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1088" r:id="rId2"/>
    <p:sldId id="1136" r:id="rId3"/>
    <p:sldId id="1134" r:id="rId4"/>
    <p:sldId id="1106" r:id="rId5"/>
    <p:sldId id="1109" r:id="rId6"/>
    <p:sldId id="1105" r:id="rId7"/>
    <p:sldId id="1101" r:id="rId8"/>
    <p:sldId id="1114" r:id="rId9"/>
    <p:sldId id="1119" r:id="rId10"/>
    <p:sldId id="1120" r:id="rId11"/>
    <p:sldId id="1112" r:id="rId12"/>
    <p:sldId id="1126" r:id="rId13"/>
    <p:sldId id="1128" r:id="rId14"/>
    <p:sldId id="1129" r:id="rId15"/>
    <p:sldId id="1130" r:id="rId16"/>
    <p:sldId id="1122" r:id="rId17"/>
    <p:sldId id="1131" r:id="rId18"/>
    <p:sldId id="1123" r:id="rId19"/>
    <p:sldId id="1132" r:id="rId20"/>
    <p:sldId id="1125" r:id="rId21"/>
    <p:sldId id="1124" r:id="rId22"/>
    <p:sldId id="1133" r:id="rId23"/>
    <p:sldId id="1135" r:id="rId24"/>
    <p:sldId id="1137" r:id="rId25"/>
  </p:sldIdLst>
  <p:sldSz cx="12192000" cy="6858000"/>
  <p:notesSz cx="6858000" cy="9144000"/>
  <p:defaultTextStyle>
    <a:defPPr>
      <a:defRPr lang="en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1E"/>
    <a:srgbClr val="2F325C"/>
    <a:srgbClr val="E5780C"/>
    <a:srgbClr val="E7D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9"/>
    <p:restoredTop sz="64558"/>
  </p:normalViewPr>
  <p:slideViewPr>
    <p:cSldViewPr snapToGrid="0">
      <p:cViewPr varScale="1">
        <p:scale>
          <a:sx n="80" d="100"/>
          <a:sy n="80" d="100"/>
        </p:scale>
        <p:origin x="2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778AA-C56C-B146-9088-31BF409A916A}" type="datetimeFigureOut">
              <a:rPr lang="en-SK" smtClean="0"/>
              <a:t>30/08/2024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72782-683D-5840-A2B9-EF26B0A4F154}" type="slidenum">
              <a:rPr lang="en-SK" smtClean="0"/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005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7973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00002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700971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69404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92862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8786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117603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22306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202253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505451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257453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797852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13392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64888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62858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047066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77394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21243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6821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89434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32643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7185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6397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8577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70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39146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568878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8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06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6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23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1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3152550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6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5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19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7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5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48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1524087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335465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63356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85745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64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4" orient="horz" pos="4020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.png"/><Relationship Id="rId21" Type="http://schemas.openxmlformats.org/officeDocument/2006/relationships/image" Target="../media/image3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microsoft.com/office/2017/06/relationships/model3d" Target="../media/model3d1.glb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microsoft.com/office/2017/06/relationships/model3d" Target="../media/model3d1.glb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microsoft.com/office/2017/06/relationships/model3d" Target="../media/model3d2.glb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michal-salanci.s3.eu-central-1.amazonaws.com/index.html" TargetMode="External"/><Relationship Id="rId5" Type="http://schemas.openxmlformats.org/officeDocument/2006/relationships/hyperlink" Target="https://www.linkedin.com/in/michal-salanci-3496724b/" TargetMode="External"/><Relationship Id="rId4" Type="http://schemas.openxmlformats.org/officeDocument/2006/relationships/hyperlink" Target="mailto:michal.salanci@t-systems.com" TargetMode="Externa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359999" y="2265315"/>
            <a:ext cx="6570189" cy="23273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Instance Store in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Fargate: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Efficient Main-Sidecar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container communication?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6" name="Picture 2" descr="Illustration of two AWS ECS containers, each depicted as a rectangular block with the AWS ECS logo. Both containers are connected to a shared storage, represented as a central database icon or storage device. Arrows or lines connect the containers to the storage, indicating the relationship and data flow between them. The background is a simple, tech-themed design with subtle cloud elements to represent cloud computing.">
            <a:extLst>
              <a:ext uri="{FF2B5EF4-FFF2-40B4-BE49-F238E27FC236}">
                <a16:creationId xmlns:a16="http://schemas.microsoft.com/office/drawing/2014/main" id="{31A7E8CA-AD5D-F465-9F82-0519E0D0C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75" y="1327483"/>
            <a:ext cx="7355306" cy="420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6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145F98-B7C7-EE20-EA32-504091CB1419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4" y="2590417"/>
            <a:ext cx="2662066" cy="1824435"/>
            <a:chOff x="5285504" y="2590417"/>
            <a:chExt cx="2662066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3345CB-2CA8-18A3-3BB4-20D76B94E062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2BB3D4-2728-5BC8-0637-30E8A01A49B4}"/>
                </a:ext>
              </a:extLst>
            </p:cNvPr>
            <p:cNvSpPr txBox="1"/>
            <p:nvPr/>
          </p:nvSpPr>
          <p:spPr>
            <a:xfrm>
              <a:off x="5655236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7BDB0C2-CF54-C368-122D-2410CAF83910}"/>
              </a:ext>
            </a:extLst>
          </p:cNvPr>
          <p:cNvSpPr/>
          <p:nvPr/>
        </p:nvSpPr>
        <p:spPr>
          <a:xfrm>
            <a:off x="6866787" y="3204815"/>
            <a:ext cx="920864" cy="8879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9D340C-8F9D-F421-F47D-DF54FA4DFCD6}"/>
              </a:ext>
            </a:extLst>
          </p:cNvPr>
          <p:cNvGrpSpPr>
            <a:grpSpLocks noChangeAspect="1"/>
          </p:cNvGrpSpPr>
          <p:nvPr/>
        </p:nvGrpSpPr>
        <p:grpSpPr>
          <a:xfrm>
            <a:off x="4671984" y="922251"/>
            <a:ext cx="3653342" cy="5765735"/>
            <a:chOff x="4373256" y="935698"/>
            <a:chExt cx="3653342" cy="57657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AD49094-360F-2751-81DD-7AEDD83E0233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6D9533-2CCE-B2F1-E224-48C79E50C650}"/>
                </a:ext>
              </a:extLst>
            </p:cNvPr>
            <p:cNvSpPr txBox="1"/>
            <p:nvPr/>
          </p:nvSpPr>
          <p:spPr>
            <a:xfrm>
              <a:off x="5499875" y="935698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28F05F-D4C5-101E-B0D5-20D37F712E2D}"/>
              </a:ext>
            </a:extLst>
          </p:cNvPr>
          <p:cNvGrpSpPr>
            <a:grpSpLocks noChangeAspect="1"/>
          </p:cNvGrpSpPr>
          <p:nvPr/>
        </p:nvGrpSpPr>
        <p:grpSpPr>
          <a:xfrm>
            <a:off x="5788077" y="4159603"/>
            <a:ext cx="3213048" cy="581258"/>
            <a:chOff x="5788077" y="4159603"/>
            <a:chExt cx="3213048" cy="58125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A614A18-DCE5-064B-EEC7-9ACE766528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88077" y="4159603"/>
              <a:ext cx="1534839" cy="581258"/>
              <a:chOff x="2335619" y="2075069"/>
              <a:chExt cx="1534839" cy="58125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5EC86D0-ABD5-8758-E1FA-B18167198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5619" y="2414194"/>
                <a:ext cx="1534839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773F3DC-A377-A862-2522-D92D7D144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5619" y="2083294"/>
                <a:ext cx="0" cy="3233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8FDE8A0-9755-30D1-7D29-B9523972B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0458" y="2075069"/>
                <a:ext cx="0" cy="331613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BB5369E-B113-0421-7923-7537F7968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3458" y="2406682"/>
                <a:ext cx="0" cy="249645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A3B5E0-99E7-E4AE-458B-77D8F70B4B6F}"/>
                </a:ext>
              </a:extLst>
            </p:cNvPr>
            <p:cNvCxnSpPr>
              <a:cxnSpLocks/>
            </p:cNvCxnSpPr>
            <p:nvPr/>
          </p:nvCxnSpPr>
          <p:spPr>
            <a:xfrm>
              <a:off x="6595916" y="4734264"/>
              <a:ext cx="2405209" cy="659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9DDF91D-AD31-B89A-40F7-5715D207099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986401" y="3015732"/>
            <a:ext cx="1138515" cy="1770109"/>
            <a:chOff x="6184401" y="4159603"/>
            <a:chExt cx="1138515" cy="177010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6B41160-F1E3-607B-1340-30F9F305CB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84401" y="4159603"/>
              <a:ext cx="1138515" cy="1770109"/>
              <a:chOff x="2731943" y="2075069"/>
              <a:chExt cx="1138515" cy="1770109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AC115D0-6074-4E44-F42C-FE7DC5CDA0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1943" y="2406682"/>
                <a:ext cx="1138515" cy="7512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99A4471-BEF3-1156-6596-F71B7E6AC1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1943" y="2102458"/>
                <a:ext cx="0" cy="3233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78D3180-B7FA-1F73-3412-284B32D400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0458" y="2075069"/>
                <a:ext cx="0" cy="331613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1F8DBB8-1B2B-7A7E-9607-7B919A7A47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7533" y="2396625"/>
                <a:ext cx="0" cy="1448553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66CEF40-2E37-8B81-9FB9-B2CA31A00A66}"/>
                </a:ext>
              </a:extLst>
            </p:cNvPr>
            <p:cNvCxnSpPr>
              <a:cxnSpLocks/>
            </p:cNvCxnSpPr>
            <p:nvPr/>
          </p:nvCxnSpPr>
          <p:spPr>
            <a:xfrm>
              <a:off x="6759991" y="5900723"/>
              <a:ext cx="502261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E867934-202A-8152-3903-186332DF9FFF}"/>
              </a:ext>
            </a:extLst>
          </p:cNvPr>
          <p:cNvGrpSpPr>
            <a:grpSpLocks noChangeAspect="1"/>
          </p:cNvGrpSpPr>
          <p:nvPr/>
        </p:nvGrpSpPr>
        <p:grpSpPr>
          <a:xfrm>
            <a:off x="10044437" y="4795898"/>
            <a:ext cx="2014214" cy="1892089"/>
            <a:chOff x="9414275" y="1467197"/>
            <a:chExt cx="2014214" cy="189208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A961328-4852-BAF3-6F4E-9899948C6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4275" y="1467197"/>
              <a:ext cx="2014214" cy="1892089"/>
              <a:chOff x="4330303" y="3030498"/>
              <a:chExt cx="3377318" cy="3172547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10B22F3-A3DB-D877-AB68-0DAB491946F2}"/>
                  </a:ext>
                </a:extLst>
              </p:cNvPr>
              <p:cNvSpPr/>
              <p:nvPr/>
            </p:nvSpPr>
            <p:spPr>
              <a:xfrm>
                <a:off x="4330303" y="3616441"/>
                <a:ext cx="3377318" cy="258660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D60AE-ED05-2A5B-7FBD-B1230CB88BF5}"/>
                  </a:ext>
                </a:extLst>
              </p:cNvPr>
              <p:cNvSpPr txBox="1"/>
              <p:nvPr/>
            </p:nvSpPr>
            <p:spPr>
              <a:xfrm>
                <a:off x="5046267" y="3030498"/>
                <a:ext cx="2468711" cy="516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 dirty="0">
                    <a:solidFill>
                      <a:srgbClr val="FF0000"/>
                    </a:solidFill>
                  </a:rPr>
                  <a:t>Fargate instance x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9943B65-6331-4F23-6FAB-B3A3FB3E54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69416" y="1816046"/>
              <a:ext cx="1831358" cy="1388769"/>
              <a:chOff x="346635" y="2267565"/>
              <a:chExt cx="2406912" cy="18252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87C475D-9A1D-9C19-DF8D-4FACAAE4D7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08594" y="2267565"/>
                <a:ext cx="2344953" cy="1825229"/>
                <a:chOff x="5285504" y="2589625"/>
                <a:chExt cx="2344953" cy="1825229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96E365DE-9304-81B3-6E04-C2420DD1FF88}"/>
                    </a:ext>
                  </a:extLst>
                </p:cNvPr>
                <p:cNvSpPr/>
                <p:nvPr/>
              </p:nvSpPr>
              <p:spPr>
                <a:xfrm>
                  <a:off x="5285504" y="2898196"/>
                  <a:ext cx="2344953" cy="1516658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4FC3BE1-0C7E-69AC-6FAF-1DB726DDE5DA}"/>
                    </a:ext>
                  </a:extLst>
                </p:cNvPr>
                <p:cNvSpPr txBox="1"/>
                <p:nvPr/>
              </p:nvSpPr>
              <p:spPr>
                <a:xfrm>
                  <a:off x="5396399" y="2589625"/>
                  <a:ext cx="1975222" cy="307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 dirty="0">
                      <a:solidFill>
                        <a:srgbClr val="0070C0"/>
                      </a:solidFill>
                    </a:rPr>
                    <a:t>Task 1 – 192.168.2.28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860F9EDD-09F8-43BE-FFAF-137DA8E501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6635" y="2583450"/>
                <a:ext cx="1191352" cy="1187283"/>
                <a:chOff x="5223545" y="2905510"/>
                <a:chExt cx="1191352" cy="1187283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BB52FE50-7B79-ED61-1817-92C5B31B8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25382" y="3204816"/>
                  <a:ext cx="920864" cy="887977"/>
                </a:xfrm>
                <a:prstGeom prst="rect">
                  <a:avLst/>
                </a:prstGeom>
              </p:spPr>
            </p:pic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7DEAC2A-D2EA-9944-A85F-0D6DB1D0122D}"/>
                    </a:ext>
                  </a:extLst>
                </p:cNvPr>
                <p:cNvSpPr txBox="1"/>
                <p:nvPr/>
              </p:nvSpPr>
              <p:spPr>
                <a:xfrm>
                  <a:off x="5223545" y="2905510"/>
                  <a:ext cx="119135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dirty="0"/>
                    <a:t>S</a:t>
                  </a:r>
                  <a:r>
                    <a:rPr lang="en-SK" sz="1100" dirty="0"/>
                    <a:t>quid container</a:t>
                  </a:r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310B232-9299-8FF3-6711-6535917381D8}"/>
                  </a:ext>
                </a:extLst>
              </p:cNvPr>
              <p:cNvSpPr/>
              <p:nvPr/>
            </p:nvSpPr>
            <p:spPr>
              <a:xfrm>
                <a:off x="1680466" y="2882756"/>
                <a:ext cx="920864" cy="88797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r>
                  <a:rPr lang="en-SK" sz="4400"/>
                  <a:t>?</a:t>
                </a: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4DD4DF2-0F8B-5350-654F-4EA3598D82F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516559" y="5305359"/>
            <a:ext cx="1948228" cy="1289772"/>
            <a:chOff x="-1025196" y="2041025"/>
            <a:chExt cx="1948228" cy="128977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4CB60B3-7836-B875-FDFD-458B645B04BE}"/>
                </a:ext>
              </a:extLst>
            </p:cNvPr>
            <p:cNvCxnSpPr>
              <a:cxnSpLocks/>
            </p:cNvCxnSpPr>
            <p:nvPr/>
          </p:nvCxnSpPr>
          <p:spPr>
            <a:xfrm>
              <a:off x="-1025196" y="3314278"/>
              <a:ext cx="1940692" cy="1651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01DB288-68F0-6695-C5B2-7F21123BDE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025196" y="3044658"/>
              <a:ext cx="0" cy="27384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04D0075-8837-4386-9A77-333E820F96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06618" y="3036433"/>
              <a:ext cx="0" cy="28206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9A452FC-7135-49B9-4380-B6A72317C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32" y="2041025"/>
              <a:ext cx="0" cy="128977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85899EB-E7F7-6DF8-E0D8-33343D34F8D5}"/>
              </a:ext>
            </a:extLst>
          </p:cNvPr>
          <p:cNvSpPr/>
          <p:nvPr/>
        </p:nvSpPr>
        <p:spPr>
          <a:xfrm>
            <a:off x="5571436" y="3237104"/>
            <a:ext cx="961300" cy="887977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59311D-AAC1-0EC5-65C5-C42A0835355D}"/>
              </a:ext>
            </a:extLst>
          </p:cNvPr>
          <p:cNvGrpSpPr>
            <a:grpSpLocks noChangeAspect="1"/>
          </p:cNvGrpSpPr>
          <p:nvPr/>
        </p:nvGrpSpPr>
        <p:grpSpPr>
          <a:xfrm>
            <a:off x="9414274" y="922250"/>
            <a:ext cx="2178833" cy="2492709"/>
            <a:chOff x="9414274" y="922250"/>
            <a:chExt cx="2178833" cy="249270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2A25053-3530-3CD8-8127-4DA76F174F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4274" y="922250"/>
              <a:ext cx="2178833" cy="2492709"/>
              <a:chOff x="9414274" y="922250"/>
              <a:chExt cx="2178833" cy="249270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310A9A8-55B0-351D-C67D-AAF1DB599E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14274" y="922250"/>
                <a:ext cx="2178833" cy="2492709"/>
                <a:chOff x="4330301" y="2116762"/>
                <a:chExt cx="3653342" cy="417963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0E65197-C2E4-A8E9-1A4E-5095B840EA62}"/>
                    </a:ext>
                  </a:extLst>
                </p:cNvPr>
                <p:cNvSpPr/>
                <p:nvPr/>
              </p:nvSpPr>
              <p:spPr>
                <a:xfrm>
                  <a:off x="4330301" y="2867797"/>
                  <a:ext cx="3653342" cy="342859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6E449F7-42C5-5D82-13F0-30153DCBDEEB}"/>
                    </a:ext>
                  </a:extLst>
                </p:cNvPr>
                <p:cNvSpPr txBox="1"/>
                <p:nvPr/>
              </p:nvSpPr>
              <p:spPr>
                <a:xfrm>
                  <a:off x="4711079" y="2116762"/>
                  <a:ext cx="2487528" cy="5160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 dirty="0">
                      <a:solidFill>
                        <a:srgbClr val="FF0000"/>
                      </a:solidFill>
                    </a:rPr>
                    <a:t>Fargate instance n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FF9D184-271D-5147-813D-A09E69049F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69416" y="1816650"/>
                <a:ext cx="2072641" cy="1388166"/>
                <a:chOff x="346635" y="2268358"/>
                <a:chExt cx="2724025" cy="182443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5180D601-8CEC-6CDC-465E-1A6E3A979E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08594" y="2268358"/>
                  <a:ext cx="2662066" cy="1824436"/>
                  <a:chOff x="5285504" y="2590418"/>
                  <a:chExt cx="2662066" cy="1824436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E83E752D-8280-B33E-673B-3ED6966F427F}"/>
                      </a:ext>
                    </a:extLst>
                  </p:cNvPr>
                  <p:cNvSpPr/>
                  <p:nvPr/>
                </p:nvSpPr>
                <p:spPr>
                  <a:xfrm>
                    <a:off x="5285504" y="2898196"/>
                    <a:ext cx="2662066" cy="1516658"/>
                  </a:xfrm>
                  <a:prstGeom prst="rect">
                    <a:avLst/>
                  </a:prstGeom>
                  <a:noFill/>
                  <a:ln>
                    <a:solidFill>
                      <a:srgbClr val="0070C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2997E993-DAFA-7518-A368-15B44AE0CF64}"/>
                      </a:ext>
                    </a:extLst>
                  </p:cNvPr>
                  <p:cNvSpPr txBox="1"/>
                  <p:nvPr/>
                </p:nvSpPr>
                <p:spPr>
                  <a:xfrm>
                    <a:off x="5655237" y="2590418"/>
                    <a:ext cx="1975221" cy="3077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SK" sz="1400" dirty="0">
                        <a:solidFill>
                          <a:srgbClr val="0070C0"/>
                        </a:solidFill>
                      </a:rPr>
                      <a:t>Task 1 – 192.168.2.28</a:t>
                    </a:r>
                  </a:p>
                </p:txBody>
              </p:sp>
            </p:grp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FB41803-334C-76B5-C225-36C24BB30E50}"/>
                    </a:ext>
                  </a:extLst>
                </p:cNvPr>
                <p:cNvSpPr txBox="1"/>
                <p:nvPr/>
              </p:nvSpPr>
              <p:spPr>
                <a:xfrm>
                  <a:off x="346635" y="2583450"/>
                  <a:ext cx="119135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dirty="0"/>
                    <a:t>S</a:t>
                  </a:r>
                  <a:r>
                    <a:rPr lang="en-SK" sz="1100" dirty="0"/>
                    <a:t>quid container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F581A1F-066E-E192-0B84-E835038E9BFC}"/>
                    </a:ext>
                  </a:extLst>
                </p:cNvPr>
                <p:cNvSpPr/>
                <p:nvPr/>
              </p:nvSpPr>
              <p:spPr>
                <a:xfrm>
                  <a:off x="1989877" y="2882755"/>
                  <a:ext cx="920864" cy="887977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r>
                    <a:rPr lang="en-SK" sz="4400"/>
                    <a:t>?</a:t>
                  </a:r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236736-37F3-417A-E272-A92700D7CC7E}"/>
                </a:ext>
              </a:extLst>
            </p:cNvPr>
            <p:cNvSpPr/>
            <p:nvPr/>
          </p:nvSpPr>
          <p:spPr>
            <a:xfrm>
              <a:off x="9683982" y="2310641"/>
              <a:ext cx="656395" cy="664651"/>
            </a:xfrm>
            <a:prstGeom prst="rect">
              <a:avLst/>
            </a:prstGeom>
            <a:solidFill>
              <a:srgbClr val="078C8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en-SK" sz="4400"/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C50DED-16C3-7BE3-CEA8-13712F688A00}"/>
              </a:ext>
            </a:extLst>
          </p:cNvPr>
          <p:cNvGrpSpPr/>
          <p:nvPr/>
        </p:nvGrpSpPr>
        <p:grpSpPr>
          <a:xfrm>
            <a:off x="9063663" y="4325409"/>
            <a:ext cx="920864" cy="1182474"/>
            <a:chOff x="9063663" y="4325409"/>
            <a:chExt cx="920864" cy="1182474"/>
          </a:xfrm>
        </p:grpSpPr>
        <p:pic>
          <p:nvPicPr>
            <p:cNvPr id="41" name="Picture 40" descr="A white line drawing of a folder and arrows&#10;&#10;Description automatically generated">
              <a:extLst>
                <a:ext uri="{FF2B5EF4-FFF2-40B4-BE49-F238E27FC236}">
                  <a16:creationId xmlns:a16="http://schemas.microsoft.com/office/drawing/2014/main" id="{34041DC9-40C4-48FB-18D0-F83E5FAE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3663" y="4325409"/>
              <a:ext cx="920864" cy="92086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575266D-B508-719B-5C9A-6617062799C6}"/>
                </a:ext>
              </a:extLst>
            </p:cNvPr>
            <p:cNvSpPr txBox="1"/>
            <p:nvPr/>
          </p:nvSpPr>
          <p:spPr>
            <a:xfrm>
              <a:off x="9326765" y="5246273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EFS</a:t>
              </a:r>
              <a:endParaRPr lang="en-SK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9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145F98-B7C7-EE20-EA32-504091CB1419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4" y="2590417"/>
            <a:ext cx="2662066" cy="1824435"/>
            <a:chOff x="5285504" y="2590417"/>
            <a:chExt cx="2662066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3345CB-2CA8-18A3-3BB4-20D76B94E062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2BB3D4-2728-5BC8-0637-30E8A01A49B4}"/>
                </a:ext>
              </a:extLst>
            </p:cNvPr>
            <p:cNvSpPr txBox="1"/>
            <p:nvPr/>
          </p:nvSpPr>
          <p:spPr>
            <a:xfrm>
              <a:off x="5655236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7BDB0C2-CF54-C368-122D-2410CAF83910}"/>
              </a:ext>
            </a:extLst>
          </p:cNvPr>
          <p:cNvSpPr/>
          <p:nvPr/>
        </p:nvSpPr>
        <p:spPr>
          <a:xfrm>
            <a:off x="6866787" y="3204815"/>
            <a:ext cx="920864" cy="8879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9D340C-8F9D-F421-F47D-DF54FA4DFCD6}"/>
              </a:ext>
            </a:extLst>
          </p:cNvPr>
          <p:cNvGrpSpPr>
            <a:grpSpLocks noChangeAspect="1"/>
          </p:cNvGrpSpPr>
          <p:nvPr/>
        </p:nvGrpSpPr>
        <p:grpSpPr>
          <a:xfrm>
            <a:off x="4671984" y="922251"/>
            <a:ext cx="3653342" cy="5765735"/>
            <a:chOff x="4373256" y="935698"/>
            <a:chExt cx="3653342" cy="576573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AD49094-360F-2751-81DD-7AEDD83E0233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6D9533-2CCE-B2F1-E224-48C79E50C650}"/>
                </a:ext>
              </a:extLst>
            </p:cNvPr>
            <p:cNvSpPr txBox="1"/>
            <p:nvPr/>
          </p:nvSpPr>
          <p:spPr>
            <a:xfrm>
              <a:off x="5499875" y="935698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28F05F-D4C5-101E-B0D5-20D37F712E2D}"/>
              </a:ext>
            </a:extLst>
          </p:cNvPr>
          <p:cNvGrpSpPr>
            <a:grpSpLocks noChangeAspect="1"/>
          </p:cNvGrpSpPr>
          <p:nvPr/>
        </p:nvGrpSpPr>
        <p:grpSpPr>
          <a:xfrm>
            <a:off x="5788077" y="4167828"/>
            <a:ext cx="3213048" cy="573033"/>
            <a:chOff x="5788077" y="4167828"/>
            <a:chExt cx="3213048" cy="5730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A614A18-DCE5-064B-EEC7-9ACE766528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88077" y="4167828"/>
              <a:ext cx="1771906" cy="573033"/>
              <a:chOff x="2335619" y="2083294"/>
              <a:chExt cx="1771906" cy="573033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5EC86D0-ABD5-8758-E1FA-B18167198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5619" y="2414194"/>
                <a:ext cx="1771906" cy="713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773F3DC-A377-A862-2522-D92D7D1442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5619" y="2083294"/>
                <a:ext cx="0" cy="3233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8FDE8A0-9755-30D1-7D29-B9523972B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525" y="2083294"/>
                <a:ext cx="0" cy="331613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BB5369E-B113-0421-7923-7537F7968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3458" y="2406682"/>
                <a:ext cx="0" cy="249645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A3B5E0-99E7-E4AE-458B-77D8F70B4B6F}"/>
                </a:ext>
              </a:extLst>
            </p:cNvPr>
            <p:cNvCxnSpPr>
              <a:cxnSpLocks/>
            </p:cNvCxnSpPr>
            <p:nvPr/>
          </p:nvCxnSpPr>
          <p:spPr>
            <a:xfrm>
              <a:off x="6595916" y="4734264"/>
              <a:ext cx="2405209" cy="659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BB017C-B325-F901-37E0-F33FE11B5337}"/>
              </a:ext>
            </a:extLst>
          </p:cNvPr>
          <p:cNvGrpSpPr>
            <a:grpSpLocks noChangeAspect="1"/>
          </p:cNvGrpSpPr>
          <p:nvPr/>
        </p:nvGrpSpPr>
        <p:grpSpPr>
          <a:xfrm>
            <a:off x="9063663" y="4325409"/>
            <a:ext cx="920864" cy="1182474"/>
            <a:chOff x="9063663" y="4325409"/>
            <a:chExt cx="920864" cy="1182474"/>
          </a:xfrm>
        </p:grpSpPr>
        <p:pic>
          <p:nvPicPr>
            <p:cNvPr id="41" name="Picture 40" descr="A white line drawing of a folder and arrows&#10;&#10;Description automatically generated">
              <a:extLst>
                <a:ext uri="{FF2B5EF4-FFF2-40B4-BE49-F238E27FC236}">
                  <a16:creationId xmlns:a16="http://schemas.microsoft.com/office/drawing/2014/main" id="{34041DC9-40C4-48FB-18D0-F83E5FAE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663" y="4325409"/>
              <a:ext cx="920864" cy="92086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575266D-B508-719B-5C9A-6617062799C6}"/>
                </a:ext>
              </a:extLst>
            </p:cNvPr>
            <p:cNvSpPr txBox="1"/>
            <p:nvPr/>
          </p:nvSpPr>
          <p:spPr>
            <a:xfrm>
              <a:off x="9326765" y="5246273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EFS</a:t>
              </a:r>
              <a:endParaRPr lang="en-SK" sz="1100" dirty="0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8E45E5-4193-C958-A8B5-2F379D777797}"/>
              </a:ext>
            </a:extLst>
          </p:cNvPr>
          <p:cNvGrpSpPr>
            <a:grpSpLocks noChangeAspect="1"/>
          </p:cNvGrpSpPr>
          <p:nvPr/>
        </p:nvGrpSpPr>
        <p:grpSpPr>
          <a:xfrm>
            <a:off x="5960916" y="4753693"/>
            <a:ext cx="1270000" cy="1431207"/>
            <a:chOff x="5960916" y="4753693"/>
            <a:chExt cx="1270000" cy="1431207"/>
          </a:xfrm>
        </p:grpSpPr>
        <p:pic>
          <p:nvPicPr>
            <p:cNvPr id="125" name="Picture 124" descr="A white box with orange outline&#10;&#10;Description automatically generated">
              <a:extLst>
                <a:ext uri="{FF2B5EF4-FFF2-40B4-BE49-F238E27FC236}">
                  <a16:creationId xmlns:a16="http://schemas.microsoft.com/office/drawing/2014/main" id="{11477EDD-5D25-9C05-03C8-42835FA5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0916" y="4753693"/>
              <a:ext cx="1270000" cy="1346200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E42529D-7C20-9582-CB18-1395D22C94C9}"/>
                </a:ext>
              </a:extLst>
            </p:cNvPr>
            <p:cNvSpPr txBox="1"/>
            <p:nvPr/>
          </p:nvSpPr>
          <p:spPr>
            <a:xfrm>
              <a:off x="6096000" y="5923290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A5D91FD-C20F-AF19-D140-47E1562EECFC}"/>
              </a:ext>
            </a:extLst>
          </p:cNvPr>
          <p:cNvGrpSpPr>
            <a:grpSpLocks noChangeAspect="1"/>
          </p:cNvGrpSpPr>
          <p:nvPr/>
        </p:nvGrpSpPr>
        <p:grpSpPr>
          <a:xfrm>
            <a:off x="6048583" y="4243091"/>
            <a:ext cx="1274333" cy="581258"/>
            <a:chOff x="2902885" y="2075069"/>
            <a:chExt cx="1274333" cy="581258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2C9DEB6-A54E-B69A-9858-4FBB4070CF2C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85" y="2406682"/>
              <a:ext cx="1274333" cy="0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694FD44-0652-1ED6-3A79-CEECDE9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2902885" y="2090806"/>
              <a:ext cx="0" cy="323388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9799B4B-10DD-B1FD-D345-A196CC29AD6C}"/>
                </a:ext>
              </a:extLst>
            </p:cNvPr>
            <p:cNvCxnSpPr>
              <a:cxnSpLocks/>
            </p:cNvCxnSpPr>
            <p:nvPr/>
          </p:nvCxnSpPr>
          <p:spPr>
            <a:xfrm>
              <a:off x="4177218" y="2075069"/>
              <a:ext cx="0" cy="331613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FF098CD-4712-8984-716E-FE22F9EA69A9}"/>
                </a:ext>
              </a:extLst>
            </p:cNvPr>
            <p:cNvCxnSpPr>
              <a:cxnSpLocks/>
            </p:cNvCxnSpPr>
            <p:nvPr/>
          </p:nvCxnSpPr>
          <p:spPr>
            <a:xfrm>
              <a:off x="3143458" y="2406682"/>
              <a:ext cx="0" cy="249645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E593F00-9593-ECB1-847F-CF72974F2154}"/>
              </a:ext>
            </a:extLst>
          </p:cNvPr>
          <p:cNvSpPr/>
          <p:nvPr/>
        </p:nvSpPr>
        <p:spPr>
          <a:xfrm>
            <a:off x="5571436" y="3237104"/>
            <a:ext cx="961300" cy="887977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37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30E1CF-AD49-2152-2074-864F16C853A0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629A0BDC-4BBC-6BDD-F5E9-2496437DB2C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53DD59D8-45DC-3423-1A0F-57969A1E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8E674EBC-D5BB-ECE2-04B6-67E42C6E39C9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" name="Graphic 13">
              <a:extLst>
                <a:ext uri="{FF2B5EF4-FFF2-40B4-BE49-F238E27FC236}">
                  <a16:creationId xmlns:a16="http://schemas.microsoft.com/office/drawing/2014/main" id="{A41814B3-6DF8-80C2-0199-DED1F6C5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52131766-910F-4E8A-EAFC-0E65A299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24">
              <a:extLst>
                <a:ext uri="{FF2B5EF4-FFF2-40B4-BE49-F238E27FC236}">
                  <a16:creationId xmlns:a16="http://schemas.microsoft.com/office/drawing/2014/main" id="{3A4FEB9A-0A18-9DAF-7B34-50768F903F5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7AA13056-ADE7-1F19-A952-3800AAC20E8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43B641C4-EA1C-B5DA-94D5-9DEFC29C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raphic 28">
              <a:extLst>
                <a:ext uri="{FF2B5EF4-FFF2-40B4-BE49-F238E27FC236}">
                  <a16:creationId xmlns:a16="http://schemas.microsoft.com/office/drawing/2014/main" id="{4A18F820-782A-4F1F-B34D-1FB17D2B5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39">
              <a:extLst>
                <a:ext uri="{FF2B5EF4-FFF2-40B4-BE49-F238E27FC236}">
                  <a16:creationId xmlns:a16="http://schemas.microsoft.com/office/drawing/2014/main" id="{0D7C6BB0-94BB-058F-A71F-498A7B18665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4EBD347C-481D-5F89-0814-0F1321A4FCC5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60CB4222-382F-BA27-CD4F-654F378C4CB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2633B638-364B-077B-A098-2529EEAD927E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6418ACBB-7E71-21AF-62B7-1D2853E5B26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c 28">
            <a:extLst>
              <a:ext uri="{FF2B5EF4-FFF2-40B4-BE49-F238E27FC236}">
                <a16:creationId xmlns:a16="http://schemas.microsoft.com/office/drawing/2014/main" id="{8C5C2628-FD3E-080F-33AF-BFB4E73B22E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39">
            <a:extLst>
              <a:ext uri="{FF2B5EF4-FFF2-40B4-BE49-F238E27FC236}">
                <a16:creationId xmlns:a16="http://schemas.microsoft.com/office/drawing/2014/main" id="{C5AE57C0-9AB2-8CAE-450C-2863B6781312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9ED631-BB55-6A62-C16A-F4FDCE2D339D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B1C2918-85F2-ADB1-28BD-B7653448A88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3" name="Graphic 9">
              <a:extLst>
                <a:ext uri="{FF2B5EF4-FFF2-40B4-BE49-F238E27FC236}">
                  <a16:creationId xmlns:a16="http://schemas.microsoft.com/office/drawing/2014/main" id="{60F44859-8A8A-1D23-EB1D-DB8C7BB2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2616673B-1394-2875-27FD-568740CF8C04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5" name="Graphic 13">
              <a:extLst>
                <a:ext uri="{FF2B5EF4-FFF2-40B4-BE49-F238E27FC236}">
                  <a16:creationId xmlns:a16="http://schemas.microsoft.com/office/drawing/2014/main" id="{A9E540D8-669E-2A61-9604-0AD0E0E5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CCA135D4-9CB5-1571-BF31-C18E57AD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0B4F7B1-45D1-60DA-F068-17FD7CFBBBD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7B82BA34-22CC-8579-17CF-E090C3B4DA3A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5EF58A38-BBF3-0385-1C29-FEA70DB3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raphic 28">
              <a:extLst>
                <a:ext uri="{FF2B5EF4-FFF2-40B4-BE49-F238E27FC236}">
                  <a16:creationId xmlns:a16="http://schemas.microsoft.com/office/drawing/2014/main" id="{194B031C-F294-7C49-8CDB-8C217C2B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9">
              <a:extLst>
                <a:ext uri="{FF2B5EF4-FFF2-40B4-BE49-F238E27FC236}">
                  <a16:creationId xmlns:a16="http://schemas.microsoft.com/office/drawing/2014/main" id="{A3415F9C-5262-9A1A-7494-2BAED525D1AC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36BFD3-F341-24BC-1B90-14048984F5A9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34C0EA2A-D8A4-2EBC-86CA-53F9C8301487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2</a:t>
              </a:r>
            </a:p>
          </p:txBody>
        </p:sp>
        <p:pic>
          <p:nvPicPr>
            <p:cNvPr id="34" name="Graphic 9">
              <a:extLst>
                <a:ext uri="{FF2B5EF4-FFF2-40B4-BE49-F238E27FC236}">
                  <a16:creationId xmlns:a16="http://schemas.microsoft.com/office/drawing/2014/main" id="{04026B55-2FCB-30AA-B06B-38210261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8FB31BFB-85CF-6A83-59B0-DB521C5A7E8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6" name="Graphic 13">
              <a:extLst>
                <a:ext uri="{FF2B5EF4-FFF2-40B4-BE49-F238E27FC236}">
                  <a16:creationId xmlns:a16="http://schemas.microsoft.com/office/drawing/2014/main" id="{8F44F4B3-5B01-C5A8-ACF2-C9812227E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8053FCAD-E5C0-32B3-3D0C-B86266B58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24">
              <a:extLst>
                <a:ext uri="{FF2B5EF4-FFF2-40B4-BE49-F238E27FC236}">
                  <a16:creationId xmlns:a16="http://schemas.microsoft.com/office/drawing/2014/main" id="{13D795A4-7199-9472-F457-C0EB858E08E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9" name="Rectangle 26">
              <a:extLst>
                <a:ext uri="{FF2B5EF4-FFF2-40B4-BE49-F238E27FC236}">
                  <a16:creationId xmlns:a16="http://schemas.microsoft.com/office/drawing/2014/main" id="{7892C88E-9D4D-85E5-544E-1A6C5CEC4FA5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14DEBFB5-2544-A701-1B13-ABB78188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raphic 28">
              <a:extLst>
                <a:ext uri="{FF2B5EF4-FFF2-40B4-BE49-F238E27FC236}">
                  <a16:creationId xmlns:a16="http://schemas.microsoft.com/office/drawing/2014/main" id="{B8E80870-45B8-97CA-2C1D-EE31B38A7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5330A827-DC36-569C-308E-760A67E7188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DCADAE-4528-513A-65AA-49835AEBFF0B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22286CB-F881-474B-D7DB-DC65AC54BA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5" name="Graphic 9">
              <a:extLst>
                <a:ext uri="{FF2B5EF4-FFF2-40B4-BE49-F238E27FC236}">
                  <a16:creationId xmlns:a16="http://schemas.microsoft.com/office/drawing/2014/main" id="{EC5FF372-6033-E3F6-3672-1B3EDC25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2">
              <a:extLst>
                <a:ext uri="{FF2B5EF4-FFF2-40B4-BE49-F238E27FC236}">
                  <a16:creationId xmlns:a16="http://schemas.microsoft.com/office/drawing/2014/main" id="{5D162FA7-96D4-1775-864D-A2F321E85AC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7" name="Graphic 13">
              <a:extLst>
                <a:ext uri="{FF2B5EF4-FFF2-40B4-BE49-F238E27FC236}">
                  <a16:creationId xmlns:a16="http://schemas.microsoft.com/office/drawing/2014/main" id="{01F71C10-3EB9-8D6D-AA78-EEDC9474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F5FC7F31-A9D7-7E9F-9A87-2F69EB48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43A56B6-375B-562F-ED8B-616D41A6083F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0" name="Rectangle 26">
              <a:extLst>
                <a:ext uri="{FF2B5EF4-FFF2-40B4-BE49-F238E27FC236}">
                  <a16:creationId xmlns:a16="http://schemas.microsoft.com/office/drawing/2014/main" id="{B219393E-FDA2-C15A-03A1-B60790A032A4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0527D4C0-931F-FEA5-C6DD-11F5240B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raphic 28">
              <a:extLst>
                <a:ext uri="{FF2B5EF4-FFF2-40B4-BE49-F238E27FC236}">
                  <a16:creationId xmlns:a16="http://schemas.microsoft.com/office/drawing/2014/main" id="{EEE61F7D-486C-3A3B-09AF-1D58D3184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TextBox 39">
              <a:extLst>
                <a:ext uri="{FF2B5EF4-FFF2-40B4-BE49-F238E27FC236}">
                  <a16:creationId xmlns:a16="http://schemas.microsoft.com/office/drawing/2014/main" id="{EA7432FF-14C4-AC37-0E49-5A1510DBAB8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 dirty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F2A909-0ED9-5400-8905-15C99A6EA00D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98278C9-1B98-825B-61A9-F5B9C99A414F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E9BCAB9-B347-59CF-4CF7-C36FED667416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2497332-06BB-F786-8B44-281544173A1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92C8AD4-3E36-27CB-3151-386798B9FA03}"/>
              </a:ext>
            </a:extLst>
          </p:cNvPr>
          <p:cNvCxnSpPr>
            <a:stCxn id="11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4619CB1-29C8-243E-0872-CE724276648C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55C480D-8881-34D0-D59F-83440F65F4F4}"/>
              </a:ext>
            </a:extLst>
          </p:cNvPr>
          <p:cNvCxnSpPr>
            <a:stCxn id="5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E1C196-A136-FB0A-4EE3-9FCED4C109A9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13">
            <a:extLst>
              <a:ext uri="{FF2B5EF4-FFF2-40B4-BE49-F238E27FC236}">
                <a16:creationId xmlns:a16="http://schemas.microsoft.com/office/drawing/2014/main" id="{AEF76B58-851B-288F-0F51-44B4BDEF82A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DB0C07C-C76D-DE09-673E-2B1AE8E6903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34">
            <a:extLst>
              <a:ext uri="{FF2B5EF4-FFF2-40B4-BE49-F238E27FC236}">
                <a16:creationId xmlns:a16="http://schemas.microsoft.com/office/drawing/2014/main" id="{3648B27E-1901-F979-3410-9EC62274010A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5" name="Picture 5">
            <a:extLst>
              <a:ext uri="{FF2B5EF4-FFF2-40B4-BE49-F238E27FC236}">
                <a16:creationId xmlns:a16="http://schemas.microsoft.com/office/drawing/2014/main" id="{E7C31142-2DCC-3C36-C328-D7D17750C6C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raphic 36">
            <a:extLst>
              <a:ext uri="{FF2B5EF4-FFF2-40B4-BE49-F238E27FC236}">
                <a16:creationId xmlns:a16="http://schemas.microsoft.com/office/drawing/2014/main" id="{0C73CE26-5E76-7349-C2B1-F08B520911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TextBox 40">
            <a:extLst>
              <a:ext uri="{FF2B5EF4-FFF2-40B4-BE49-F238E27FC236}">
                <a16:creationId xmlns:a16="http://schemas.microsoft.com/office/drawing/2014/main" id="{4FDE94F1-DFE7-DFAA-F48B-C2DBEE715714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68" name="Graphic 41">
            <a:extLst>
              <a:ext uri="{FF2B5EF4-FFF2-40B4-BE49-F238E27FC236}">
                <a16:creationId xmlns:a16="http://schemas.microsoft.com/office/drawing/2014/main" id="{955CDAD0-33FC-FDD1-6758-80D4A79B4CA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Rectangle 42">
            <a:extLst>
              <a:ext uri="{FF2B5EF4-FFF2-40B4-BE49-F238E27FC236}">
                <a16:creationId xmlns:a16="http://schemas.microsoft.com/office/drawing/2014/main" id="{BE857E8A-BE47-5A4B-5C48-DCA52DB06C87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CD16423-C516-94F0-2AEA-BC057D13EF9A}"/>
              </a:ext>
            </a:extLst>
          </p:cNvPr>
          <p:cNvCxnSpPr>
            <a:stCxn id="17" idx="3"/>
            <a:endCxn id="65" idx="1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13">
            <a:extLst>
              <a:ext uri="{FF2B5EF4-FFF2-40B4-BE49-F238E27FC236}">
                <a16:creationId xmlns:a16="http://schemas.microsoft.com/office/drawing/2014/main" id="{403EC528-BF6E-D079-CD2F-F3A6B48FE02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38">
            <a:extLst>
              <a:ext uri="{FF2B5EF4-FFF2-40B4-BE49-F238E27FC236}">
                <a16:creationId xmlns:a16="http://schemas.microsoft.com/office/drawing/2014/main" id="{FFC24A05-42BE-FB34-B9D3-889132C1DF74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3" name="TextBox 38">
            <a:extLst>
              <a:ext uri="{FF2B5EF4-FFF2-40B4-BE49-F238E27FC236}">
                <a16:creationId xmlns:a16="http://schemas.microsoft.com/office/drawing/2014/main" id="{954BA101-1571-602C-5530-9A36BB0ECA63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4" name="Picture 2" descr="(icon)">
            <a:extLst>
              <a:ext uri="{FF2B5EF4-FFF2-40B4-BE49-F238E27FC236}">
                <a16:creationId xmlns:a16="http://schemas.microsoft.com/office/drawing/2014/main" id="{0AAA6AA0-6ABA-38CB-05D5-EDEFCD6D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39">
            <a:extLst>
              <a:ext uri="{FF2B5EF4-FFF2-40B4-BE49-F238E27FC236}">
                <a16:creationId xmlns:a16="http://schemas.microsoft.com/office/drawing/2014/main" id="{EF0A9136-818C-94DE-369F-296D699B100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Amazon Ember" pitchFamily="18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6" name="Picture 4" descr="(icon)">
            <a:extLst>
              <a:ext uri="{FF2B5EF4-FFF2-40B4-BE49-F238E27FC236}">
                <a16:creationId xmlns:a16="http://schemas.microsoft.com/office/drawing/2014/main" id="{65770730-1F73-42F2-5241-AFA87C86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(icon)">
            <a:extLst>
              <a:ext uri="{FF2B5EF4-FFF2-40B4-BE49-F238E27FC236}">
                <a16:creationId xmlns:a16="http://schemas.microsoft.com/office/drawing/2014/main" id="{E7A9D707-DF2A-099E-F9BA-76FB34CB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29">
            <a:extLst>
              <a:ext uri="{FF2B5EF4-FFF2-40B4-BE49-F238E27FC236}">
                <a16:creationId xmlns:a16="http://schemas.microsoft.com/office/drawing/2014/main" id="{B8D3D048-C6F1-C5E5-6E32-ADA08F65FD2D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3" name="Graphic 30">
            <a:extLst>
              <a:ext uri="{FF2B5EF4-FFF2-40B4-BE49-F238E27FC236}">
                <a16:creationId xmlns:a16="http://schemas.microsoft.com/office/drawing/2014/main" id="{DC9735A2-31D2-031F-CB7E-2D25E18C5A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raphic 5">
            <a:extLst>
              <a:ext uri="{FF2B5EF4-FFF2-40B4-BE49-F238E27FC236}">
                <a16:creationId xmlns:a16="http://schemas.microsoft.com/office/drawing/2014/main" id="{85543D87-A9D4-A664-13BF-8D0FE90F241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955190" y="224653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Rectangle 10">
            <a:extLst>
              <a:ext uri="{FF2B5EF4-FFF2-40B4-BE49-F238E27FC236}">
                <a16:creationId xmlns:a16="http://schemas.microsoft.com/office/drawing/2014/main" id="{1D913BA5-23E0-D0E2-E44D-BEA382E4A519}"/>
              </a:ext>
            </a:extLst>
          </p:cNvPr>
          <p:cNvSpPr/>
          <p:nvPr/>
        </p:nvSpPr>
        <p:spPr>
          <a:xfrm>
            <a:off x="8955190" y="22465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sp>
        <p:nvSpPr>
          <p:cNvPr id="86" name="Rectangle 19">
            <a:extLst>
              <a:ext uri="{FF2B5EF4-FFF2-40B4-BE49-F238E27FC236}">
                <a16:creationId xmlns:a16="http://schemas.microsoft.com/office/drawing/2014/main" id="{773BB250-7BF3-6F13-3C97-AD92B0F78432}"/>
              </a:ext>
            </a:extLst>
          </p:cNvPr>
          <p:cNvSpPr/>
          <p:nvPr/>
        </p:nvSpPr>
        <p:spPr>
          <a:xfrm>
            <a:off x="8984445" y="3663336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87" name="Graphic 20">
            <a:extLst>
              <a:ext uri="{FF2B5EF4-FFF2-40B4-BE49-F238E27FC236}">
                <a16:creationId xmlns:a16="http://schemas.microsoft.com/office/drawing/2014/main" id="{F9941BBB-8FD1-9135-AFBD-897C8CAFC179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84445" y="3663336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11">
            <a:extLst>
              <a:ext uri="{FF2B5EF4-FFF2-40B4-BE49-F238E27FC236}">
                <a16:creationId xmlns:a16="http://schemas.microsoft.com/office/drawing/2014/main" id="{A718CD6B-25BA-C51E-43C7-BC65DBBA3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11158882" y="378368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44">
            <a:extLst>
              <a:ext uri="{FF2B5EF4-FFF2-40B4-BE49-F238E27FC236}">
                <a16:creationId xmlns:a16="http://schemas.microsoft.com/office/drawing/2014/main" id="{679FD921-C81C-9C5B-0DF6-7BEEE7F77D01}"/>
              </a:ext>
            </a:extLst>
          </p:cNvPr>
          <p:cNvSpPr/>
          <p:nvPr/>
        </p:nvSpPr>
        <p:spPr>
          <a:xfrm>
            <a:off x="11084846" y="4352029"/>
            <a:ext cx="741165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AWS NFW</a:t>
            </a:r>
          </a:p>
        </p:txBody>
      </p:sp>
      <p:grpSp>
        <p:nvGrpSpPr>
          <p:cNvPr id="90" name="Group 6">
            <a:extLst>
              <a:ext uri="{FF2B5EF4-FFF2-40B4-BE49-F238E27FC236}">
                <a16:creationId xmlns:a16="http://schemas.microsoft.com/office/drawing/2014/main" id="{216DCB32-D0F5-E68E-5E0C-9D19D54B5DC1}"/>
              </a:ext>
            </a:extLst>
          </p:cNvPr>
          <p:cNvGrpSpPr/>
          <p:nvPr/>
        </p:nvGrpSpPr>
        <p:grpSpPr>
          <a:xfrm>
            <a:off x="10780925" y="1422131"/>
            <a:ext cx="1480679" cy="682921"/>
            <a:chOff x="6889680" y="1207799"/>
            <a:chExt cx="1480679" cy="682921"/>
          </a:xfrm>
        </p:grpSpPr>
        <p:sp>
          <p:nvSpPr>
            <p:cNvPr id="91" name="Oval 16">
              <a:extLst>
                <a:ext uri="{FF2B5EF4-FFF2-40B4-BE49-F238E27FC236}">
                  <a16:creationId xmlns:a16="http://schemas.microsoft.com/office/drawing/2014/main" id="{ABF32355-26CA-0DDA-B700-84FB49D1303C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2" name="Graphic 17">
              <a:extLst>
                <a:ext uri="{FF2B5EF4-FFF2-40B4-BE49-F238E27FC236}">
                  <a16:creationId xmlns:a16="http://schemas.microsoft.com/office/drawing/2014/main" id="{593167B0-A1E3-691C-5A50-773D3206A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TextBox 25">
              <a:extLst>
                <a:ext uri="{FF2B5EF4-FFF2-40B4-BE49-F238E27FC236}">
                  <a16:creationId xmlns:a16="http://schemas.microsoft.com/office/drawing/2014/main" id="{E067A82C-9FFC-4629-13BC-410113798233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94" name="Picture 14">
            <a:extLst>
              <a:ext uri="{FF2B5EF4-FFF2-40B4-BE49-F238E27FC236}">
                <a16:creationId xmlns:a16="http://schemas.microsoft.com/office/drawing/2014/main" id="{4D2422C5-7905-76ED-8C3F-FC5C8DAAD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9680192" y="258374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Picture 3">
            <a:extLst>
              <a:ext uri="{FF2B5EF4-FFF2-40B4-BE49-F238E27FC236}">
                <a16:creationId xmlns:a16="http://schemas.microsoft.com/office/drawing/2014/main" id="{87EED738-E356-9772-4379-9A4BB8C5AFCC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10334650" y="539405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40">
            <a:extLst>
              <a:ext uri="{FF2B5EF4-FFF2-40B4-BE49-F238E27FC236}">
                <a16:creationId xmlns:a16="http://schemas.microsoft.com/office/drawing/2014/main" id="{5336ED77-5B75-070B-7677-6FB98F1F5EB5}"/>
              </a:ext>
            </a:extLst>
          </p:cNvPr>
          <p:cNvSpPr/>
          <p:nvPr/>
        </p:nvSpPr>
        <p:spPr>
          <a:xfrm>
            <a:off x="9939013" y="587012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loadbalaner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7" name="Title 4">
            <a:extLst>
              <a:ext uri="{FF2B5EF4-FFF2-40B4-BE49-F238E27FC236}">
                <a16:creationId xmlns:a16="http://schemas.microsoft.com/office/drawing/2014/main" id="{1405D1CE-4E92-72D5-0AB6-65B8D2FBA7DA}"/>
              </a:ext>
            </a:extLst>
          </p:cNvPr>
          <p:cNvSpPr txBox="1">
            <a:spLocks/>
          </p:cNvSpPr>
          <p:nvPr/>
        </p:nvSpPr>
        <p:spPr>
          <a:xfrm>
            <a:off x="4968416" y="182729"/>
            <a:ext cx="6857595" cy="721080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 dirty="0">
                <a:latin typeface="+mj-lt"/>
              </a:rPr>
              <a:t>SERVERLESS FORWARD PROXY</a:t>
            </a:r>
          </a:p>
        </p:txBody>
      </p:sp>
      <p:sp>
        <p:nvSpPr>
          <p:cNvPr id="103" name="TextBox 43">
            <a:extLst>
              <a:ext uri="{FF2B5EF4-FFF2-40B4-BE49-F238E27FC236}">
                <a16:creationId xmlns:a16="http://schemas.microsoft.com/office/drawing/2014/main" id="{C0413C7F-EDE9-B456-A0BB-3A386E53D467}"/>
              </a:ext>
            </a:extLst>
          </p:cNvPr>
          <p:cNvSpPr/>
          <p:nvPr/>
        </p:nvSpPr>
        <p:spPr>
          <a:xfrm>
            <a:off x="9050114" y="4736920"/>
            <a:ext cx="164605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Forward proxy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container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4" name="Picture 103" descr="(none)">
            <a:extLst>
              <a:ext uri="{FF2B5EF4-FFF2-40B4-BE49-F238E27FC236}">
                <a16:creationId xmlns:a16="http://schemas.microsoft.com/office/drawing/2014/main" id="{74F65C4B-0336-8D27-A109-737652D62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17" y="4029700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44">
            <a:extLst>
              <a:ext uri="{FF2B5EF4-FFF2-40B4-BE49-F238E27FC236}">
                <a16:creationId xmlns:a16="http://schemas.microsoft.com/office/drawing/2014/main" id="{86803748-8E74-9840-A45D-7A90984F5CB5}"/>
              </a:ext>
            </a:extLst>
          </p:cNvPr>
          <p:cNvSpPr/>
          <p:nvPr/>
        </p:nvSpPr>
        <p:spPr>
          <a:xfrm>
            <a:off x="10150691" y="4588923"/>
            <a:ext cx="1295417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AWS NFW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endpoint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6" name="Straight Connector 18">
            <a:extLst>
              <a:ext uri="{FF2B5EF4-FFF2-40B4-BE49-F238E27FC236}">
                <a16:creationId xmlns:a16="http://schemas.microsoft.com/office/drawing/2014/main" id="{E1CA192E-62E8-CF3F-6836-6EC41E3A353F}"/>
              </a:ext>
            </a:extLst>
          </p:cNvPr>
          <p:cNvSpPr/>
          <p:nvPr/>
        </p:nvSpPr>
        <p:spPr>
          <a:xfrm flipV="1">
            <a:off x="10882346" y="4083393"/>
            <a:ext cx="269740" cy="222676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08" name="TextBox 47">
            <a:extLst>
              <a:ext uri="{FF2B5EF4-FFF2-40B4-BE49-F238E27FC236}">
                <a16:creationId xmlns:a16="http://schemas.microsoft.com/office/drawing/2014/main" id="{CF3C5615-6CB9-23CA-4639-DD589775BE9D}"/>
              </a:ext>
            </a:extLst>
          </p:cNvPr>
          <p:cNvSpPr/>
          <p:nvPr/>
        </p:nvSpPr>
        <p:spPr>
          <a:xfrm>
            <a:off x="9512792" y="3187466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</a:t>
            </a:r>
            <a:r>
              <a:rPr lang="sk-SK" sz="1100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AA703A6-C36C-38A7-BB0D-FB8E957F7DA6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4060483"/>
            <a:ext cx="568773" cy="649899"/>
            <a:chOff x="10590556" y="571188"/>
            <a:chExt cx="914399" cy="1044823"/>
          </a:xfrm>
        </p:grpSpPr>
        <p:pic>
          <p:nvPicPr>
            <p:cNvPr id="79" name="Picture 78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5D4FE559-9796-4B5B-66CF-7279B50F5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590556" y="571188"/>
              <a:ext cx="914399" cy="914399"/>
            </a:xfrm>
            <a:prstGeom prst="rect">
              <a:avLst/>
            </a:prstGeom>
          </p:spPr>
        </p:pic>
        <p:sp>
          <p:nvSpPr>
            <p:cNvPr id="80" name="Titel 1">
              <a:extLst>
                <a:ext uri="{FF2B5EF4-FFF2-40B4-BE49-F238E27FC236}">
                  <a16:creationId xmlns:a16="http://schemas.microsoft.com/office/drawing/2014/main" id="{C7A64F6F-674F-52A2-87FE-F036B6B2F07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817697" y="1489987"/>
              <a:ext cx="510229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00" dirty="0">
                  <a:solidFill>
                    <a:schemeClr val="tx1"/>
                  </a:solidFill>
                </a:rPr>
                <a:t>Fargate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8" name="Picture 33">
            <a:extLst>
              <a:ext uri="{FF2B5EF4-FFF2-40B4-BE49-F238E27FC236}">
                <a16:creationId xmlns:a16="http://schemas.microsoft.com/office/drawing/2014/main" id="{29941165-23AF-EF09-248C-F45A68EC7A60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/>
          <a:stretch>
            <a:fillRect/>
          </a:stretch>
        </p:blipFill>
        <p:spPr>
          <a:xfrm>
            <a:off x="9523629" y="3968759"/>
            <a:ext cx="380519" cy="366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E2D199B-5D0A-D08D-85F9-B6473752EC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16843" y="4370568"/>
            <a:ext cx="376898" cy="365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DA37DEB-8A6D-BB34-6F4B-D69BF10870DD}"/>
              </a:ext>
            </a:extLst>
          </p:cNvPr>
          <p:cNvSpPr/>
          <p:nvPr/>
        </p:nvSpPr>
        <p:spPr>
          <a:xfrm>
            <a:off x="9517531" y="3972552"/>
            <a:ext cx="389115" cy="37267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2800"/>
              <a:t>?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8D89053-48E2-69E7-6596-BCBBC27EF325}"/>
              </a:ext>
            </a:extLst>
          </p:cNvPr>
          <p:cNvSpPr/>
          <p:nvPr/>
        </p:nvSpPr>
        <p:spPr>
          <a:xfrm>
            <a:off x="9508797" y="4367661"/>
            <a:ext cx="393147" cy="375296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28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37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6" grpId="0" animBg="1"/>
      <p:bldP spid="20" grpId="0"/>
      <p:bldP spid="64" grpId="0" animBg="1"/>
      <p:bldP spid="67" grpId="0"/>
      <p:bldP spid="69" grpId="0" animBg="1"/>
      <p:bldP spid="72" grpId="0"/>
      <p:bldP spid="73" grpId="0"/>
      <p:bldP spid="75" grpId="0"/>
      <p:bldP spid="82" grpId="0" animBg="1"/>
      <p:bldP spid="85" grpId="0" animBg="1"/>
      <p:bldP spid="86" grpId="0" animBg="1"/>
      <p:bldP spid="89" grpId="0"/>
      <p:bldP spid="96" grpId="0"/>
      <p:bldP spid="97" grpId="0"/>
      <p:bldP spid="103" grpId="0"/>
      <p:bldP spid="105" grpId="0"/>
      <p:bldP spid="106" grpId="0" animBg="1"/>
      <p:bldP spid="108" grpId="0"/>
      <p:bldP spid="81" grpId="1" animBg="1"/>
      <p:bldP spid="10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191352" cy="1088849"/>
            <a:chOff x="5307303" y="3003944"/>
            <a:chExt cx="119135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S</a:t>
              </a:r>
              <a:r>
                <a:rPr lang="en-SK" sz="1100" dirty="0"/>
                <a:t>quid container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33169" r="6741" b="28962"/>
          <a:stretch/>
        </p:blipFill>
        <p:spPr>
          <a:xfrm>
            <a:off x="4970459" y="3163455"/>
            <a:ext cx="438405" cy="2241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3357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398BB38D-E2A4-D829-665D-5AA3B3A6A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0960" y="3738454"/>
            <a:ext cx="638559" cy="638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552B8C-F921-2618-D626-EE40234B37EE}"/>
              </a:ext>
            </a:extLst>
          </p:cNvPr>
          <p:cNvSpPr txBox="1"/>
          <p:nvPr/>
        </p:nvSpPr>
        <p:spPr>
          <a:xfrm>
            <a:off x="10263357" y="3815794"/>
            <a:ext cx="12459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/>
              <a:t>N</a:t>
            </a:r>
            <a:r>
              <a:rPr lang="en-SK" b="1" dirty="0"/>
              <a:t>eed stdout 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194D70-0621-DE86-B5C7-CC1D07818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33169" r="6741" b="28962"/>
          <a:stretch/>
        </p:blipFill>
        <p:spPr>
          <a:xfrm>
            <a:off x="4967352" y="3648803"/>
            <a:ext cx="438405" cy="2241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11F9F9-B307-CECC-6FF9-7016326DE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33169" r="6741" b="28962"/>
          <a:stretch/>
        </p:blipFill>
        <p:spPr>
          <a:xfrm>
            <a:off x="7271453" y="3840402"/>
            <a:ext cx="438405" cy="22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855031-EAAA-1186-BD8F-900EF5B1819E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6104A-11D6-CBED-32C3-C1727A242CE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D94AA-E7C0-01AD-E142-3D3E5FB87A0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879 L 0.46498 0.05185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324 L 0.17578 0.0081 " pathEditMode="relative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0371 L 0.27227 -0.0319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191352" cy="1088849"/>
            <a:chOff x="5307303" y="3003944"/>
            <a:chExt cx="119135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S</a:t>
              </a:r>
              <a:r>
                <a:rPr lang="en-SK" sz="1100" dirty="0"/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3A072E-D115-1A44-5D39-85F4FF89F11C}"/>
              </a:ext>
            </a:extLst>
          </p:cNvPr>
          <p:cNvGrpSpPr>
            <a:grpSpLocks noChangeAspect="1"/>
          </p:cNvGrpSpPr>
          <p:nvPr/>
        </p:nvGrpSpPr>
        <p:grpSpPr>
          <a:xfrm>
            <a:off x="5122868" y="4656504"/>
            <a:ext cx="1270000" cy="1431207"/>
            <a:chOff x="5960916" y="4753693"/>
            <a:chExt cx="1270000" cy="1431207"/>
          </a:xfrm>
        </p:grpSpPr>
        <p:pic>
          <p:nvPicPr>
            <p:cNvPr id="10" name="Picture 9" descr="A white box with orange outline&#10;&#10;Description automatically generated">
              <a:extLst>
                <a:ext uri="{FF2B5EF4-FFF2-40B4-BE49-F238E27FC236}">
                  <a16:creationId xmlns:a16="http://schemas.microsoft.com/office/drawing/2014/main" id="{B63B12E5-3293-FEAF-0770-F854E65A1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0916" y="4753693"/>
              <a:ext cx="1270000" cy="1346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6096000" y="5923290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692299"/>
            <a:ext cx="4865449" cy="5637065"/>
            <a:chOff x="4373256" y="956456"/>
            <a:chExt cx="3653342" cy="57449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622331" y="956456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122E35D-45B9-E08A-860D-7C8D9D7262DD}"/>
              </a:ext>
            </a:extLst>
          </p:cNvPr>
          <p:cNvSpPr/>
          <p:nvPr/>
        </p:nvSpPr>
        <p:spPr>
          <a:xfrm>
            <a:off x="5266774" y="4928119"/>
            <a:ext cx="961300" cy="887977"/>
          </a:xfrm>
          <a:prstGeom prst="rect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55 L 0.08099 0.20902 " pathEditMode="relative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0.20902 L 0.20717 -0.0338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7 -0.02848 L 0.48698 -0.02848 " pathEditMode="relative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191352" cy="1088849"/>
            <a:chOff x="5307303" y="3003944"/>
            <a:chExt cx="119135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S</a:t>
              </a:r>
              <a:r>
                <a:rPr lang="en-SK" sz="1100" dirty="0"/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3A072E-D115-1A44-5D39-85F4FF89F11C}"/>
              </a:ext>
            </a:extLst>
          </p:cNvPr>
          <p:cNvGrpSpPr>
            <a:grpSpLocks noChangeAspect="1"/>
          </p:cNvGrpSpPr>
          <p:nvPr/>
        </p:nvGrpSpPr>
        <p:grpSpPr>
          <a:xfrm>
            <a:off x="5122868" y="4656504"/>
            <a:ext cx="1270000" cy="1431207"/>
            <a:chOff x="5960916" y="4753693"/>
            <a:chExt cx="1270000" cy="1431207"/>
          </a:xfrm>
        </p:grpSpPr>
        <p:pic>
          <p:nvPicPr>
            <p:cNvPr id="10" name="Picture 9" descr="A white box with orange outline&#10;&#10;Description automatically generated">
              <a:extLst>
                <a:ext uri="{FF2B5EF4-FFF2-40B4-BE49-F238E27FC236}">
                  <a16:creationId xmlns:a16="http://schemas.microsoft.com/office/drawing/2014/main" id="{B63B12E5-3293-FEAF-0770-F854E65A1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0916" y="4753693"/>
              <a:ext cx="1270000" cy="1346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6096000" y="5923290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692299"/>
            <a:ext cx="4865449" cy="5637065"/>
            <a:chOff x="4373256" y="956456"/>
            <a:chExt cx="3653342" cy="57449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622331" y="956456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8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2CAF1-10C0-EA0E-4009-2730F4AD5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220" y="2539540"/>
            <a:ext cx="1839655" cy="174872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Milli - fire character">
                <a:extLst>
                  <a:ext uri="{FF2B5EF4-FFF2-40B4-BE49-F238E27FC236}">
                    <a16:creationId xmlns:a16="http://schemas.microsoft.com/office/drawing/2014/main" id="{965A5168-2DCD-1CB7-59FD-DE07C092EB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0682989"/>
                  </p:ext>
                </p:extLst>
              </p:nvPr>
            </p:nvGraphicFramePr>
            <p:xfrm>
              <a:off x="7361732" y="1912952"/>
              <a:ext cx="532213" cy="125317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532213" cy="1253175"/>
                    </a:xfrm>
                    <a:prstGeom prst="rect">
                      <a:avLst/>
                    </a:prstGeom>
                  </am3d:spPr>
                  <am3d:camera>
                    <am3d:pos x="0" y="0" z="5228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334" d="1000000"/>
                    <am3d:preTrans dx="-3128546" dy="-17997077" dz="-1927618"/>
                    <am3d:scale>
                      <am3d:sx n="1000000" d="1000000"/>
                      <am3d:sy n="1000000" d="1000000"/>
                      <am3d:sz n="1000000" d="1000000"/>
                    </am3d:scale>
                    <am3d:rot ax="-118579" ay="-702476" az="2409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3291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Milli - fire character">
                <a:extLst>
                  <a:ext uri="{FF2B5EF4-FFF2-40B4-BE49-F238E27FC236}">
                    <a16:creationId xmlns:a16="http://schemas.microsoft.com/office/drawing/2014/main" id="{965A5168-2DCD-1CB7-59FD-DE07C092EB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61732" y="1912952"/>
                <a:ext cx="532213" cy="125317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907BFCE-FD3C-1DA4-3E9C-0D6F821F0499}"/>
              </a:ext>
            </a:extLst>
          </p:cNvPr>
          <p:cNvGrpSpPr>
            <a:grpSpLocks noChangeAspect="1"/>
          </p:cNvGrpSpPr>
          <p:nvPr/>
        </p:nvGrpSpPr>
        <p:grpSpPr>
          <a:xfrm>
            <a:off x="1956629" y="1605176"/>
            <a:ext cx="7862208" cy="3166851"/>
            <a:chOff x="5285504" y="2646593"/>
            <a:chExt cx="2662066" cy="17682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ED849B-625A-C66A-C512-389DD685F1E7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460B58-9672-569C-31A3-1125EE1E4DCE}"/>
                </a:ext>
              </a:extLst>
            </p:cNvPr>
            <p:cNvSpPr txBox="1"/>
            <p:nvPr/>
          </p:nvSpPr>
          <p:spPr>
            <a:xfrm>
              <a:off x="6305092" y="2646593"/>
              <a:ext cx="622889" cy="17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B31EBA2A-6797-8A6D-D0D5-EBF6ADCE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13CCAAD-4319-2807-8464-9489A1999332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Building the squid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Building the FluentBit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Degfining the storage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Defining the magic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1A1E9-F126-7303-2201-B6C99DC19D9D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7D3518-6DCB-CA2C-F3BB-423F1018EF57}"/>
              </a:ext>
            </a:extLst>
          </p:cNvPr>
          <p:cNvSpPr txBox="1">
            <a:spLocks/>
          </p:cNvSpPr>
          <p:nvPr/>
        </p:nvSpPr>
        <p:spPr bwMode="gray">
          <a:xfrm>
            <a:off x="154745" y="3069000"/>
            <a:ext cx="5517688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CONNECTING THE DOTS</a:t>
            </a:r>
          </a:p>
        </p:txBody>
      </p:sp>
    </p:spTree>
    <p:extLst>
      <p:ext uri="{BB962C8B-B14F-4D97-AF65-F5344CB8AC3E}">
        <p14:creationId xmlns:p14="http://schemas.microsoft.com/office/powerpoint/2010/main" val="335580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BE87D8EF-4467-6D54-8FAE-A5D00B6F3F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13553" y="2061117"/>
            <a:ext cx="1196108" cy="1153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89AEA6A-5345-C3A6-2505-847BC78FD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924" y="2061117"/>
            <a:ext cx="1196108" cy="1161478"/>
          </a:xfrm>
          <a:prstGeom prst="rect">
            <a:avLst/>
          </a:prstGeom>
        </p:spPr>
      </p:pic>
      <p:sp>
        <p:nvSpPr>
          <p:cNvPr id="111" name="Graphic 4">
            <a:extLst>
              <a:ext uri="{FF2B5EF4-FFF2-40B4-BE49-F238E27FC236}">
                <a16:creationId xmlns:a16="http://schemas.microsoft.com/office/drawing/2014/main" id="{BF3A1B64-1037-29FB-C5F6-A50CCF973DDD}"/>
              </a:ext>
            </a:extLst>
          </p:cNvPr>
          <p:cNvSpPr/>
          <p:nvPr/>
        </p:nvSpPr>
        <p:spPr>
          <a:xfrm>
            <a:off x="1013553" y="500049"/>
            <a:ext cx="2579304" cy="1289854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262626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sp>
        <p:nvSpPr>
          <p:cNvPr id="108" name="TextBox 11">
            <a:extLst>
              <a:ext uri="{FF2B5EF4-FFF2-40B4-BE49-F238E27FC236}">
                <a16:creationId xmlns:a16="http://schemas.microsoft.com/office/drawing/2014/main" id="{9DCA3F7B-B034-5A6C-00DB-BAA099BBB0D5}"/>
              </a:ext>
            </a:extLst>
          </p:cNvPr>
          <p:cNvSpPr/>
          <p:nvPr/>
        </p:nvSpPr>
        <p:spPr>
          <a:xfrm>
            <a:off x="1672530" y="3429000"/>
            <a:ext cx="1730789" cy="5636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Whitelist.txt</a:t>
            </a:r>
            <a:endParaRPr lang="sk-SK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959B5EC-C6A4-CD5B-65F5-573656C01F31}"/>
              </a:ext>
            </a:extLst>
          </p:cNvPr>
          <p:cNvSpPr/>
          <p:nvPr/>
        </p:nvSpPr>
        <p:spPr>
          <a:xfrm>
            <a:off x="5743575" y="-214313"/>
            <a:ext cx="6538631" cy="7286625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4456D82-4A58-9188-85BD-FB3F349230C6}"/>
              </a:ext>
            </a:extLst>
          </p:cNvPr>
          <p:cNvSpPr txBox="1"/>
          <p:nvPr/>
        </p:nvSpPr>
        <p:spPr>
          <a:xfrm>
            <a:off x="6074288" y="766731"/>
            <a:ext cx="6207918" cy="5478423"/>
          </a:xfrm>
          <a:prstGeom prst="rect">
            <a:avLst/>
          </a:prstGeom>
          <a:solidFill>
            <a:srgbClr val="1E1E1E"/>
          </a:solidFill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FROM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4EC9B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ubuntu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ENV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SQUID_CACHE_DIR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/var/spool/squid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SQUID_LOG_DIR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/var/log/squid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SQUID_USER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=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proxy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6A9955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# update ubuntu and install 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RUN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apt-get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update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apt-get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install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squid-openssl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/usr/lib/squid/security_file_certgen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-c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/var/spool/squid/ssl_db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4MB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chown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proxy: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/var/spool/squid/ssl_db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COPY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whitelist_URL.txt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/etc/squid/whitelist_URL.txt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COPY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whitelist_IP.txt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/etc/squid/whitelist_IP.txt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COPY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squid.conf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/etc/squid/squid.conf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COPY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nobump.acl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/etc/squid/nobump.acl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6A9955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# copy entrypoint script to keep container alive, give it a rights and run it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COPY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entrypoint.sh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/sbin/entrypoint.sh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RUN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chmod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755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/sbin/entrypoint.sh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RUN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mkdir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openssl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genrsa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-out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4096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openssl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req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-new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-out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haha.csr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-subj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"/C=XX/ST=XX/L=HAHA FPA/O=HAHA FPA/CN=HAHA FPA"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openssl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x509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-req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-days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3650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-in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haha.csr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-signkey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-out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squid.crt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cat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haha.key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haha.crt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&gt;&gt;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haha.pem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chmod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+r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/etc/squid/ssl/*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EXPOSE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3128/tcp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ENTRYPOINT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"/sbin/entrypoint.sh"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"/var/log/squid"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AD70EAB-F866-C632-A5B9-F519A2D62961}"/>
              </a:ext>
            </a:extLst>
          </p:cNvPr>
          <p:cNvSpPr/>
          <p:nvPr/>
        </p:nvSpPr>
        <p:spPr>
          <a:xfrm>
            <a:off x="6144569" y="5977219"/>
            <a:ext cx="2103023" cy="19498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5E573A1-C825-B45E-4473-524A8AA67428}"/>
              </a:ext>
            </a:extLst>
          </p:cNvPr>
          <p:cNvSpPr/>
          <p:nvPr/>
        </p:nvSpPr>
        <p:spPr>
          <a:xfrm>
            <a:off x="6144569" y="1274233"/>
            <a:ext cx="2372898" cy="15663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424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07 L 0.00508 -0.21759 " pathEditMode="relative" ptsTypes="AA">
                                      <p:cBhvr>
                                        <p:cTn id="1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0047 L -0.01927 -0.216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108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25 -0.35417 " pathEditMode="relative" ptsTypes="AA">
                                      <p:cBhvr>
                                        <p:cTn id="2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08" grpId="0"/>
      <p:bldP spid="108" grpId="1"/>
      <p:bldP spid="115" grpId="0" animBg="1"/>
      <p:bldP spid="114" grpId="0" animBg="1"/>
      <p:bldP spid="116" grpId="0" animBg="1"/>
      <p:bldP spid="1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Graphic 4">
            <a:extLst>
              <a:ext uri="{FF2B5EF4-FFF2-40B4-BE49-F238E27FC236}">
                <a16:creationId xmlns:a16="http://schemas.microsoft.com/office/drawing/2014/main" id="{BF3A1B64-1037-29FB-C5F6-A50CCF973DDD}"/>
              </a:ext>
            </a:extLst>
          </p:cNvPr>
          <p:cNvSpPr/>
          <p:nvPr/>
        </p:nvSpPr>
        <p:spPr>
          <a:xfrm>
            <a:off x="1013553" y="500049"/>
            <a:ext cx="2579304" cy="1289854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262626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959B5EC-C6A4-CD5B-65F5-573656C01F31}"/>
              </a:ext>
            </a:extLst>
          </p:cNvPr>
          <p:cNvSpPr/>
          <p:nvPr/>
        </p:nvSpPr>
        <p:spPr>
          <a:xfrm>
            <a:off x="5743575" y="-214313"/>
            <a:ext cx="6538631" cy="3643313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446C52-96F6-934A-9ACF-BA5C1FFE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15" y="2061117"/>
            <a:ext cx="1221872" cy="1161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7D390-B638-6E7D-84E5-07A9E5B0E41F}"/>
              </a:ext>
            </a:extLst>
          </p:cNvPr>
          <p:cNvSpPr txBox="1"/>
          <p:nvPr/>
        </p:nvSpPr>
        <p:spPr>
          <a:xfrm>
            <a:off x="6096000" y="782066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FROM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4EC9B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amazon/aws-for-fluent-bit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stable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ADD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fluent-bit-custom.conf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/fluent-bit/etc/fluent-bit-custom.conf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"/var/log/squid"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C586C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RUN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yum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-y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update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\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&amp;&amp;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yum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clean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9CDCFE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all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65E573A1-C825-B45E-4473-524A8AA67428}"/>
              </a:ext>
            </a:extLst>
          </p:cNvPr>
          <p:cNvSpPr/>
          <p:nvPr/>
        </p:nvSpPr>
        <p:spPr>
          <a:xfrm>
            <a:off x="6144569" y="828935"/>
            <a:ext cx="2918997" cy="15663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DC73D-D83C-B171-383A-F12C677E51C2}"/>
              </a:ext>
            </a:extLst>
          </p:cNvPr>
          <p:cNvSpPr/>
          <p:nvPr/>
        </p:nvSpPr>
        <p:spPr>
          <a:xfrm>
            <a:off x="6144568" y="1288523"/>
            <a:ext cx="2918997" cy="15663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108" name="TextBox 11">
            <a:extLst>
              <a:ext uri="{FF2B5EF4-FFF2-40B4-BE49-F238E27FC236}">
                <a16:creationId xmlns:a16="http://schemas.microsoft.com/office/drawing/2014/main" id="{9DCA3F7B-B034-5A6C-00DB-BAA099BBB0D5}"/>
              </a:ext>
            </a:extLst>
          </p:cNvPr>
          <p:cNvSpPr/>
          <p:nvPr/>
        </p:nvSpPr>
        <p:spPr>
          <a:xfrm>
            <a:off x="2072033" y="2500952"/>
            <a:ext cx="1730789" cy="2818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b="0" i="0" u="none" strike="noStrike" kern="1200" spc="0" dirty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Custom.conf</a:t>
            </a:r>
            <a:endParaRPr lang="sk-SK" b="0" i="0" u="none" strike="noStrike" kern="1200" spc="0" dirty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89887C-6D79-16E6-1A30-A0A3A9EE4203}"/>
              </a:ext>
            </a:extLst>
          </p:cNvPr>
          <p:cNvSpPr/>
          <p:nvPr/>
        </p:nvSpPr>
        <p:spPr>
          <a:xfrm>
            <a:off x="5743575" y="3517639"/>
            <a:ext cx="6538631" cy="3643313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E7473-601B-E59D-45BD-95AF6637A555}"/>
              </a:ext>
            </a:extLst>
          </p:cNvPr>
          <p:cNvSpPr txBox="1"/>
          <p:nvPr/>
        </p:nvSpPr>
        <p:spPr>
          <a:xfrm>
            <a:off x="6146283" y="3975464"/>
            <a:ext cx="60457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INPUT</a:t>
            </a: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 tail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 /var/log/squid/*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Tag sometagicanttell</a:t>
            </a: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OUTPUT</a:t>
            </a: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 stdout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Match 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AA18D3-4177-6497-2CE0-B26624FC7B62}"/>
              </a:ext>
            </a:extLst>
          </p:cNvPr>
          <p:cNvSpPr/>
          <p:nvPr/>
        </p:nvSpPr>
        <p:spPr>
          <a:xfrm>
            <a:off x="6144568" y="4011056"/>
            <a:ext cx="2918997" cy="65831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88A188-8983-9CD6-6707-09DED1C8E8C8}"/>
              </a:ext>
            </a:extLst>
          </p:cNvPr>
          <p:cNvSpPr/>
          <p:nvPr/>
        </p:nvSpPr>
        <p:spPr>
          <a:xfrm>
            <a:off x="6144568" y="4758006"/>
            <a:ext cx="2918997" cy="5408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96401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4.81481E-6 L 0.00964 -0.21829 " pathEditMode="relative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85 -0.21829 " pathEditMode="relative" ptsTypes="AA">
                                      <p:cBhvr>
                                        <p:cTn id="2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5" grpId="0" animBg="1"/>
      <p:bldP spid="4" grpId="0"/>
      <p:bldP spid="117" grpId="0" animBg="1"/>
      <p:bldP spid="5" grpId="0" animBg="1"/>
      <p:bldP spid="108" grpId="0"/>
      <p:bldP spid="108" grpId="1"/>
      <p:bldP spid="6" grpId="0" animBg="1"/>
      <p:bldP spid="8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359999" y="2265315"/>
            <a:ext cx="10869975" cy="232736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Thank you,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have a nice day…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654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-2098451" y="13172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1C871-5A70-B37C-F312-15FA4E0A62B0}"/>
              </a:ext>
            </a:extLst>
          </p:cNvPr>
          <p:cNvSpPr txBox="1"/>
          <p:nvPr/>
        </p:nvSpPr>
        <p:spPr>
          <a:xfrm>
            <a:off x="-2098451" y="13172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C6920-377D-6550-2D46-4762074B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5" y="3089820"/>
            <a:ext cx="920864" cy="88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457D4-A1CB-73EA-35C2-7E95D23C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58" y="3092692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CD0F62-8FE9-5571-52F1-2683EC3E40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039" y="2516782"/>
            <a:ext cx="4622560" cy="1824435"/>
            <a:chOff x="5285504" y="2590417"/>
            <a:chExt cx="2803100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8BFE44-47F3-4FB2-4E11-58BD4DA8D985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CA4D57-757F-4415-A12F-FCF2676B314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DC6E224-1D2D-03AD-7021-55D2B237DE77}"/>
              </a:ext>
            </a:extLst>
          </p:cNvPr>
          <p:cNvSpPr/>
          <p:nvPr/>
        </p:nvSpPr>
        <p:spPr>
          <a:xfrm>
            <a:off x="5743575" y="-109505"/>
            <a:ext cx="6538631" cy="7286625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602AC-FBE7-A17D-A592-B65E8790CAE6}"/>
              </a:ext>
            </a:extLst>
          </p:cNvPr>
          <p:cNvSpPr txBox="1"/>
          <p:nvPr/>
        </p:nvSpPr>
        <p:spPr>
          <a:xfrm>
            <a:off x="6024282" y="179042"/>
            <a:ext cx="6257924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TaskDefinition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AWS::ECS::TaskDefinition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Properties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Volumes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ContainerDefinitions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MountPoints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SourceVolume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ContainerPath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/var/log/squid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ReadOnly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false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Image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!Sub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path_to_the_image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>
                <a:solidFill>
                  <a:srgbClr val="569CD6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       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LogConfiguration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LogDriver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awsfirelens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Options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stdout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log_router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MountPoints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SourceVolume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ContainerPath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/var/log/squid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ReadOnly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true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Image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!Sub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path_to_the_image</a:t>
            </a:r>
          </a:p>
          <a:p>
            <a:r>
              <a:rPr lang="en-GB" sz="1000">
                <a:solidFill>
                  <a:srgbClr val="CE9178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        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FirelensConfiguration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fluentbit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Options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config-file-type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file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config-file-value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/fluent-bit/etc/fluent-bit-custom.conf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LogConfiguration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LogDriver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awslogs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RequiresCompatibilities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FARGATE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B3475E-5DD8-1DE4-C4E1-8BA1A73948B5}"/>
              </a:ext>
            </a:extLst>
          </p:cNvPr>
          <p:cNvSpPr/>
          <p:nvPr/>
        </p:nvSpPr>
        <p:spPr>
          <a:xfrm>
            <a:off x="6096000" y="676557"/>
            <a:ext cx="2490788" cy="30928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B2DC6-AD49-ECFA-D62D-106ECCD8B442}"/>
              </a:ext>
            </a:extLst>
          </p:cNvPr>
          <p:cNvSpPr/>
          <p:nvPr/>
        </p:nvSpPr>
        <p:spPr>
          <a:xfrm>
            <a:off x="6662455" y="1274385"/>
            <a:ext cx="3038757" cy="61156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4A16C-660B-3A58-F8DB-5FB988F6E3BE}"/>
              </a:ext>
            </a:extLst>
          </p:cNvPr>
          <p:cNvSpPr/>
          <p:nvPr/>
        </p:nvSpPr>
        <p:spPr>
          <a:xfrm>
            <a:off x="6662455" y="3277105"/>
            <a:ext cx="3038757" cy="61156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450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A2A3D-6208-6668-99F8-85E223DAA76E}"/>
              </a:ext>
            </a:extLst>
          </p:cNvPr>
          <p:cNvSpPr/>
          <p:nvPr/>
        </p:nvSpPr>
        <p:spPr>
          <a:xfrm>
            <a:off x="6915150" y="857250"/>
            <a:ext cx="4800600" cy="502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26600-DE6D-DE47-7FFA-70EE1FBF0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" t="33169" r="6741" b="28962"/>
          <a:stretch/>
        </p:blipFill>
        <p:spPr>
          <a:xfrm>
            <a:off x="5424895" y="2056495"/>
            <a:ext cx="438405" cy="224184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C90A26C2-8CA2-2622-8659-8EA1365521AB}"/>
              </a:ext>
            </a:extLst>
          </p:cNvPr>
          <p:cNvSpPr/>
          <p:nvPr/>
        </p:nvSpPr>
        <p:spPr>
          <a:xfrm rot="15314313">
            <a:off x="5389977" y="-57905"/>
            <a:ext cx="517904" cy="3074031"/>
          </a:xfrm>
          <a:prstGeom prst="triangle">
            <a:avLst>
              <a:gd name="adj" fmla="val 43931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8B20A-627C-35A3-49FE-7DA97D027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" t="33169" r="6741" b="28962"/>
          <a:stretch/>
        </p:blipFill>
        <p:spPr>
          <a:xfrm>
            <a:off x="7495738" y="2094226"/>
            <a:ext cx="438405" cy="2241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294E52-0B5F-8B39-249D-9C81F6652301}"/>
              </a:ext>
            </a:extLst>
          </p:cNvPr>
          <p:cNvGrpSpPr>
            <a:grpSpLocks noChangeAspect="1"/>
          </p:cNvGrpSpPr>
          <p:nvPr/>
        </p:nvGrpSpPr>
        <p:grpSpPr>
          <a:xfrm>
            <a:off x="7462987" y="1895767"/>
            <a:ext cx="560988" cy="450745"/>
            <a:chOff x="7239202" y="2243667"/>
            <a:chExt cx="560988" cy="4507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94A5D7-A920-3265-2D44-42ADFF3C9E2D}"/>
                </a:ext>
              </a:extLst>
            </p:cNvPr>
            <p:cNvSpPr/>
            <p:nvPr/>
          </p:nvSpPr>
          <p:spPr>
            <a:xfrm>
              <a:off x="7239202" y="2243667"/>
              <a:ext cx="485854" cy="450745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EA61BCDF-4A2F-CDE4-E49D-25B76CCBDF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248806" y="2276213"/>
              <a:ext cx="551384" cy="16591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50" dirty="0"/>
                <a:t>STDOUT</a:t>
              </a:r>
              <a:endParaRPr lang="en-US" sz="1200" dirty="0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Milli - fire character">
                <a:extLst>
                  <a:ext uri="{FF2B5EF4-FFF2-40B4-BE49-F238E27FC236}">
                    <a16:creationId xmlns:a16="http://schemas.microsoft.com/office/drawing/2014/main" id="{49ACA121-3E5D-0CA8-7BD0-7D967F77C5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6490293"/>
                  </p:ext>
                </p:extLst>
              </p:nvPr>
            </p:nvGraphicFramePr>
            <p:xfrm>
              <a:off x="10563613" y="647642"/>
              <a:ext cx="1161741" cy="294699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61741" cy="2946997"/>
                    </a:xfrm>
                    <a:prstGeom prst="rect">
                      <a:avLst/>
                    </a:prstGeom>
                  </am3d:spPr>
                  <am3d:camera>
                    <am3d:pos x="0" y="0" z="52283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334" d="1000000"/>
                    <am3d:preTrans dx="-3128546" dy="-17997077" dz="-19276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2000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Milli - fire character">
                <a:extLst>
                  <a:ext uri="{FF2B5EF4-FFF2-40B4-BE49-F238E27FC236}">
                    <a16:creationId xmlns:a16="http://schemas.microsoft.com/office/drawing/2014/main" id="{49ACA121-3E5D-0CA8-7BD0-7D967F77C5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3613" y="647642"/>
                <a:ext cx="1161741" cy="2946997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50C64B4-656C-F8D3-0183-D63A7D561F57}"/>
              </a:ext>
            </a:extLst>
          </p:cNvPr>
          <p:cNvSpPr/>
          <p:nvPr/>
        </p:nvSpPr>
        <p:spPr>
          <a:xfrm>
            <a:off x="8811798" y="1110443"/>
            <a:ext cx="1768222" cy="992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Bro, check the storage for the logs </a:t>
            </a:r>
            <a:endParaRPr lang="en-SK" sz="160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8ECB1C-E306-291A-6039-3810415CF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" t="33169" r="6741" b="28962"/>
          <a:stretch/>
        </p:blipFill>
        <p:spPr>
          <a:xfrm>
            <a:off x="1331784" y="2056495"/>
            <a:ext cx="438405" cy="2241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E268800-FDB7-78C4-EE2D-B9C25D6C9DE5}"/>
              </a:ext>
            </a:extLst>
          </p:cNvPr>
          <p:cNvSpPr/>
          <p:nvPr/>
        </p:nvSpPr>
        <p:spPr>
          <a:xfrm>
            <a:off x="2764478" y="1694343"/>
            <a:ext cx="444214" cy="224184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pic>
        <p:nvPicPr>
          <p:cNvPr id="21" name="Picture 20" descr="A white box with orange outline&#10;&#10;Description automatically generated">
            <a:extLst>
              <a:ext uri="{FF2B5EF4-FFF2-40B4-BE49-F238E27FC236}">
                <a16:creationId xmlns:a16="http://schemas.microsoft.com/office/drawing/2014/main" id="{D67F16BC-43AE-57D2-8A50-98618A2FD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626" y="1256701"/>
            <a:ext cx="1270000" cy="134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60080-EB27-A1C5-3FA4-5AF579632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634" y="1694343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6CCA21C-66C9-A27D-1EE3-D4794283D33D}"/>
              </a:ext>
            </a:extLst>
          </p:cNvPr>
          <p:cNvSpPr/>
          <p:nvPr/>
        </p:nvSpPr>
        <p:spPr>
          <a:xfrm>
            <a:off x="8668295" y="3938879"/>
            <a:ext cx="2598476" cy="1695018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7C1317-50C2-F875-D7AA-31FFECE8D5E4}"/>
              </a:ext>
            </a:extLst>
          </p:cNvPr>
          <p:cNvSpPr txBox="1"/>
          <p:nvPr/>
        </p:nvSpPr>
        <p:spPr>
          <a:xfrm>
            <a:off x="8727011" y="4088452"/>
            <a:ext cx="21785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INPUT</a:t>
            </a: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 tail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 /var/log/squid/*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Tag sometagicanttell</a:t>
            </a:r>
          </a:p>
          <a:p>
            <a:b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</a:b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[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OUTPUT</a:t>
            </a:r>
            <a:r>
              <a:rPr lang="en-GB" sz="1000" b="0">
                <a:solidFill>
                  <a:srgbClr val="FFFF00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]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 stdout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Match *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tar Magic Wand">
                <a:extLst>
                  <a:ext uri="{FF2B5EF4-FFF2-40B4-BE49-F238E27FC236}">
                    <a16:creationId xmlns:a16="http://schemas.microsoft.com/office/drawing/2014/main" id="{A4390850-8168-9598-4C0E-75284422F0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1556682"/>
                  </p:ext>
                </p:extLst>
              </p:nvPr>
            </p:nvGraphicFramePr>
            <p:xfrm>
              <a:off x="7725056" y="1951690"/>
              <a:ext cx="494261" cy="2114855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94261" cy="2114855"/>
                    </a:xfrm>
                    <a:prstGeom prst="rect">
                      <a:avLst/>
                    </a:prstGeom>
                  </am3d:spPr>
                  <am3d:camera>
                    <am3d:pos x="0" y="0" z="500827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12336" d="1000000"/>
                    <am3d:preTrans dx="0" dy="-13909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087734" ay="2742315" az="-1586677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43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tar Magic Wand">
                <a:extLst>
                  <a:ext uri="{FF2B5EF4-FFF2-40B4-BE49-F238E27FC236}">
                    <a16:creationId xmlns:a16="http://schemas.microsoft.com/office/drawing/2014/main" id="{A4390850-8168-9598-4C0E-75284422F0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25056" y="1951690"/>
                <a:ext cx="494261" cy="2114855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1FF00C3D-5A0E-A256-D8F9-3AB88AA67A52}"/>
              </a:ext>
            </a:extLst>
          </p:cNvPr>
          <p:cNvSpPr/>
          <p:nvPr/>
        </p:nvSpPr>
        <p:spPr>
          <a:xfrm>
            <a:off x="8681788" y="1422387"/>
            <a:ext cx="1768222" cy="992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Modify the log to standart out, as per custom.conf file</a:t>
            </a:r>
            <a:endParaRPr lang="en-SK" sz="16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52D51-006D-6F9B-4954-AE43274EFE14}"/>
              </a:ext>
            </a:extLst>
          </p:cNvPr>
          <p:cNvSpPr/>
          <p:nvPr/>
        </p:nvSpPr>
        <p:spPr>
          <a:xfrm>
            <a:off x="8467307" y="1806435"/>
            <a:ext cx="1768222" cy="992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S</a:t>
            </a:r>
            <a:r>
              <a:rPr lang="en-SK" sz="1600">
                <a:solidFill>
                  <a:schemeClr val="tx1"/>
                </a:solidFill>
              </a:rPr>
              <a:t>end it to CoudWatch now!</a:t>
            </a:r>
          </a:p>
        </p:txBody>
      </p:sp>
    </p:spTree>
    <p:extLst>
      <p:ext uri="{BB962C8B-B14F-4D97-AF65-F5344CB8AC3E}">
        <p14:creationId xmlns:p14="http://schemas.microsoft.com/office/powerpoint/2010/main" val="391314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849 0 " pathEditMode="relative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98 -0.00347 " pathEditMode="relative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98 -0.00347 " pathEditMode="relative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8" presetClass="emph" presetSubtype="12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 0.61505 " pathEditMode="relative" ptsTypes="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 0.61505 " pathEditMode="relative" ptsTypes="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4" grpId="0" animBg="1"/>
      <p:bldP spid="34" grpId="1" animBg="1"/>
      <p:bldP spid="37" grpId="0" animBg="1"/>
      <p:bldP spid="37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-2098451" y="13172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1C871-5A70-B37C-F312-15FA4E0A62B0}"/>
              </a:ext>
            </a:extLst>
          </p:cNvPr>
          <p:cNvSpPr txBox="1"/>
          <p:nvPr/>
        </p:nvSpPr>
        <p:spPr>
          <a:xfrm>
            <a:off x="-2098451" y="13172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C6920-377D-6550-2D46-4762074B4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5" y="3089820"/>
            <a:ext cx="920864" cy="88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F457D4-A1CB-73EA-35C2-7E95D23C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58" y="3092692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CD0F62-8FE9-5571-52F1-2683EC3E4054}"/>
              </a:ext>
            </a:extLst>
          </p:cNvPr>
          <p:cNvGrpSpPr>
            <a:grpSpLocks noChangeAspect="1"/>
          </p:cNvGrpSpPr>
          <p:nvPr/>
        </p:nvGrpSpPr>
        <p:grpSpPr>
          <a:xfrm>
            <a:off x="300039" y="2516782"/>
            <a:ext cx="4622560" cy="1824435"/>
            <a:chOff x="5285504" y="2590417"/>
            <a:chExt cx="2803100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8BFE44-47F3-4FB2-4E11-58BD4DA8D985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CA4D57-757F-4415-A12F-FCF2676B314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DC6E224-1D2D-03AD-7021-55D2B237DE77}"/>
              </a:ext>
            </a:extLst>
          </p:cNvPr>
          <p:cNvSpPr/>
          <p:nvPr/>
        </p:nvSpPr>
        <p:spPr>
          <a:xfrm>
            <a:off x="5743575" y="-109505"/>
            <a:ext cx="6538631" cy="7286625"/>
          </a:xfrm>
          <a:prstGeom prst="rect">
            <a:avLst/>
          </a:prstGeom>
          <a:solidFill>
            <a:srgbClr val="1E1E1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602AC-FBE7-A17D-A592-B65E8790CAE6}"/>
              </a:ext>
            </a:extLst>
          </p:cNvPr>
          <p:cNvSpPr txBox="1"/>
          <p:nvPr/>
        </p:nvSpPr>
        <p:spPr>
          <a:xfrm>
            <a:off x="6024282" y="179042"/>
            <a:ext cx="6257924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TaskDefinition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AWS::ECS::TaskDefinition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Properties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Volumes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ContainerDefinitions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MountPoints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SourceVolume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ContainerPath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/var/log/squid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ReadOnly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false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Image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!Sub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path_to_the_image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>
                <a:solidFill>
                  <a:srgbClr val="569CD6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       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LogConfiguration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LogDriver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awsfirelens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Options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stdout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Name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log_router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MountPoints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-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SourceVolume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fpav2-ephemeral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ContainerPath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/var/log/squid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ReadOnly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true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Image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!Sub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path_to_the_image</a:t>
            </a:r>
          </a:p>
          <a:p>
            <a:r>
              <a:rPr lang="en-GB" sz="1000">
                <a:solidFill>
                  <a:srgbClr val="CE9178"/>
                </a:solidFill>
                <a:highlight>
                  <a:srgbClr val="1E1E1E"/>
                </a:highlight>
                <a:latin typeface="Menlo" panose="020B0609030804020204" pitchFamily="49" charset="0"/>
              </a:rPr>
              <a:t>         </a:t>
            </a:r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FirelensConfiguration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fluentbit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Options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config-file-type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file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  config-file-value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/fluent-bit/etc/fluent-bit-custom.conf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LogConfiguration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  LogDriver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awslogs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RequiresCompatibilities</a:t>
            </a:r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:</a:t>
            </a:r>
          </a:p>
          <a:p>
            <a:r>
              <a:rPr lang="en-GB" sz="1000" b="0">
                <a:solidFill>
                  <a:srgbClr val="D4D4D4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- </a:t>
            </a:r>
            <a:r>
              <a:rPr lang="en-GB" sz="1000" b="0">
                <a:solidFill>
                  <a:srgbClr val="CE9178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FARGATE</a:t>
            </a:r>
            <a:endParaRPr lang="en-GB" sz="1000" b="0">
              <a:solidFill>
                <a:srgbClr val="D4D4D4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  <a:p>
            <a:endParaRPr lang="en-GB" sz="1000">
              <a:solidFill>
                <a:srgbClr val="569CD6"/>
              </a:solidFill>
              <a:highlight>
                <a:srgbClr val="1E1E1E"/>
              </a:highlight>
              <a:latin typeface="Menlo" panose="020B0609030804020204" pitchFamily="49" charset="0"/>
            </a:endParaRPr>
          </a:p>
          <a:p>
            <a:r>
              <a:rPr lang="en-GB" sz="1000" b="0">
                <a:solidFill>
                  <a:srgbClr val="569CD6"/>
                </a:solidFill>
                <a:effectLst/>
                <a:highlight>
                  <a:srgbClr val="1E1E1E"/>
                </a:highlight>
                <a:latin typeface="Menlo" panose="020B0609030804020204" pitchFamily="49" charset="0"/>
              </a:rPr>
              <a:t>         ***</a:t>
            </a:r>
          </a:p>
          <a:p>
            <a:endParaRPr lang="en-GB" sz="1000" b="0">
              <a:solidFill>
                <a:srgbClr val="569CD6"/>
              </a:solidFill>
              <a:effectLst/>
              <a:highlight>
                <a:srgbClr val="1E1E1E"/>
              </a:highlight>
              <a:latin typeface="Menlo" panose="020B060903080402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B3475E-5DD8-1DE4-C4E1-8BA1A73948B5}"/>
              </a:ext>
            </a:extLst>
          </p:cNvPr>
          <p:cNvSpPr/>
          <p:nvPr/>
        </p:nvSpPr>
        <p:spPr>
          <a:xfrm>
            <a:off x="6096000" y="676557"/>
            <a:ext cx="2490788" cy="30928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B2DC6-AD49-ECFA-D62D-106ECCD8B442}"/>
              </a:ext>
            </a:extLst>
          </p:cNvPr>
          <p:cNvSpPr/>
          <p:nvPr/>
        </p:nvSpPr>
        <p:spPr>
          <a:xfrm>
            <a:off x="6662455" y="1274385"/>
            <a:ext cx="3038757" cy="61156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4A16C-660B-3A58-F8DB-5FB988F6E3BE}"/>
              </a:ext>
            </a:extLst>
          </p:cNvPr>
          <p:cNvSpPr/>
          <p:nvPr/>
        </p:nvSpPr>
        <p:spPr>
          <a:xfrm>
            <a:off x="6662455" y="3277105"/>
            <a:ext cx="3038757" cy="61156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8EF1B7-D324-45AC-1586-F3E71BACB4EF}"/>
              </a:ext>
            </a:extLst>
          </p:cNvPr>
          <p:cNvSpPr/>
          <p:nvPr/>
        </p:nvSpPr>
        <p:spPr>
          <a:xfrm>
            <a:off x="6662454" y="2481843"/>
            <a:ext cx="3038757" cy="65082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763110-83DE-F1B1-6A5A-ABF8F5EACDE8}"/>
              </a:ext>
            </a:extLst>
          </p:cNvPr>
          <p:cNvSpPr/>
          <p:nvPr/>
        </p:nvSpPr>
        <p:spPr>
          <a:xfrm>
            <a:off x="6662454" y="4019097"/>
            <a:ext cx="4896134" cy="82436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F7BB8-74E1-973A-E0F9-E66DAA80C3DD}"/>
              </a:ext>
            </a:extLst>
          </p:cNvPr>
          <p:cNvSpPr/>
          <p:nvPr/>
        </p:nvSpPr>
        <p:spPr>
          <a:xfrm>
            <a:off x="6662454" y="5132010"/>
            <a:ext cx="4896134" cy="82436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046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37C2AEC-FC60-D004-B200-3D756579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5208"/>
            <a:ext cx="4234621" cy="92684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4B31616-6948-974F-EF08-9DC5DC2C6E2C}"/>
              </a:ext>
            </a:extLst>
          </p:cNvPr>
          <p:cNvGrpSpPr>
            <a:grpSpLocks noChangeAspect="1"/>
          </p:cNvGrpSpPr>
          <p:nvPr/>
        </p:nvGrpSpPr>
        <p:grpSpPr>
          <a:xfrm>
            <a:off x="4992297" y="546132"/>
            <a:ext cx="3240279" cy="5765735"/>
            <a:chOff x="4373256" y="935698"/>
            <a:chExt cx="3653342" cy="576573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04C793-AF99-9DFD-15FA-06544361052A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CB1603-0869-A5F3-C5F6-52A3E609A5C7}"/>
                </a:ext>
              </a:extLst>
            </p:cNvPr>
            <p:cNvSpPr txBox="1"/>
            <p:nvPr/>
          </p:nvSpPr>
          <p:spPr>
            <a:xfrm>
              <a:off x="5499875" y="935698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CAF56A-63B9-0827-9096-609BB3F17FE6}"/>
              </a:ext>
            </a:extLst>
          </p:cNvPr>
          <p:cNvGrpSpPr>
            <a:grpSpLocks noChangeAspect="1"/>
          </p:cNvGrpSpPr>
          <p:nvPr/>
        </p:nvGrpSpPr>
        <p:grpSpPr>
          <a:xfrm>
            <a:off x="5407022" y="1760094"/>
            <a:ext cx="5837158" cy="2528758"/>
            <a:chOff x="5172667" y="1982745"/>
            <a:chExt cx="5837158" cy="25287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2A786A-2299-1C77-5DC7-6989FBE0A75E}"/>
                </a:ext>
              </a:extLst>
            </p:cNvPr>
            <p:cNvSpPr/>
            <p:nvPr/>
          </p:nvSpPr>
          <p:spPr>
            <a:xfrm>
              <a:off x="5172667" y="2323554"/>
              <a:ext cx="5837158" cy="2187949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13DCD7-40CB-E16F-F3F8-1880D6078461}"/>
                </a:ext>
              </a:extLst>
            </p:cNvPr>
            <p:cNvSpPr txBox="1"/>
            <p:nvPr/>
          </p:nvSpPr>
          <p:spPr>
            <a:xfrm>
              <a:off x="7557403" y="1982745"/>
              <a:ext cx="1031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/>
                <a:t>ECS Service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B28B04-6246-BD8B-932B-21931A702E5B}"/>
              </a:ext>
            </a:extLst>
          </p:cNvPr>
          <p:cNvGrpSpPr>
            <a:grpSpLocks noChangeAspect="1"/>
          </p:cNvGrpSpPr>
          <p:nvPr/>
        </p:nvGrpSpPr>
        <p:grpSpPr>
          <a:xfrm>
            <a:off x="5491483" y="2233043"/>
            <a:ext cx="2721476" cy="1792243"/>
            <a:chOff x="5285504" y="2622609"/>
            <a:chExt cx="2721476" cy="179224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5FA0EC5-C2C9-3ED1-E860-1DFAFA5FF1D8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6593C5-F090-15FF-DF2C-FB1F068142C3}"/>
                </a:ext>
              </a:extLst>
            </p:cNvPr>
            <p:cNvSpPr txBox="1"/>
            <p:nvPr/>
          </p:nvSpPr>
          <p:spPr>
            <a:xfrm>
              <a:off x="6031759" y="2622609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C3B7B7-80CC-5DF9-5174-55A07F2174A1}"/>
              </a:ext>
            </a:extLst>
          </p:cNvPr>
          <p:cNvGrpSpPr>
            <a:grpSpLocks noChangeAspect="1"/>
          </p:cNvGrpSpPr>
          <p:nvPr/>
        </p:nvGrpSpPr>
        <p:grpSpPr>
          <a:xfrm>
            <a:off x="8410080" y="2255109"/>
            <a:ext cx="2662066" cy="1770177"/>
            <a:chOff x="8187178" y="2642931"/>
            <a:chExt cx="2662066" cy="177017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E8A690-F9ED-392A-10E7-F8185321F338}"/>
                </a:ext>
              </a:extLst>
            </p:cNvPr>
            <p:cNvSpPr/>
            <p:nvPr/>
          </p:nvSpPr>
          <p:spPr>
            <a:xfrm>
              <a:off x="8187178" y="2896450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5E2130-D5A4-8805-4651-AA34B08F4650}"/>
                </a:ext>
              </a:extLst>
            </p:cNvPr>
            <p:cNvSpPr txBox="1"/>
            <p:nvPr/>
          </p:nvSpPr>
          <p:spPr>
            <a:xfrm>
              <a:off x="8964484" y="2642931"/>
              <a:ext cx="1838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2 192.168.2.69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384E74A-B868-8114-2F08-76E8ADDFB3D8}"/>
              </a:ext>
            </a:extLst>
          </p:cNvPr>
          <p:cNvGrpSpPr>
            <a:grpSpLocks noChangeAspect="1"/>
          </p:cNvGrpSpPr>
          <p:nvPr/>
        </p:nvGrpSpPr>
        <p:grpSpPr>
          <a:xfrm>
            <a:off x="5513282" y="2614378"/>
            <a:ext cx="1191352" cy="1088849"/>
            <a:chOff x="5307303" y="3003944"/>
            <a:chExt cx="1191352" cy="108884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4D9B38B-8E98-6E2D-6A93-2D314EA7F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58197C-3B8F-C30D-5E02-A00BE7B87860}"/>
                </a:ext>
              </a:extLst>
            </p:cNvPr>
            <p:cNvSpPr txBox="1"/>
            <p:nvPr/>
          </p:nvSpPr>
          <p:spPr>
            <a:xfrm>
              <a:off x="5307303" y="3003944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S</a:t>
              </a:r>
              <a:r>
                <a:rPr lang="en-SK" sz="1100" dirty="0"/>
                <a:t>quid container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2291B9-5E60-9B98-D8FA-39055EC98B8F}"/>
              </a:ext>
            </a:extLst>
          </p:cNvPr>
          <p:cNvGrpSpPr>
            <a:grpSpLocks noChangeAspect="1"/>
          </p:cNvGrpSpPr>
          <p:nvPr/>
        </p:nvGrpSpPr>
        <p:grpSpPr>
          <a:xfrm>
            <a:off x="8413818" y="2584385"/>
            <a:ext cx="1191352" cy="1106213"/>
            <a:chOff x="8207839" y="2973951"/>
            <a:chExt cx="1191352" cy="110621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97D1386-8D3C-362F-E781-C518DE647587}"/>
                </a:ext>
              </a:extLst>
            </p:cNvPr>
            <p:cNvSpPr txBox="1"/>
            <p:nvPr/>
          </p:nvSpPr>
          <p:spPr>
            <a:xfrm>
              <a:off x="8207839" y="2973951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S</a:t>
              </a:r>
              <a:r>
                <a:rPr lang="en-SK" sz="1100" dirty="0"/>
                <a:t>quid container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A804B68-0664-D23C-1347-C9E80C89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6648" y="3192187"/>
              <a:ext cx="920864" cy="887977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7851E67-261F-C4EA-4057-44EC36556C6F}"/>
              </a:ext>
            </a:extLst>
          </p:cNvPr>
          <p:cNvGrpSpPr>
            <a:grpSpLocks noChangeAspect="1"/>
          </p:cNvGrpSpPr>
          <p:nvPr/>
        </p:nvGrpSpPr>
        <p:grpSpPr>
          <a:xfrm>
            <a:off x="5199896" y="1369773"/>
            <a:ext cx="6183844" cy="3060830"/>
            <a:chOff x="4998093" y="1560992"/>
            <a:chExt cx="6183844" cy="306083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1E5BBE1-3163-7111-E66F-2BBCADACC11B}"/>
                </a:ext>
              </a:extLst>
            </p:cNvPr>
            <p:cNvSpPr/>
            <p:nvPr/>
          </p:nvSpPr>
          <p:spPr>
            <a:xfrm>
              <a:off x="4998093" y="1884002"/>
              <a:ext cx="6183844" cy="2737820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2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48CDAFE-1EF8-FC17-4311-2B60B3BB8C90}"/>
                </a:ext>
              </a:extLst>
            </p:cNvPr>
            <p:cNvSpPr txBox="1"/>
            <p:nvPr/>
          </p:nvSpPr>
          <p:spPr>
            <a:xfrm>
              <a:off x="7463093" y="1560992"/>
              <a:ext cx="1019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chemeClr val="tx2"/>
                  </a:solidFill>
                </a:rPr>
                <a:t>ECS Cluster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2DA7BFD-1E83-3E94-46CE-2F33157918AF}"/>
              </a:ext>
            </a:extLst>
          </p:cNvPr>
          <p:cNvGrpSpPr/>
          <p:nvPr/>
        </p:nvGrpSpPr>
        <p:grpSpPr>
          <a:xfrm>
            <a:off x="8325601" y="546132"/>
            <a:ext cx="3400328" cy="5765735"/>
            <a:chOff x="8119622" y="935698"/>
            <a:chExt cx="3653342" cy="576573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3132822-3B4B-1391-A4DA-223D4102AB0D}"/>
                </a:ext>
              </a:extLst>
            </p:cNvPr>
            <p:cNvSpPr/>
            <p:nvPr/>
          </p:nvSpPr>
          <p:spPr>
            <a:xfrm>
              <a:off x="8119622" y="1383611"/>
              <a:ext cx="3653342" cy="531782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63A4A46-A342-F4DE-07C8-7F7DA45D1FCD}"/>
                </a:ext>
              </a:extLst>
            </p:cNvPr>
            <p:cNvSpPr txBox="1"/>
            <p:nvPr/>
          </p:nvSpPr>
          <p:spPr>
            <a:xfrm>
              <a:off x="8994943" y="935698"/>
              <a:ext cx="20544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F2C1F41-4DE7-041C-5905-9EC81BA91CA5}"/>
              </a:ext>
            </a:extLst>
          </p:cNvPr>
          <p:cNvGrpSpPr>
            <a:grpSpLocks noChangeAspect="1"/>
          </p:cNvGrpSpPr>
          <p:nvPr/>
        </p:nvGrpSpPr>
        <p:grpSpPr>
          <a:xfrm>
            <a:off x="9850498" y="2605592"/>
            <a:ext cx="1409360" cy="1085005"/>
            <a:chOff x="6651047" y="2997523"/>
            <a:chExt cx="1409360" cy="108500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8792FCB-9CF2-E676-F467-D7EA298A0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994" y="3229014"/>
              <a:ext cx="897895" cy="8535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09C4549-CD30-24DC-63A8-BCC1A1CA237C}"/>
                </a:ext>
              </a:extLst>
            </p:cNvPr>
            <p:cNvSpPr txBox="1"/>
            <p:nvPr/>
          </p:nvSpPr>
          <p:spPr>
            <a:xfrm>
              <a:off x="6651047" y="2997523"/>
              <a:ext cx="1409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err="1"/>
                <a:t>Fluentbit</a:t>
              </a:r>
              <a:r>
                <a:rPr lang="en-GB" sz="1100" dirty="0"/>
                <a:t> </a:t>
              </a:r>
              <a:r>
                <a:rPr lang="en-SK" sz="1100" dirty="0"/>
                <a:t>container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D9A67C7-8D6B-A532-E653-72AE135683BB}"/>
              </a:ext>
            </a:extLst>
          </p:cNvPr>
          <p:cNvGrpSpPr/>
          <p:nvPr/>
        </p:nvGrpSpPr>
        <p:grpSpPr>
          <a:xfrm>
            <a:off x="6273599" y="4559503"/>
            <a:ext cx="1082348" cy="1193466"/>
            <a:chOff x="6067620" y="4949069"/>
            <a:chExt cx="1082348" cy="119346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2E22D20-9AFE-B31F-C79A-12BDB8EBE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981" t="16212" r="28996" b="34888"/>
            <a:stretch/>
          </p:blipFill>
          <p:spPr>
            <a:xfrm>
              <a:off x="6173770" y="4949069"/>
              <a:ext cx="794922" cy="943692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CB8C8FE-7DD6-B338-92F6-59C9692BBD4F}"/>
                </a:ext>
              </a:extLst>
            </p:cNvPr>
            <p:cNvSpPr txBox="1"/>
            <p:nvPr/>
          </p:nvSpPr>
          <p:spPr>
            <a:xfrm>
              <a:off x="6067620" y="5880925"/>
              <a:ext cx="10823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3EBCD33-7B9C-C010-01BA-C025ECF8504C}"/>
              </a:ext>
            </a:extLst>
          </p:cNvPr>
          <p:cNvGrpSpPr/>
          <p:nvPr/>
        </p:nvGrpSpPr>
        <p:grpSpPr>
          <a:xfrm>
            <a:off x="9319778" y="4547667"/>
            <a:ext cx="1082348" cy="1205302"/>
            <a:chOff x="9113799" y="4937233"/>
            <a:chExt cx="1082348" cy="120530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C567B173-C2F0-A4A7-7AF5-AE28C2AF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981" t="16212" r="28996" b="34888"/>
            <a:stretch/>
          </p:blipFill>
          <p:spPr>
            <a:xfrm>
              <a:off x="9257512" y="4937233"/>
              <a:ext cx="794922" cy="94369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97F3553-A7EE-251B-5AE4-71DE0663E46A}"/>
                </a:ext>
              </a:extLst>
            </p:cNvPr>
            <p:cNvSpPr txBox="1"/>
            <p:nvPr/>
          </p:nvSpPr>
          <p:spPr>
            <a:xfrm>
              <a:off x="9113799" y="5880925"/>
              <a:ext cx="10823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F714D93-D4C0-89D0-D393-066E6EDDEA7E}"/>
              </a:ext>
            </a:extLst>
          </p:cNvPr>
          <p:cNvGrpSpPr>
            <a:grpSpLocks noChangeAspect="1"/>
          </p:cNvGrpSpPr>
          <p:nvPr/>
        </p:nvGrpSpPr>
        <p:grpSpPr>
          <a:xfrm>
            <a:off x="6744189" y="2603015"/>
            <a:ext cx="1409360" cy="1085005"/>
            <a:chOff x="6651047" y="2997523"/>
            <a:chExt cx="1409360" cy="1085005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1473A3F-E9E6-535B-C873-1B462CE64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994" y="3229014"/>
              <a:ext cx="897895" cy="8535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EAFBFAB-122A-FF19-365C-1B0364F8C016}"/>
                </a:ext>
              </a:extLst>
            </p:cNvPr>
            <p:cNvSpPr txBox="1"/>
            <p:nvPr/>
          </p:nvSpPr>
          <p:spPr>
            <a:xfrm>
              <a:off x="6651047" y="2997523"/>
              <a:ext cx="1409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err="1"/>
                <a:t>Fluentbit</a:t>
              </a:r>
              <a:r>
                <a:rPr lang="en-GB" sz="1100" dirty="0"/>
                <a:t> </a:t>
              </a:r>
              <a:r>
                <a:rPr lang="en-SK" sz="1100" dirty="0"/>
                <a:t>container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5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282A89-D157-0A60-5677-4EFCBE116CB8}"/>
              </a:ext>
            </a:extLst>
          </p:cNvPr>
          <p:cNvSpPr txBox="1">
            <a:spLocks/>
          </p:cNvSpPr>
          <p:nvPr/>
        </p:nvSpPr>
        <p:spPr bwMode="gray">
          <a:xfrm>
            <a:off x="359999" y="2265315"/>
            <a:ext cx="10869975" cy="75060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Thank you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E612685-6165-B6FE-EE41-7BC6402C54D0}"/>
              </a:ext>
            </a:extLst>
          </p:cNvPr>
          <p:cNvSpPr txBox="1">
            <a:spLocks/>
          </p:cNvSpPr>
          <p:nvPr/>
        </p:nvSpPr>
        <p:spPr>
          <a:xfrm>
            <a:off x="876686" y="4047958"/>
            <a:ext cx="8556909" cy="1778000"/>
          </a:xfrm>
          <a:prstGeom prst="rect">
            <a:avLst/>
          </a:prstGeom>
        </p:spPr>
        <p:txBody>
          <a:bodyPr vert="horz" lIns="0" tIns="9144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4"/>
              </a:rPr>
              <a:t>michal.salanci@t-systems.com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>
                <a:hlinkClick r:id="rId5"/>
              </a:rPr>
              <a:t>https://www.linkedin.com/in/michal-salanci-3496724b/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en-US" dirty="0">
                <a:hlinkClick r:id="rId6"/>
              </a:rPr>
              <a:t>https://michal-salanci.s3.eu-central-1.amazonaws.com/index.html</a:t>
            </a:r>
            <a:r>
              <a:rPr lang="en-US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A24CD2-E4D5-C01C-F2F9-978F0BD6EBB8}"/>
              </a:ext>
            </a:extLst>
          </p:cNvPr>
          <p:cNvSpPr txBox="1">
            <a:spLocks/>
          </p:cNvSpPr>
          <p:nvPr/>
        </p:nvSpPr>
        <p:spPr>
          <a:xfrm>
            <a:off x="408974" y="3335991"/>
            <a:ext cx="3429000" cy="4826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10515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None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Michal </a:t>
            </a:r>
            <a:r>
              <a:rPr lang="de-DE" sz="3200" dirty="0" err="1"/>
              <a:t>Salanci</a:t>
            </a:r>
            <a:endParaRPr lang="en-US" sz="3200" dirty="0"/>
          </a:p>
        </p:txBody>
      </p:sp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BEE6F5B5-9E30-4978-9A40-F5EDD8022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820" y="4138667"/>
            <a:ext cx="318257" cy="31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F750-D792-F9C7-2244-7CC605F9B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4" y="4748859"/>
            <a:ext cx="243980" cy="2439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42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86E718A-B4B3-0427-2E27-CF46AB0A1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10058891" y="87867"/>
            <a:ext cx="1889959" cy="18672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E9E8D8-29AD-33CE-A819-332BEB4A824C}"/>
              </a:ext>
            </a:extLst>
          </p:cNvPr>
          <p:cNvSpPr/>
          <p:nvPr/>
        </p:nvSpPr>
        <p:spPr>
          <a:xfrm>
            <a:off x="10058891" y="2016871"/>
            <a:ext cx="1889959" cy="1722506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17C06D-8153-A47C-EA0E-372023C41F20}"/>
              </a:ext>
            </a:extLst>
          </p:cNvPr>
          <p:cNvSpPr/>
          <p:nvPr/>
        </p:nvSpPr>
        <p:spPr>
          <a:xfrm>
            <a:off x="360000" y="5586903"/>
            <a:ext cx="6010244" cy="1053823"/>
          </a:xfrm>
          <a:prstGeom prst="rect">
            <a:avLst/>
          </a:prstGeom>
          <a:solidFill>
            <a:srgbClr val="442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6AF1D-6C25-2F5E-D6EE-86D628E36533}"/>
              </a:ext>
            </a:extLst>
          </p:cNvPr>
          <p:cNvSpPr/>
          <p:nvPr/>
        </p:nvSpPr>
        <p:spPr>
          <a:xfrm>
            <a:off x="360000" y="4769983"/>
            <a:ext cx="6010244" cy="765140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F7381-6A11-3D5D-ED0C-429BC9A9F625}"/>
              </a:ext>
            </a:extLst>
          </p:cNvPr>
          <p:cNvSpPr/>
          <p:nvPr/>
        </p:nvSpPr>
        <p:spPr>
          <a:xfrm>
            <a:off x="360000" y="973184"/>
            <a:ext cx="6008688" cy="3744612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ADA624-9B27-D884-FE85-A72A35B78909}"/>
              </a:ext>
            </a:extLst>
          </p:cNvPr>
          <p:cNvSpPr/>
          <p:nvPr/>
        </p:nvSpPr>
        <p:spPr>
          <a:xfrm>
            <a:off x="6423061" y="980425"/>
            <a:ext cx="3584600" cy="2758952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8EE65-F225-5EBA-F9BF-BC2D5D59B23C}"/>
              </a:ext>
            </a:extLst>
          </p:cNvPr>
          <p:cNvSpPr/>
          <p:nvPr/>
        </p:nvSpPr>
        <p:spPr>
          <a:xfrm>
            <a:off x="361868" y="185274"/>
            <a:ext cx="9641395" cy="64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118AE-E162-DBA9-DA8E-3E2EF712A0B8}"/>
              </a:ext>
            </a:extLst>
          </p:cNvPr>
          <p:cNvSpPr txBox="1"/>
          <p:nvPr/>
        </p:nvSpPr>
        <p:spPr>
          <a:xfrm>
            <a:off x="360000" y="90000"/>
            <a:ext cx="9636837" cy="830997"/>
          </a:xfrm>
          <a:prstGeom prst="rect">
            <a:avLst/>
          </a:prstGeom>
          <a:solidFill>
            <a:srgbClr val="44259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6516A-82D9-2AA1-0342-F4E1703095FE}"/>
              </a:ext>
            </a:extLst>
          </p:cNvPr>
          <p:cNvSpPr txBox="1"/>
          <p:nvPr/>
        </p:nvSpPr>
        <p:spPr>
          <a:xfrm>
            <a:off x="6468525" y="1015426"/>
            <a:ext cx="35301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Career Highlights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00728C-2948-CA11-C096-37A20A9FBF4E}"/>
              </a:ext>
            </a:extLst>
          </p:cNvPr>
          <p:cNvSpPr txBox="1"/>
          <p:nvPr/>
        </p:nvSpPr>
        <p:spPr>
          <a:xfrm>
            <a:off x="797021" y="5605982"/>
            <a:ext cx="529897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Personal Motto</a:t>
            </a:r>
          </a:p>
          <a:p>
            <a:pPr algn="ctr"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Who dares wins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(British SAS)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7D849-8AB3-1D04-8B41-B0F6B63AC9C2}"/>
              </a:ext>
            </a:extLst>
          </p:cNvPr>
          <p:cNvSpPr txBox="1"/>
          <p:nvPr/>
        </p:nvSpPr>
        <p:spPr>
          <a:xfrm>
            <a:off x="468000" y="4788000"/>
            <a:ext cx="576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Fun fact you might have not known</a:t>
            </a:r>
          </a:p>
          <a:p>
            <a:pPr algn="ctr"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 hold PhD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history and auxiliary historical sciences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94D75-2152-5A3F-9049-3545D339D6EF}"/>
              </a:ext>
            </a:extLst>
          </p:cNvPr>
          <p:cNvSpPr txBox="1"/>
          <p:nvPr/>
        </p:nvSpPr>
        <p:spPr>
          <a:xfrm>
            <a:off x="388476" y="972515"/>
            <a:ext cx="5951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Professional Experience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AA62E-6AD1-2674-8226-E9BD72CECEDC}"/>
              </a:ext>
            </a:extLst>
          </p:cNvPr>
          <p:cNvSpPr txBox="1"/>
          <p:nvPr/>
        </p:nvSpPr>
        <p:spPr>
          <a:xfrm>
            <a:off x="6476025" y="382103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17" name="Picture 16" descr="A logo of a building&#10;&#10;Description automatically generated">
            <a:extLst>
              <a:ext uri="{FF2B5EF4-FFF2-40B4-BE49-F238E27FC236}">
                <a16:creationId xmlns:a16="http://schemas.microsoft.com/office/drawing/2014/main" id="{D4938188-5AA9-F600-5C29-BE0E8A792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855" y="2223046"/>
            <a:ext cx="1248424" cy="1440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672D51-9FED-BEF2-68EE-04EFF9247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6795" y="2242160"/>
            <a:ext cx="1414181" cy="14141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1BE3F-0898-4D9F-0B12-73AB9D8921E1}"/>
              </a:ext>
            </a:extLst>
          </p:cNvPr>
          <p:cNvSpPr txBox="1"/>
          <p:nvPr/>
        </p:nvSpPr>
        <p:spPr>
          <a:xfrm>
            <a:off x="6483248" y="1383377"/>
            <a:ext cx="35154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Kosice Leader</a:t>
            </a: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User Group Meetup Organizer</a:t>
            </a: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E20E5135-C157-2210-7FF0-4F88C32BE695}"/>
              </a:ext>
            </a:extLst>
          </p:cNvPr>
          <p:cNvSpPr/>
          <p:nvPr/>
        </p:nvSpPr>
        <p:spPr>
          <a:xfrm>
            <a:off x="448090" y="1483842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2011 - 2012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609CF-13C1-9DA6-6832-DA42B411F9A8}"/>
              </a:ext>
            </a:extLst>
          </p:cNvPr>
          <p:cNvSpPr txBox="1"/>
          <p:nvPr/>
        </p:nvSpPr>
        <p:spPr>
          <a:xfrm>
            <a:off x="1994794" y="1364746"/>
            <a:ext cx="37756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24x7 Emergency System Engineer</a:t>
            </a:r>
          </a:p>
          <a:p>
            <a:pPr>
              <a:defRPr/>
            </a:pPr>
            <a:endParaRPr lang="en-US" sz="1600" b="1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AT&amp;T Global Network Services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Network Engineer</a:t>
            </a:r>
          </a:p>
          <a:p>
            <a:pPr>
              <a:defRPr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Network Engineer</a:t>
            </a:r>
          </a:p>
          <a:p>
            <a:pPr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T-Systems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Senior DevOps Engineer</a:t>
            </a: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9AC543C-5953-75FE-70EE-1324F2469E6B}"/>
              </a:ext>
            </a:extLst>
          </p:cNvPr>
          <p:cNvSpPr/>
          <p:nvPr/>
        </p:nvSpPr>
        <p:spPr>
          <a:xfrm>
            <a:off x="448090" y="2236963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2012 - 2015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2DA7F3C7-2C47-49A1-0CBD-88189B32D1BB}"/>
              </a:ext>
            </a:extLst>
          </p:cNvPr>
          <p:cNvSpPr/>
          <p:nvPr/>
        </p:nvSpPr>
        <p:spPr>
          <a:xfrm>
            <a:off x="448090" y="3062829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bg1"/>
                </a:solidFill>
              </a:rPr>
              <a:t>2015 - 2021</a:t>
            </a: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BB0A23FD-58A9-509E-9063-5E9A128EF088}"/>
              </a:ext>
            </a:extLst>
          </p:cNvPr>
          <p:cNvSpPr/>
          <p:nvPr/>
        </p:nvSpPr>
        <p:spPr>
          <a:xfrm>
            <a:off x="448090" y="3888695"/>
            <a:ext cx="1403352" cy="314830"/>
          </a:xfrm>
          <a:prstGeom prst="homePlate">
            <a:avLst>
              <a:gd name="adj" fmla="val 56915"/>
            </a:avLst>
          </a:prstGeom>
          <a:solidFill>
            <a:srgbClr val="787878"/>
          </a:solidFill>
          <a:ln w="19050"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K">
                <a:solidFill>
                  <a:schemeClr val="bg1"/>
                </a:solidFill>
              </a:rPr>
              <a:t>2021 -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62F794-5866-ECB1-0A65-B4E30D155608}"/>
              </a:ext>
            </a:extLst>
          </p:cNvPr>
          <p:cNvCxnSpPr>
            <a:cxnSpLocks/>
          </p:cNvCxnSpPr>
          <p:nvPr/>
        </p:nvCxnSpPr>
        <p:spPr>
          <a:xfrm>
            <a:off x="1953869" y="1611356"/>
            <a:ext cx="0" cy="2816883"/>
          </a:xfrm>
          <a:prstGeom prst="line">
            <a:avLst/>
          </a:prstGeom>
          <a:ln w="1905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5B58C58-FC8C-3338-E06A-9AAC8EB6D037}"/>
              </a:ext>
            </a:extLst>
          </p:cNvPr>
          <p:cNvSpPr/>
          <p:nvPr/>
        </p:nvSpPr>
        <p:spPr>
          <a:xfrm>
            <a:off x="1920010" y="1560880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7D256A-DC83-329C-70A3-12234187B9E3}"/>
              </a:ext>
            </a:extLst>
          </p:cNvPr>
          <p:cNvSpPr/>
          <p:nvPr/>
        </p:nvSpPr>
        <p:spPr>
          <a:xfrm>
            <a:off x="1920010" y="2353094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7A345D-B84D-A8D1-2AF4-EF44D67403CB}"/>
              </a:ext>
            </a:extLst>
          </p:cNvPr>
          <p:cNvSpPr/>
          <p:nvPr/>
        </p:nvSpPr>
        <p:spPr>
          <a:xfrm>
            <a:off x="1917689" y="3194889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F072D1-F99C-5F3C-C993-CC2F8C01B6E2}"/>
              </a:ext>
            </a:extLst>
          </p:cNvPr>
          <p:cNvSpPr/>
          <p:nvPr/>
        </p:nvSpPr>
        <p:spPr>
          <a:xfrm>
            <a:off x="1917689" y="4008251"/>
            <a:ext cx="69676" cy="75719"/>
          </a:xfrm>
          <a:prstGeom prst="ellipse">
            <a:avLst/>
          </a:prstGeom>
          <a:solidFill>
            <a:srgbClr val="787878"/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1C2AFA-7E3B-532A-DEF8-ADCBA651F147}"/>
              </a:ext>
            </a:extLst>
          </p:cNvPr>
          <p:cNvSpPr/>
          <p:nvPr/>
        </p:nvSpPr>
        <p:spPr>
          <a:xfrm>
            <a:off x="6422840" y="3793344"/>
            <a:ext cx="5533710" cy="2843725"/>
          </a:xfrm>
          <a:prstGeom prst="rect">
            <a:avLst/>
          </a:prstGeom>
          <a:solidFill>
            <a:srgbClr val="C2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9429D-47FA-7A3D-0873-0C34D42BB18F}"/>
              </a:ext>
            </a:extLst>
          </p:cNvPr>
          <p:cNvGrpSpPr>
            <a:grpSpLocks noChangeAspect="1"/>
          </p:cNvGrpSpPr>
          <p:nvPr/>
        </p:nvGrpSpPr>
        <p:grpSpPr>
          <a:xfrm>
            <a:off x="6468945" y="4407840"/>
            <a:ext cx="5479905" cy="2186938"/>
            <a:chOff x="6107015" y="4319352"/>
            <a:chExt cx="5479905" cy="21869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8CCDB7-31CB-33D3-964C-7AB456B521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14125" y="4319352"/>
              <a:ext cx="4972795" cy="2186938"/>
              <a:chOff x="7752450" y="3602549"/>
              <a:chExt cx="3284397" cy="1491878"/>
            </a:xfrm>
          </p:grpSpPr>
          <p:pic>
            <p:nvPicPr>
              <p:cNvPr id="36" name="Picture 35" descr="A blue hexagon with white text&#10;&#10;Description automatically generated">
                <a:extLst>
                  <a:ext uri="{FF2B5EF4-FFF2-40B4-BE49-F238E27FC236}">
                    <a16:creationId xmlns:a16="http://schemas.microsoft.com/office/drawing/2014/main" id="{6CE7A11A-2408-9030-28FE-7F10C41D1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2450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7" name="Picture 36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68C315C0-9181-5808-5201-9FFCED41A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6811" y="4233294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38" name="Picture 2" descr="AWS Certified SysOps Administrator – Associate">
                <a:extLst>
                  <a:ext uri="{FF2B5EF4-FFF2-40B4-BE49-F238E27FC236}">
                    <a16:creationId xmlns:a16="http://schemas.microsoft.com/office/drawing/2014/main" id="{AC671975-034A-1D85-952D-947BDCAD2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274" y="4234885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AWS Certified Developer – Associate badge image. Certification. Intermediate level. Issued by Amazon Web Services Training and Certification">
                <a:extLst>
                  <a:ext uri="{FF2B5EF4-FFF2-40B4-BE49-F238E27FC236}">
                    <a16:creationId xmlns:a16="http://schemas.microsoft.com/office/drawing/2014/main" id="{FCC61B3C-A609-AB78-DAA3-79EDFC7D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1225" y="4233294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AWS Certified Advanced Networking – Specialty badge image. Certification. Advanced level. Issued by Amazon Web Services Training and Certification">
                <a:extLst>
                  <a:ext uri="{FF2B5EF4-FFF2-40B4-BE49-F238E27FC236}">
                    <a16:creationId xmlns:a16="http://schemas.microsoft.com/office/drawing/2014/main" id="{4BADA79A-651A-A301-F81E-B29D0D7B8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418" y="3606099"/>
                <a:ext cx="832196" cy="859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 descr="A hexagon with white text&#10;&#10;Description automatically generated">
                <a:extLst>
                  <a:ext uri="{FF2B5EF4-FFF2-40B4-BE49-F238E27FC236}">
                    <a16:creationId xmlns:a16="http://schemas.microsoft.com/office/drawing/2014/main" id="{B58A5B31-AA1B-F306-3188-533A7DBCD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1126" y="3606098"/>
                <a:ext cx="832196" cy="859542"/>
              </a:xfrm>
              <a:prstGeom prst="rect">
                <a:avLst/>
              </a:prstGeom>
            </p:spPr>
          </p:pic>
          <p:pic>
            <p:nvPicPr>
              <p:cNvPr id="42" name="Picture 41" descr="A purple hexagon with white text&#10;&#10;Description automatically generated">
                <a:extLst>
                  <a:ext uri="{FF2B5EF4-FFF2-40B4-BE49-F238E27FC236}">
                    <a16:creationId xmlns:a16="http://schemas.microsoft.com/office/drawing/2014/main" id="{D1BFF684-BFBB-1281-3818-17D0B3358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4651" y="3602549"/>
                <a:ext cx="832196" cy="859542"/>
              </a:xfrm>
              <a:prstGeom prst="rect">
                <a:avLst/>
              </a:prstGeom>
            </p:spPr>
          </p:pic>
        </p:grpSp>
        <p:pic>
          <p:nvPicPr>
            <p:cNvPr id="34" name="Picture 33" descr="A screenshot of a phone&#10;&#10;Description automatically generated">
              <a:extLst>
                <a:ext uri="{FF2B5EF4-FFF2-40B4-BE49-F238E27FC236}">
                  <a16:creationId xmlns:a16="http://schemas.microsoft.com/office/drawing/2014/main" id="{F0599DC2-9AED-AAAA-D4D2-1C1BC7274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015" y="4335730"/>
              <a:ext cx="1285200" cy="1244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 descr="A hexagon with white text&#10;&#10;Description automatically generated">
              <a:extLst>
                <a:ext uri="{FF2B5EF4-FFF2-40B4-BE49-F238E27FC236}">
                  <a16:creationId xmlns:a16="http://schemas.microsoft.com/office/drawing/2014/main" id="{46C64CBE-4217-653C-D231-1ABBF8E25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02191" y="4327886"/>
              <a:ext cx="1260000" cy="12600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312439-BAEA-33EB-ED01-82C5D2D0B9EC}"/>
              </a:ext>
            </a:extLst>
          </p:cNvPr>
          <p:cNvSpPr txBox="1"/>
          <p:nvPr/>
        </p:nvSpPr>
        <p:spPr>
          <a:xfrm>
            <a:off x="6445639" y="3837071"/>
            <a:ext cx="5435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ertifications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F28976-DE73-EE41-3065-D5F3034F9F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49934" y="2016871"/>
            <a:ext cx="1906616" cy="17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9A5BF201-B472-FED4-4E12-C333C723B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0053A9F-4947-02EB-100E-EF5DDD538ABA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Good old times with on-prem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Containers in EC2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AWS ECS and AWS Fargate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C62EA-63F6-C2A0-C828-303CD385126B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54745" y="3069000"/>
            <a:ext cx="5517688" cy="720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CONTAINERS AND AWS</a:t>
            </a:r>
          </a:p>
        </p:txBody>
      </p:sp>
    </p:spTree>
    <p:extLst>
      <p:ext uri="{BB962C8B-B14F-4D97-AF65-F5344CB8AC3E}">
        <p14:creationId xmlns:p14="http://schemas.microsoft.com/office/powerpoint/2010/main" val="408418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BA1602CF-4204-2E0B-0734-81DE33C1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FB08051-6408-C378-37C5-7DBDBBB5DC84}"/>
              </a:ext>
            </a:extLst>
          </p:cNvPr>
          <p:cNvSpPr/>
          <p:nvPr/>
        </p:nvSpPr>
        <p:spPr>
          <a:xfrm>
            <a:off x="1020323" y="575588"/>
            <a:ext cx="9595289" cy="3372733"/>
          </a:xfrm>
          <a:prstGeom prst="rect">
            <a:avLst/>
          </a:prstGeom>
          <a:noFill/>
          <a:ln w="28575">
            <a:solidFill>
              <a:srgbClr val="E57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3878DBD9-3585-B394-B18A-CEE5E1632C56}"/>
              </a:ext>
            </a:extLst>
          </p:cNvPr>
          <p:cNvGrpSpPr>
            <a:grpSpLocks noChangeAspect="1"/>
          </p:cNvGrpSpPr>
          <p:nvPr/>
        </p:nvGrpSpPr>
        <p:grpSpPr>
          <a:xfrm>
            <a:off x="2346145" y="1827290"/>
            <a:ext cx="7544081" cy="829037"/>
            <a:chOff x="2346145" y="1827290"/>
            <a:chExt cx="7544081" cy="82903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25DE94-6045-9E11-81DB-BD5F735EC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6145" y="2215809"/>
              <a:ext cx="7535302" cy="38565"/>
            </a:xfrm>
            <a:prstGeom prst="line">
              <a:avLst/>
            </a:prstGeom>
            <a:ln w="1270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C3004EF2-3D23-C411-2D08-AB743D13FDE2}"/>
                </a:ext>
              </a:extLst>
            </p:cNvPr>
            <p:cNvCxnSpPr/>
            <p:nvPr/>
          </p:nvCxnSpPr>
          <p:spPr>
            <a:xfrm>
              <a:off x="2346145" y="2254374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Straight Connector 1025">
              <a:extLst>
                <a:ext uri="{FF2B5EF4-FFF2-40B4-BE49-F238E27FC236}">
                  <a16:creationId xmlns:a16="http://schemas.microsoft.com/office/drawing/2014/main" id="{12C9A826-A902-C1FA-6CD9-BAB47CA2263F}"/>
                </a:ext>
              </a:extLst>
            </p:cNvPr>
            <p:cNvCxnSpPr/>
            <p:nvPr/>
          </p:nvCxnSpPr>
          <p:spPr>
            <a:xfrm>
              <a:off x="3577479" y="2254373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DCBDE8D3-71E1-A8BC-8A0C-08F4543209CF}"/>
                </a:ext>
              </a:extLst>
            </p:cNvPr>
            <p:cNvCxnSpPr/>
            <p:nvPr/>
          </p:nvCxnSpPr>
          <p:spPr>
            <a:xfrm>
              <a:off x="4838729" y="2235091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43917E98-F816-6263-27B3-1207ABFDE910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>
              <a:off x="6096000" y="1827290"/>
              <a:ext cx="308" cy="8097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D4355DBA-D610-7DF8-5537-DC059BCA7AB5}"/>
                </a:ext>
              </a:extLst>
            </p:cNvPr>
            <p:cNvCxnSpPr/>
            <p:nvPr/>
          </p:nvCxnSpPr>
          <p:spPr>
            <a:xfrm>
              <a:off x="7358127" y="2235089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B9B4DFEA-4B22-C670-E4CE-F3B03131E208}"/>
                </a:ext>
              </a:extLst>
            </p:cNvPr>
            <p:cNvCxnSpPr/>
            <p:nvPr/>
          </p:nvCxnSpPr>
          <p:spPr>
            <a:xfrm>
              <a:off x="8628410" y="2215809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829DBE80-6553-2078-2C8F-8CD4DE0DE9C8}"/>
                </a:ext>
              </a:extLst>
            </p:cNvPr>
            <p:cNvCxnSpPr/>
            <p:nvPr/>
          </p:nvCxnSpPr>
          <p:spPr>
            <a:xfrm>
              <a:off x="9890226" y="2215808"/>
              <a:ext cx="0" cy="401953"/>
            </a:xfrm>
            <a:prstGeom prst="line">
              <a:avLst/>
            </a:prstGeom>
            <a:ln w="19050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C83EA-9F0A-F80B-4FBB-DE3A8E750A00}"/>
              </a:ext>
            </a:extLst>
          </p:cNvPr>
          <p:cNvGrpSpPr>
            <a:grpSpLocks noChangeAspect="1"/>
          </p:cNvGrpSpPr>
          <p:nvPr/>
        </p:nvGrpSpPr>
        <p:grpSpPr>
          <a:xfrm>
            <a:off x="5638796" y="2712038"/>
            <a:ext cx="914399" cy="1026677"/>
            <a:chOff x="5638800" y="2698292"/>
            <a:chExt cx="914399" cy="1026677"/>
          </a:xfrm>
        </p:grpSpPr>
        <p:pic>
          <p:nvPicPr>
            <p:cNvPr id="7" name="Picture 6" descr="A white line on an orange background&#10;&#10;Description automatically generated">
              <a:extLst>
                <a:ext uri="{FF2B5EF4-FFF2-40B4-BE49-F238E27FC236}">
                  <a16:creationId xmlns:a16="http://schemas.microsoft.com/office/drawing/2014/main" id="{DD3F74BA-DA37-1177-9ED7-939ABE76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800" y="2698292"/>
              <a:ext cx="914399" cy="914399"/>
            </a:xfrm>
            <a:prstGeom prst="rect">
              <a:avLst/>
            </a:prstGeom>
          </p:spPr>
        </p:pic>
        <p:sp>
          <p:nvSpPr>
            <p:cNvPr id="2" name="Titel 1">
              <a:extLst>
                <a:ext uri="{FF2B5EF4-FFF2-40B4-BE49-F238E27FC236}">
                  <a16:creationId xmlns:a16="http://schemas.microsoft.com/office/drawing/2014/main" id="{5F14C257-C08B-6BCC-C488-8987B535C70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964126" y="3598945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5BABF8-2C14-4606-4CF8-464AAB75F16D}"/>
              </a:ext>
            </a:extLst>
          </p:cNvPr>
          <p:cNvGrpSpPr>
            <a:grpSpLocks noChangeAspect="1"/>
          </p:cNvGrpSpPr>
          <p:nvPr/>
        </p:nvGrpSpPr>
        <p:grpSpPr>
          <a:xfrm>
            <a:off x="6900616" y="2696102"/>
            <a:ext cx="914399" cy="1035752"/>
            <a:chOff x="6900616" y="2696102"/>
            <a:chExt cx="914399" cy="10357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653572-04AD-3215-82C8-82090F1B59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616" y="2696102"/>
              <a:ext cx="914399" cy="914542"/>
              <a:chOff x="3558847" y="5184823"/>
              <a:chExt cx="914399" cy="914542"/>
            </a:xfrm>
          </p:grpSpPr>
          <p:pic>
            <p:nvPicPr>
              <p:cNvPr id="46" name="Picture 45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8BA85AF0-5438-2F2D-6D0C-F8449AF04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A52BBC80-F9AD-1037-5E8F-CC506CB9A0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E70AE009-A707-D670-FDDA-F2BADBE9E8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1D89EC79-72D8-9163-AD67-88812CDBD38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225942" y="3605830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AEB0A-6A12-8872-AD25-E801C7B8667E}"/>
              </a:ext>
            </a:extLst>
          </p:cNvPr>
          <p:cNvGrpSpPr>
            <a:grpSpLocks noChangeAspect="1"/>
          </p:cNvGrpSpPr>
          <p:nvPr/>
        </p:nvGrpSpPr>
        <p:grpSpPr>
          <a:xfrm>
            <a:off x="8162432" y="2696102"/>
            <a:ext cx="914399" cy="1042613"/>
            <a:chOff x="8162432" y="2696102"/>
            <a:chExt cx="914399" cy="104261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A69F7B1-4CE9-C9A0-A271-FF9D110DB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62432" y="2696102"/>
              <a:ext cx="914399" cy="914542"/>
              <a:chOff x="3558847" y="5184823"/>
              <a:chExt cx="914399" cy="914542"/>
            </a:xfrm>
          </p:grpSpPr>
          <p:pic>
            <p:nvPicPr>
              <p:cNvPr id="50" name="Picture 49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532442DF-BE94-A831-8B65-F33DC9D2C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85B8539A-DE31-18F1-8A7F-57547020B1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4273043F-46D3-A0B5-EF7B-C6C80EA131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9505169E-54A8-4721-9ABE-214B2F81417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496536" y="3612691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A8028A-171E-D751-51FD-62F94D559F68}"/>
              </a:ext>
            </a:extLst>
          </p:cNvPr>
          <p:cNvGrpSpPr>
            <a:grpSpLocks noChangeAspect="1"/>
          </p:cNvGrpSpPr>
          <p:nvPr/>
        </p:nvGrpSpPr>
        <p:grpSpPr>
          <a:xfrm>
            <a:off x="9424248" y="2696102"/>
            <a:ext cx="914399" cy="1042613"/>
            <a:chOff x="9424248" y="2696102"/>
            <a:chExt cx="914399" cy="104261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09CF8E-9AE9-6C10-291F-859916EF51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24248" y="2696102"/>
              <a:ext cx="914399" cy="914542"/>
              <a:chOff x="3558847" y="5184823"/>
              <a:chExt cx="914399" cy="914542"/>
            </a:xfrm>
          </p:grpSpPr>
          <p:pic>
            <p:nvPicPr>
              <p:cNvPr id="54" name="Picture 53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E2D63867-DC29-1E91-A4A9-73ABAF268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38990BE1-2ABA-DE58-C788-AADEBD8688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DD921947-DEB6-E02A-29DF-6ABE43BBC3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9A290BF1-D2AB-21C9-5F77-5EE660237F5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749573" y="3612691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F56543E-D43B-70C8-ADE0-9EE3C043B8A3}"/>
              </a:ext>
            </a:extLst>
          </p:cNvPr>
          <p:cNvGrpSpPr>
            <a:grpSpLocks noChangeAspect="1"/>
          </p:cNvGrpSpPr>
          <p:nvPr/>
        </p:nvGrpSpPr>
        <p:grpSpPr>
          <a:xfrm>
            <a:off x="4376984" y="2698149"/>
            <a:ext cx="914399" cy="1040566"/>
            <a:chOff x="4376984" y="2698149"/>
            <a:chExt cx="914399" cy="10405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9692553-C11E-1F63-69B9-B13D3DDBE5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6984" y="2698149"/>
              <a:ext cx="914399" cy="914542"/>
              <a:chOff x="3558847" y="5184823"/>
              <a:chExt cx="914399" cy="914542"/>
            </a:xfrm>
          </p:grpSpPr>
          <p:pic>
            <p:nvPicPr>
              <p:cNvPr id="41" name="Picture 40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D27E151E-BB0E-4285-766F-6CD1E6DCA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613CEDE0-D563-6227-E4A7-FA1185DEBC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319FF690-CE52-0523-D8CD-AB00DDAC5C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C97CBCE6-28F4-3C26-4561-9384D7453CF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02310" y="3612691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006D88A-9CD9-8B31-1016-B1171FA14C71}"/>
              </a:ext>
            </a:extLst>
          </p:cNvPr>
          <p:cNvGrpSpPr>
            <a:grpSpLocks noChangeAspect="1"/>
          </p:cNvGrpSpPr>
          <p:nvPr/>
        </p:nvGrpSpPr>
        <p:grpSpPr>
          <a:xfrm>
            <a:off x="3115168" y="2696102"/>
            <a:ext cx="914399" cy="1042613"/>
            <a:chOff x="3115168" y="2696102"/>
            <a:chExt cx="914399" cy="104261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F077E37-8EB3-7364-066E-532407656F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168" y="2696102"/>
              <a:ext cx="914399" cy="914542"/>
              <a:chOff x="3558847" y="5184823"/>
              <a:chExt cx="914399" cy="914542"/>
            </a:xfrm>
          </p:grpSpPr>
          <p:pic>
            <p:nvPicPr>
              <p:cNvPr id="33" name="Picture 32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958E27B4-5C82-D40E-4639-E7C76DB90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1DD44BC4-5623-50CD-0FDC-E40B13E14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40EE8686-45AC-5889-9A57-C2281F63C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28" name="Titel 1">
              <a:extLst>
                <a:ext uri="{FF2B5EF4-FFF2-40B4-BE49-F238E27FC236}">
                  <a16:creationId xmlns:a16="http://schemas.microsoft.com/office/drawing/2014/main" id="{1FEEFD79-6544-C718-F8B9-C6B06342483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440494" y="3612691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FA0CD1-6BF1-D033-FDD0-BE63DEE2977B}"/>
              </a:ext>
            </a:extLst>
          </p:cNvPr>
          <p:cNvGrpSpPr>
            <a:grpSpLocks noChangeAspect="1"/>
          </p:cNvGrpSpPr>
          <p:nvPr/>
        </p:nvGrpSpPr>
        <p:grpSpPr>
          <a:xfrm>
            <a:off x="1888946" y="2696102"/>
            <a:ext cx="914399" cy="1042613"/>
            <a:chOff x="1888946" y="2696102"/>
            <a:chExt cx="914399" cy="104261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9AC88EC-3D2E-7062-2947-6DC36A1759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88946" y="2696102"/>
              <a:ext cx="914399" cy="914542"/>
              <a:chOff x="3558847" y="5184823"/>
              <a:chExt cx="914399" cy="914542"/>
            </a:xfrm>
          </p:grpSpPr>
          <p:pic>
            <p:nvPicPr>
              <p:cNvPr id="37" name="Picture 36" descr="A white line on an orange background&#10;&#10;Description automatically generated">
                <a:extLst>
                  <a:ext uri="{FF2B5EF4-FFF2-40B4-BE49-F238E27FC236}">
                    <a16:creationId xmlns:a16="http://schemas.microsoft.com/office/drawing/2014/main" id="{5C1172F3-736C-000E-A561-441441C05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8847" y="5184966"/>
                <a:ext cx="914399" cy="914399"/>
              </a:xfrm>
              <a:prstGeom prst="rect">
                <a:avLst/>
              </a:prstGeom>
            </p:spPr>
          </p:pic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4FE39C61-BA84-9E47-91A5-3C0745F3FD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7" y="5642094"/>
                <a:ext cx="914399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3AF25A2E-8C69-5F94-9F75-E0ABD1995C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58848" y="5184823"/>
                <a:ext cx="914398" cy="457271"/>
              </a:xfrm>
              <a:custGeom>
                <a:avLst/>
                <a:gdLst>
                  <a:gd name="connsiteX0" fmla="*/ 500529 w 599298"/>
                  <a:gd name="connsiteY0" fmla="*/ 337049 h 400905"/>
                  <a:gd name="connsiteX1" fmla="*/ 527787 w 599298"/>
                  <a:gd name="connsiteY1" fmla="*/ 337049 h 400905"/>
                  <a:gd name="connsiteX2" fmla="*/ 527787 w 599298"/>
                  <a:gd name="connsiteY2" fmla="*/ 63871 h 400905"/>
                  <a:gd name="connsiteX3" fmla="*/ 500529 w 599298"/>
                  <a:gd name="connsiteY3" fmla="*/ 63871 h 400905"/>
                  <a:gd name="connsiteX4" fmla="*/ 500529 w 599298"/>
                  <a:gd name="connsiteY4" fmla="*/ 337049 h 400905"/>
                  <a:gd name="connsiteX5" fmla="*/ 429031 w 599298"/>
                  <a:gd name="connsiteY5" fmla="*/ 337049 h 400905"/>
                  <a:gd name="connsiteX6" fmla="*/ 456289 w 599298"/>
                  <a:gd name="connsiteY6" fmla="*/ 337049 h 400905"/>
                  <a:gd name="connsiteX7" fmla="*/ 456289 w 599298"/>
                  <a:gd name="connsiteY7" fmla="*/ 63871 h 400905"/>
                  <a:gd name="connsiteX8" fmla="*/ 429031 w 599298"/>
                  <a:gd name="connsiteY8" fmla="*/ 63871 h 400905"/>
                  <a:gd name="connsiteX9" fmla="*/ 429031 w 599298"/>
                  <a:gd name="connsiteY9" fmla="*/ 337049 h 400905"/>
                  <a:gd name="connsiteX10" fmla="*/ 357519 w 599298"/>
                  <a:gd name="connsiteY10" fmla="*/ 337049 h 400905"/>
                  <a:gd name="connsiteX11" fmla="*/ 384777 w 599298"/>
                  <a:gd name="connsiteY11" fmla="*/ 337049 h 400905"/>
                  <a:gd name="connsiteX12" fmla="*/ 384777 w 599298"/>
                  <a:gd name="connsiteY12" fmla="*/ 63871 h 400905"/>
                  <a:gd name="connsiteX13" fmla="*/ 357519 w 599298"/>
                  <a:gd name="connsiteY13" fmla="*/ 63871 h 400905"/>
                  <a:gd name="connsiteX14" fmla="*/ 357519 w 599298"/>
                  <a:gd name="connsiteY14" fmla="*/ 337049 h 400905"/>
                  <a:gd name="connsiteX15" fmla="*/ 286020 w 599298"/>
                  <a:gd name="connsiteY15" fmla="*/ 337049 h 400905"/>
                  <a:gd name="connsiteX16" fmla="*/ 313279 w 599298"/>
                  <a:gd name="connsiteY16" fmla="*/ 337049 h 400905"/>
                  <a:gd name="connsiteX17" fmla="*/ 313279 w 599298"/>
                  <a:gd name="connsiteY17" fmla="*/ 63871 h 400905"/>
                  <a:gd name="connsiteX18" fmla="*/ 286020 w 599298"/>
                  <a:gd name="connsiteY18" fmla="*/ 63871 h 400905"/>
                  <a:gd name="connsiteX19" fmla="*/ 286020 w 599298"/>
                  <a:gd name="connsiteY19" fmla="*/ 337049 h 400905"/>
                  <a:gd name="connsiteX20" fmla="*/ 214508 w 599298"/>
                  <a:gd name="connsiteY20" fmla="*/ 337049 h 400905"/>
                  <a:gd name="connsiteX21" fmla="*/ 241767 w 599298"/>
                  <a:gd name="connsiteY21" fmla="*/ 337049 h 400905"/>
                  <a:gd name="connsiteX22" fmla="*/ 241767 w 599298"/>
                  <a:gd name="connsiteY22" fmla="*/ 63871 h 400905"/>
                  <a:gd name="connsiteX23" fmla="*/ 214508 w 599298"/>
                  <a:gd name="connsiteY23" fmla="*/ 63871 h 400905"/>
                  <a:gd name="connsiteX24" fmla="*/ 214508 w 599298"/>
                  <a:gd name="connsiteY24" fmla="*/ 337049 h 400905"/>
                  <a:gd name="connsiteX25" fmla="*/ 143010 w 599298"/>
                  <a:gd name="connsiteY25" fmla="*/ 337049 h 400905"/>
                  <a:gd name="connsiteX26" fmla="*/ 170268 w 599298"/>
                  <a:gd name="connsiteY26" fmla="*/ 337049 h 400905"/>
                  <a:gd name="connsiteX27" fmla="*/ 170268 w 599298"/>
                  <a:gd name="connsiteY27" fmla="*/ 63871 h 400905"/>
                  <a:gd name="connsiteX28" fmla="*/ 143010 w 599298"/>
                  <a:gd name="connsiteY28" fmla="*/ 63871 h 400905"/>
                  <a:gd name="connsiteX29" fmla="*/ 143010 w 599298"/>
                  <a:gd name="connsiteY29" fmla="*/ 337049 h 400905"/>
                  <a:gd name="connsiteX30" fmla="*/ 71498 w 599298"/>
                  <a:gd name="connsiteY30" fmla="*/ 337049 h 400905"/>
                  <a:gd name="connsiteX31" fmla="*/ 98756 w 599298"/>
                  <a:gd name="connsiteY31" fmla="*/ 337049 h 400905"/>
                  <a:gd name="connsiteX32" fmla="*/ 98756 w 599298"/>
                  <a:gd name="connsiteY32" fmla="*/ 63871 h 400905"/>
                  <a:gd name="connsiteX33" fmla="*/ 71498 w 599298"/>
                  <a:gd name="connsiteY33" fmla="*/ 63871 h 400905"/>
                  <a:gd name="connsiteX34" fmla="*/ 71498 w 599298"/>
                  <a:gd name="connsiteY34" fmla="*/ 337049 h 400905"/>
                  <a:gd name="connsiteX35" fmla="*/ 27245 w 599298"/>
                  <a:gd name="connsiteY35" fmla="*/ 372506 h 400905"/>
                  <a:gd name="connsiteX36" fmla="*/ 572041 w 599298"/>
                  <a:gd name="connsiteY36" fmla="*/ 372506 h 400905"/>
                  <a:gd name="connsiteX37" fmla="*/ 572041 w 599298"/>
                  <a:gd name="connsiteY37" fmla="*/ 28414 h 400905"/>
                  <a:gd name="connsiteX38" fmla="*/ 27245 w 599298"/>
                  <a:gd name="connsiteY38" fmla="*/ 28414 h 400905"/>
                  <a:gd name="connsiteX39" fmla="*/ 27245 w 599298"/>
                  <a:gd name="connsiteY39" fmla="*/ 372506 h 400905"/>
                  <a:gd name="connsiteX40" fmla="*/ 585670 w 599298"/>
                  <a:gd name="connsiteY40" fmla="*/ 0 h 400905"/>
                  <a:gd name="connsiteX41" fmla="*/ 13629 w 599298"/>
                  <a:gd name="connsiteY41" fmla="*/ 0 h 400905"/>
                  <a:gd name="connsiteX42" fmla="*/ 0 w 599298"/>
                  <a:gd name="connsiteY42" fmla="*/ 14200 h 400905"/>
                  <a:gd name="connsiteX43" fmla="*/ 0 w 599298"/>
                  <a:gd name="connsiteY43" fmla="*/ 386706 h 400905"/>
                  <a:gd name="connsiteX44" fmla="*/ 13629 w 599298"/>
                  <a:gd name="connsiteY44" fmla="*/ 400906 h 400905"/>
                  <a:gd name="connsiteX45" fmla="*/ 585670 w 599298"/>
                  <a:gd name="connsiteY45" fmla="*/ 400906 h 400905"/>
                  <a:gd name="connsiteX46" fmla="*/ 599299 w 599298"/>
                  <a:gd name="connsiteY46" fmla="*/ 386706 h 400905"/>
                  <a:gd name="connsiteX47" fmla="*/ 599299 w 599298"/>
                  <a:gd name="connsiteY47" fmla="*/ 14200 h 400905"/>
                  <a:gd name="connsiteX48" fmla="*/ 585670 w 599298"/>
                  <a:gd name="connsiteY48" fmla="*/ 0 h 400905"/>
                  <a:gd name="connsiteX49" fmla="*/ 585670 w 599298"/>
                  <a:gd name="connsiteY49" fmla="*/ 0 h 4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9298" h="400905">
                    <a:moveTo>
                      <a:pt x="500529" y="337049"/>
                    </a:moveTo>
                    <a:lnTo>
                      <a:pt x="527787" y="337049"/>
                    </a:lnTo>
                    <a:lnTo>
                      <a:pt x="527787" y="63871"/>
                    </a:lnTo>
                    <a:lnTo>
                      <a:pt x="500529" y="63871"/>
                    </a:lnTo>
                    <a:lnTo>
                      <a:pt x="500529" y="337049"/>
                    </a:lnTo>
                    <a:close/>
                    <a:moveTo>
                      <a:pt x="429031" y="337049"/>
                    </a:moveTo>
                    <a:lnTo>
                      <a:pt x="456289" y="337049"/>
                    </a:lnTo>
                    <a:lnTo>
                      <a:pt x="456289" y="63871"/>
                    </a:lnTo>
                    <a:lnTo>
                      <a:pt x="429031" y="63871"/>
                    </a:lnTo>
                    <a:lnTo>
                      <a:pt x="429031" y="337049"/>
                    </a:lnTo>
                    <a:close/>
                    <a:moveTo>
                      <a:pt x="357519" y="337049"/>
                    </a:moveTo>
                    <a:lnTo>
                      <a:pt x="384777" y="337049"/>
                    </a:lnTo>
                    <a:lnTo>
                      <a:pt x="384777" y="63871"/>
                    </a:lnTo>
                    <a:lnTo>
                      <a:pt x="357519" y="63871"/>
                    </a:lnTo>
                    <a:lnTo>
                      <a:pt x="357519" y="337049"/>
                    </a:lnTo>
                    <a:close/>
                    <a:moveTo>
                      <a:pt x="286020" y="337049"/>
                    </a:moveTo>
                    <a:lnTo>
                      <a:pt x="313279" y="337049"/>
                    </a:lnTo>
                    <a:lnTo>
                      <a:pt x="313279" y="63871"/>
                    </a:lnTo>
                    <a:lnTo>
                      <a:pt x="286020" y="63871"/>
                    </a:lnTo>
                    <a:lnTo>
                      <a:pt x="286020" y="337049"/>
                    </a:lnTo>
                    <a:close/>
                    <a:moveTo>
                      <a:pt x="214508" y="337049"/>
                    </a:moveTo>
                    <a:lnTo>
                      <a:pt x="241767" y="337049"/>
                    </a:lnTo>
                    <a:lnTo>
                      <a:pt x="241767" y="63871"/>
                    </a:lnTo>
                    <a:lnTo>
                      <a:pt x="214508" y="63871"/>
                    </a:lnTo>
                    <a:lnTo>
                      <a:pt x="214508" y="337049"/>
                    </a:lnTo>
                    <a:close/>
                    <a:moveTo>
                      <a:pt x="143010" y="337049"/>
                    </a:moveTo>
                    <a:lnTo>
                      <a:pt x="170268" y="337049"/>
                    </a:lnTo>
                    <a:lnTo>
                      <a:pt x="170268" y="63871"/>
                    </a:lnTo>
                    <a:lnTo>
                      <a:pt x="143010" y="63871"/>
                    </a:lnTo>
                    <a:lnTo>
                      <a:pt x="143010" y="337049"/>
                    </a:lnTo>
                    <a:close/>
                    <a:moveTo>
                      <a:pt x="71498" y="337049"/>
                    </a:moveTo>
                    <a:lnTo>
                      <a:pt x="98756" y="337049"/>
                    </a:lnTo>
                    <a:lnTo>
                      <a:pt x="98756" y="63871"/>
                    </a:lnTo>
                    <a:lnTo>
                      <a:pt x="71498" y="63871"/>
                    </a:lnTo>
                    <a:lnTo>
                      <a:pt x="71498" y="337049"/>
                    </a:lnTo>
                    <a:close/>
                    <a:moveTo>
                      <a:pt x="27245" y="372506"/>
                    </a:moveTo>
                    <a:lnTo>
                      <a:pt x="572041" y="372506"/>
                    </a:lnTo>
                    <a:lnTo>
                      <a:pt x="572041" y="28414"/>
                    </a:lnTo>
                    <a:lnTo>
                      <a:pt x="27245" y="28414"/>
                    </a:lnTo>
                    <a:lnTo>
                      <a:pt x="27245" y="372506"/>
                    </a:lnTo>
                    <a:close/>
                    <a:moveTo>
                      <a:pt x="585670" y="0"/>
                    </a:moveTo>
                    <a:lnTo>
                      <a:pt x="13629" y="0"/>
                    </a:lnTo>
                    <a:cubicBezTo>
                      <a:pt x="6092" y="0"/>
                      <a:pt x="0" y="6362"/>
                      <a:pt x="0" y="14200"/>
                    </a:cubicBezTo>
                    <a:lnTo>
                      <a:pt x="0" y="386706"/>
                    </a:lnTo>
                    <a:cubicBezTo>
                      <a:pt x="0" y="394544"/>
                      <a:pt x="6092" y="400906"/>
                      <a:pt x="13629" y="400906"/>
                    </a:cubicBezTo>
                    <a:lnTo>
                      <a:pt x="585670" y="400906"/>
                    </a:lnTo>
                    <a:cubicBezTo>
                      <a:pt x="593207" y="400906"/>
                      <a:pt x="599299" y="394544"/>
                      <a:pt x="599299" y="386706"/>
                    </a:cubicBezTo>
                    <a:lnTo>
                      <a:pt x="599299" y="14200"/>
                    </a:lnTo>
                    <a:cubicBezTo>
                      <a:pt x="599299" y="6362"/>
                      <a:pt x="593207" y="0"/>
                      <a:pt x="585670" y="0"/>
                    </a:cubicBezTo>
                    <a:lnTo>
                      <a:pt x="585670" y="0"/>
                    </a:lnTo>
                    <a:close/>
                  </a:path>
                </a:pathLst>
              </a:custGeom>
              <a:solidFill>
                <a:srgbClr val="262626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K"/>
              </a:p>
            </p:txBody>
          </p:sp>
        </p:grpSp>
        <p:sp>
          <p:nvSpPr>
            <p:cNvPr id="44" name="Titel 1">
              <a:extLst>
                <a:ext uri="{FF2B5EF4-FFF2-40B4-BE49-F238E27FC236}">
                  <a16:creationId xmlns:a16="http://schemas.microsoft.com/office/drawing/2014/main" id="{4FB86D13-76E4-882E-6E81-09747F74122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209468" y="3612691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BC086189-F7BD-6764-45E4-A40D2BF4F8DA}"/>
              </a:ext>
            </a:extLst>
          </p:cNvPr>
          <p:cNvGrpSpPr>
            <a:grpSpLocks noChangeAspect="1"/>
          </p:cNvGrpSpPr>
          <p:nvPr/>
        </p:nvGrpSpPr>
        <p:grpSpPr>
          <a:xfrm>
            <a:off x="5638799" y="807438"/>
            <a:ext cx="914399" cy="1019852"/>
            <a:chOff x="5638799" y="807438"/>
            <a:chExt cx="914399" cy="1019852"/>
          </a:xfrm>
        </p:grpSpPr>
        <p:pic>
          <p:nvPicPr>
            <p:cNvPr id="18" name="Picture 17" descr="A white hexagon on an orange background&#10;&#10;Description automatically generated">
              <a:extLst>
                <a:ext uri="{FF2B5EF4-FFF2-40B4-BE49-F238E27FC236}">
                  <a16:creationId xmlns:a16="http://schemas.microsoft.com/office/drawing/2014/main" id="{078D4E8D-EEA6-1590-7425-A9B967D8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799" y="807438"/>
              <a:ext cx="914399" cy="914399"/>
            </a:xfrm>
            <a:prstGeom prst="rect">
              <a:avLst/>
            </a:prstGeom>
          </p:spPr>
        </p:pic>
        <p:sp>
          <p:nvSpPr>
            <p:cNvPr id="63" name="Titel 1">
              <a:extLst>
                <a:ext uri="{FF2B5EF4-FFF2-40B4-BE49-F238E27FC236}">
                  <a16:creationId xmlns:a16="http://schemas.microsoft.com/office/drawing/2014/main" id="{89CBA6B7-50CA-BD9E-2446-2B355F24B25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964126" y="1701266"/>
              <a:ext cx="263747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ECS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3CFBD16-A12D-E52B-AF7A-78CAD10FDA36}"/>
              </a:ext>
            </a:extLst>
          </p:cNvPr>
          <p:cNvGrpSpPr>
            <a:grpSpLocks noChangeAspect="1"/>
          </p:cNvGrpSpPr>
          <p:nvPr/>
        </p:nvGrpSpPr>
        <p:grpSpPr>
          <a:xfrm>
            <a:off x="10615612" y="575588"/>
            <a:ext cx="914399" cy="1040423"/>
            <a:chOff x="10615612" y="575588"/>
            <a:chExt cx="914399" cy="1040423"/>
          </a:xfrm>
        </p:grpSpPr>
        <p:pic>
          <p:nvPicPr>
            <p:cNvPr id="58" name="Picture 57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D9880539-AE70-FECC-4E2D-D4905C728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5612" y="575588"/>
              <a:ext cx="914399" cy="914399"/>
            </a:xfrm>
            <a:prstGeom prst="rect">
              <a:avLst/>
            </a:prstGeom>
          </p:spPr>
        </p:pic>
        <p:sp>
          <p:nvSpPr>
            <p:cNvPr id="1027" name="Titel 1">
              <a:extLst>
                <a:ext uri="{FF2B5EF4-FFF2-40B4-BE49-F238E27FC236}">
                  <a16:creationId xmlns:a16="http://schemas.microsoft.com/office/drawing/2014/main" id="{CAEF2F3C-8C2C-48C9-50B9-CE5EEA76D04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817697" y="1489987"/>
              <a:ext cx="510229" cy="1260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Graphic 4">
            <a:extLst>
              <a:ext uri="{FF2B5EF4-FFF2-40B4-BE49-F238E27FC236}">
                <a16:creationId xmlns:a16="http://schemas.microsoft.com/office/drawing/2014/main" id="{9D246792-00D4-BF8E-54DC-37CEAC008A3D}"/>
              </a:ext>
            </a:extLst>
          </p:cNvPr>
          <p:cNvSpPr>
            <a:spLocks noChangeAspect="1"/>
          </p:cNvSpPr>
          <p:nvPr/>
        </p:nvSpPr>
        <p:spPr>
          <a:xfrm>
            <a:off x="5638797" y="4174347"/>
            <a:ext cx="914398" cy="457271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262626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sp>
        <p:nvSpPr>
          <p:cNvPr id="30" name="Graphic 4">
            <a:extLst>
              <a:ext uri="{FF2B5EF4-FFF2-40B4-BE49-F238E27FC236}">
                <a16:creationId xmlns:a16="http://schemas.microsoft.com/office/drawing/2014/main" id="{4CFAA0B9-CDA3-36CB-60F9-669AF0D11919}"/>
              </a:ext>
            </a:extLst>
          </p:cNvPr>
          <p:cNvSpPr>
            <a:spLocks noChangeAspect="1"/>
          </p:cNvSpPr>
          <p:nvPr/>
        </p:nvSpPr>
        <p:spPr>
          <a:xfrm>
            <a:off x="5638797" y="2696102"/>
            <a:ext cx="914399" cy="457271"/>
          </a:xfrm>
          <a:custGeom>
            <a:avLst/>
            <a:gdLst>
              <a:gd name="connsiteX0" fmla="*/ 500529 w 599298"/>
              <a:gd name="connsiteY0" fmla="*/ 337049 h 400905"/>
              <a:gd name="connsiteX1" fmla="*/ 527787 w 599298"/>
              <a:gd name="connsiteY1" fmla="*/ 337049 h 400905"/>
              <a:gd name="connsiteX2" fmla="*/ 527787 w 599298"/>
              <a:gd name="connsiteY2" fmla="*/ 63871 h 400905"/>
              <a:gd name="connsiteX3" fmla="*/ 500529 w 599298"/>
              <a:gd name="connsiteY3" fmla="*/ 63871 h 400905"/>
              <a:gd name="connsiteX4" fmla="*/ 500529 w 599298"/>
              <a:gd name="connsiteY4" fmla="*/ 337049 h 400905"/>
              <a:gd name="connsiteX5" fmla="*/ 429031 w 599298"/>
              <a:gd name="connsiteY5" fmla="*/ 337049 h 400905"/>
              <a:gd name="connsiteX6" fmla="*/ 456289 w 599298"/>
              <a:gd name="connsiteY6" fmla="*/ 337049 h 400905"/>
              <a:gd name="connsiteX7" fmla="*/ 456289 w 599298"/>
              <a:gd name="connsiteY7" fmla="*/ 63871 h 400905"/>
              <a:gd name="connsiteX8" fmla="*/ 429031 w 599298"/>
              <a:gd name="connsiteY8" fmla="*/ 63871 h 400905"/>
              <a:gd name="connsiteX9" fmla="*/ 429031 w 599298"/>
              <a:gd name="connsiteY9" fmla="*/ 337049 h 400905"/>
              <a:gd name="connsiteX10" fmla="*/ 357519 w 599298"/>
              <a:gd name="connsiteY10" fmla="*/ 337049 h 400905"/>
              <a:gd name="connsiteX11" fmla="*/ 384777 w 599298"/>
              <a:gd name="connsiteY11" fmla="*/ 337049 h 400905"/>
              <a:gd name="connsiteX12" fmla="*/ 384777 w 599298"/>
              <a:gd name="connsiteY12" fmla="*/ 63871 h 400905"/>
              <a:gd name="connsiteX13" fmla="*/ 357519 w 599298"/>
              <a:gd name="connsiteY13" fmla="*/ 63871 h 400905"/>
              <a:gd name="connsiteX14" fmla="*/ 357519 w 599298"/>
              <a:gd name="connsiteY14" fmla="*/ 337049 h 400905"/>
              <a:gd name="connsiteX15" fmla="*/ 286020 w 599298"/>
              <a:gd name="connsiteY15" fmla="*/ 337049 h 400905"/>
              <a:gd name="connsiteX16" fmla="*/ 313279 w 599298"/>
              <a:gd name="connsiteY16" fmla="*/ 337049 h 400905"/>
              <a:gd name="connsiteX17" fmla="*/ 313279 w 599298"/>
              <a:gd name="connsiteY17" fmla="*/ 63871 h 400905"/>
              <a:gd name="connsiteX18" fmla="*/ 286020 w 599298"/>
              <a:gd name="connsiteY18" fmla="*/ 63871 h 400905"/>
              <a:gd name="connsiteX19" fmla="*/ 286020 w 599298"/>
              <a:gd name="connsiteY19" fmla="*/ 337049 h 400905"/>
              <a:gd name="connsiteX20" fmla="*/ 214508 w 599298"/>
              <a:gd name="connsiteY20" fmla="*/ 337049 h 400905"/>
              <a:gd name="connsiteX21" fmla="*/ 241767 w 599298"/>
              <a:gd name="connsiteY21" fmla="*/ 337049 h 400905"/>
              <a:gd name="connsiteX22" fmla="*/ 241767 w 599298"/>
              <a:gd name="connsiteY22" fmla="*/ 63871 h 400905"/>
              <a:gd name="connsiteX23" fmla="*/ 214508 w 599298"/>
              <a:gd name="connsiteY23" fmla="*/ 63871 h 400905"/>
              <a:gd name="connsiteX24" fmla="*/ 214508 w 599298"/>
              <a:gd name="connsiteY24" fmla="*/ 337049 h 400905"/>
              <a:gd name="connsiteX25" fmla="*/ 143010 w 599298"/>
              <a:gd name="connsiteY25" fmla="*/ 337049 h 400905"/>
              <a:gd name="connsiteX26" fmla="*/ 170268 w 599298"/>
              <a:gd name="connsiteY26" fmla="*/ 337049 h 400905"/>
              <a:gd name="connsiteX27" fmla="*/ 170268 w 599298"/>
              <a:gd name="connsiteY27" fmla="*/ 63871 h 400905"/>
              <a:gd name="connsiteX28" fmla="*/ 143010 w 599298"/>
              <a:gd name="connsiteY28" fmla="*/ 63871 h 400905"/>
              <a:gd name="connsiteX29" fmla="*/ 143010 w 599298"/>
              <a:gd name="connsiteY29" fmla="*/ 337049 h 400905"/>
              <a:gd name="connsiteX30" fmla="*/ 71498 w 599298"/>
              <a:gd name="connsiteY30" fmla="*/ 337049 h 400905"/>
              <a:gd name="connsiteX31" fmla="*/ 98756 w 599298"/>
              <a:gd name="connsiteY31" fmla="*/ 337049 h 400905"/>
              <a:gd name="connsiteX32" fmla="*/ 98756 w 599298"/>
              <a:gd name="connsiteY32" fmla="*/ 63871 h 400905"/>
              <a:gd name="connsiteX33" fmla="*/ 71498 w 599298"/>
              <a:gd name="connsiteY33" fmla="*/ 63871 h 400905"/>
              <a:gd name="connsiteX34" fmla="*/ 71498 w 599298"/>
              <a:gd name="connsiteY34" fmla="*/ 337049 h 400905"/>
              <a:gd name="connsiteX35" fmla="*/ 27245 w 599298"/>
              <a:gd name="connsiteY35" fmla="*/ 372506 h 400905"/>
              <a:gd name="connsiteX36" fmla="*/ 572041 w 599298"/>
              <a:gd name="connsiteY36" fmla="*/ 372506 h 400905"/>
              <a:gd name="connsiteX37" fmla="*/ 572041 w 599298"/>
              <a:gd name="connsiteY37" fmla="*/ 28414 h 400905"/>
              <a:gd name="connsiteX38" fmla="*/ 27245 w 599298"/>
              <a:gd name="connsiteY38" fmla="*/ 28414 h 400905"/>
              <a:gd name="connsiteX39" fmla="*/ 27245 w 599298"/>
              <a:gd name="connsiteY39" fmla="*/ 372506 h 400905"/>
              <a:gd name="connsiteX40" fmla="*/ 585670 w 599298"/>
              <a:gd name="connsiteY40" fmla="*/ 0 h 400905"/>
              <a:gd name="connsiteX41" fmla="*/ 13629 w 599298"/>
              <a:gd name="connsiteY41" fmla="*/ 0 h 400905"/>
              <a:gd name="connsiteX42" fmla="*/ 0 w 599298"/>
              <a:gd name="connsiteY42" fmla="*/ 14200 h 400905"/>
              <a:gd name="connsiteX43" fmla="*/ 0 w 599298"/>
              <a:gd name="connsiteY43" fmla="*/ 386706 h 400905"/>
              <a:gd name="connsiteX44" fmla="*/ 13629 w 599298"/>
              <a:gd name="connsiteY44" fmla="*/ 400906 h 400905"/>
              <a:gd name="connsiteX45" fmla="*/ 585670 w 599298"/>
              <a:gd name="connsiteY45" fmla="*/ 400906 h 400905"/>
              <a:gd name="connsiteX46" fmla="*/ 599299 w 599298"/>
              <a:gd name="connsiteY46" fmla="*/ 386706 h 400905"/>
              <a:gd name="connsiteX47" fmla="*/ 599299 w 599298"/>
              <a:gd name="connsiteY47" fmla="*/ 14200 h 400905"/>
              <a:gd name="connsiteX48" fmla="*/ 585670 w 599298"/>
              <a:gd name="connsiteY48" fmla="*/ 0 h 400905"/>
              <a:gd name="connsiteX49" fmla="*/ 585670 w 599298"/>
              <a:gd name="connsiteY49" fmla="*/ 0 h 40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9298" h="400905">
                <a:moveTo>
                  <a:pt x="500529" y="337049"/>
                </a:moveTo>
                <a:lnTo>
                  <a:pt x="527787" y="337049"/>
                </a:lnTo>
                <a:lnTo>
                  <a:pt x="527787" y="63871"/>
                </a:lnTo>
                <a:lnTo>
                  <a:pt x="500529" y="63871"/>
                </a:lnTo>
                <a:lnTo>
                  <a:pt x="500529" y="337049"/>
                </a:lnTo>
                <a:close/>
                <a:moveTo>
                  <a:pt x="429031" y="337049"/>
                </a:moveTo>
                <a:lnTo>
                  <a:pt x="456289" y="337049"/>
                </a:lnTo>
                <a:lnTo>
                  <a:pt x="456289" y="63871"/>
                </a:lnTo>
                <a:lnTo>
                  <a:pt x="429031" y="63871"/>
                </a:lnTo>
                <a:lnTo>
                  <a:pt x="429031" y="337049"/>
                </a:lnTo>
                <a:close/>
                <a:moveTo>
                  <a:pt x="357519" y="337049"/>
                </a:moveTo>
                <a:lnTo>
                  <a:pt x="384777" y="337049"/>
                </a:lnTo>
                <a:lnTo>
                  <a:pt x="384777" y="63871"/>
                </a:lnTo>
                <a:lnTo>
                  <a:pt x="357519" y="63871"/>
                </a:lnTo>
                <a:lnTo>
                  <a:pt x="357519" y="337049"/>
                </a:lnTo>
                <a:close/>
                <a:moveTo>
                  <a:pt x="286020" y="337049"/>
                </a:moveTo>
                <a:lnTo>
                  <a:pt x="313279" y="337049"/>
                </a:lnTo>
                <a:lnTo>
                  <a:pt x="313279" y="63871"/>
                </a:lnTo>
                <a:lnTo>
                  <a:pt x="286020" y="63871"/>
                </a:lnTo>
                <a:lnTo>
                  <a:pt x="286020" y="337049"/>
                </a:lnTo>
                <a:close/>
                <a:moveTo>
                  <a:pt x="214508" y="337049"/>
                </a:moveTo>
                <a:lnTo>
                  <a:pt x="241767" y="337049"/>
                </a:lnTo>
                <a:lnTo>
                  <a:pt x="241767" y="63871"/>
                </a:lnTo>
                <a:lnTo>
                  <a:pt x="214508" y="63871"/>
                </a:lnTo>
                <a:lnTo>
                  <a:pt x="214508" y="337049"/>
                </a:lnTo>
                <a:close/>
                <a:moveTo>
                  <a:pt x="143010" y="337049"/>
                </a:moveTo>
                <a:lnTo>
                  <a:pt x="170268" y="337049"/>
                </a:lnTo>
                <a:lnTo>
                  <a:pt x="170268" y="63871"/>
                </a:lnTo>
                <a:lnTo>
                  <a:pt x="143010" y="63871"/>
                </a:lnTo>
                <a:lnTo>
                  <a:pt x="143010" y="337049"/>
                </a:lnTo>
                <a:close/>
                <a:moveTo>
                  <a:pt x="71498" y="337049"/>
                </a:moveTo>
                <a:lnTo>
                  <a:pt x="98756" y="337049"/>
                </a:lnTo>
                <a:lnTo>
                  <a:pt x="98756" y="63871"/>
                </a:lnTo>
                <a:lnTo>
                  <a:pt x="71498" y="63871"/>
                </a:lnTo>
                <a:lnTo>
                  <a:pt x="71498" y="337049"/>
                </a:lnTo>
                <a:close/>
                <a:moveTo>
                  <a:pt x="27245" y="372506"/>
                </a:moveTo>
                <a:lnTo>
                  <a:pt x="572041" y="372506"/>
                </a:lnTo>
                <a:lnTo>
                  <a:pt x="572041" y="28414"/>
                </a:lnTo>
                <a:lnTo>
                  <a:pt x="27245" y="28414"/>
                </a:lnTo>
                <a:lnTo>
                  <a:pt x="27245" y="372506"/>
                </a:lnTo>
                <a:close/>
                <a:moveTo>
                  <a:pt x="585670" y="0"/>
                </a:moveTo>
                <a:lnTo>
                  <a:pt x="13629" y="0"/>
                </a:lnTo>
                <a:cubicBezTo>
                  <a:pt x="6092" y="0"/>
                  <a:pt x="0" y="6362"/>
                  <a:pt x="0" y="14200"/>
                </a:cubicBezTo>
                <a:lnTo>
                  <a:pt x="0" y="386706"/>
                </a:lnTo>
                <a:cubicBezTo>
                  <a:pt x="0" y="394544"/>
                  <a:pt x="6092" y="400906"/>
                  <a:pt x="13629" y="400906"/>
                </a:cubicBezTo>
                <a:lnTo>
                  <a:pt x="585670" y="400906"/>
                </a:lnTo>
                <a:cubicBezTo>
                  <a:pt x="593207" y="400906"/>
                  <a:pt x="599299" y="394544"/>
                  <a:pt x="599299" y="386706"/>
                </a:cubicBezTo>
                <a:lnTo>
                  <a:pt x="599299" y="14200"/>
                </a:lnTo>
                <a:cubicBezTo>
                  <a:pt x="599299" y="6362"/>
                  <a:pt x="593207" y="0"/>
                  <a:pt x="585670" y="0"/>
                </a:cubicBezTo>
                <a:lnTo>
                  <a:pt x="585670" y="0"/>
                </a:lnTo>
                <a:close/>
              </a:path>
            </a:pathLst>
          </a:custGeom>
          <a:solidFill>
            <a:srgbClr val="262626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endParaRPr lang="en-SK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81FE2F-B1A6-0D6A-9E16-03D5B7E8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805" y="1892616"/>
            <a:ext cx="646386" cy="646386"/>
          </a:xfrm>
          <a:prstGeom prst="rect">
            <a:avLst/>
          </a:prstGeom>
        </p:spPr>
      </p:pic>
      <p:pic>
        <p:nvPicPr>
          <p:cNvPr id="1038" name="Picture 2" descr="It ain't much, but it's honest work' meme Ohio farmer dies">
            <a:extLst>
              <a:ext uri="{FF2B5EF4-FFF2-40B4-BE49-F238E27FC236}">
                <a16:creationId xmlns:a16="http://schemas.microsoft.com/office/drawing/2014/main" id="{04F3BB0C-19FB-D6CC-6A32-438FC1371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90" y="866216"/>
            <a:ext cx="4798550" cy="269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2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-0.00208 0.1456 " pathEditMode="relative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147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1" grpId="0" animBg="1"/>
      <p:bldP spid="31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B31EBA2A-6797-8A6D-D0D5-EBF6ADCE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13CCAAD-4319-2807-8464-9489A1999332}"/>
              </a:ext>
            </a:extLst>
          </p:cNvPr>
          <p:cNvSpPr txBox="1">
            <a:spLocks/>
          </p:cNvSpPr>
          <p:nvPr/>
        </p:nvSpPr>
        <p:spPr bwMode="gray">
          <a:xfrm>
            <a:off x="7588450" y="2325950"/>
            <a:ext cx="4758295" cy="24136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ECS Task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ECS Service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ECS Cluster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Host ???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11A1E9-F126-7303-2201-B6C99DC19D9D}"/>
              </a:ext>
            </a:extLst>
          </p:cNvPr>
          <p:cNvSpPr/>
          <p:nvPr/>
        </p:nvSpPr>
        <p:spPr>
          <a:xfrm>
            <a:off x="-1069145" y="1103586"/>
            <a:ext cx="6949440" cy="4225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07D3518-6DCB-CA2C-F3BB-423F1018EF57}"/>
              </a:ext>
            </a:extLst>
          </p:cNvPr>
          <p:cNvSpPr txBox="1">
            <a:spLocks/>
          </p:cNvSpPr>
          <p:nvPr/>
        </p:nvSpPr>
        <p:spPr bwMode="gray">
          <a:xfrm>
            <a:off x="154745" y="3069000"/>
            <a:ext cx="5517688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CONTAINERS IN AWS</a:t>
            </a:r>
          </a:p>
        </p:txBody>
      </p:sp>
    </p:spTree>
    <p:extLst>
      <p:ext uri="{BB962C8B-B14F-4D97-AF65-F5344CB8AC3E}">
        <p14:creationId xmlns:p14="http://schemas.microsoft.com/office/powerpoint/2010/main" val="421754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8584979-00B2-7E7E-4841-D9D04329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A689E7-6EAE-A7AF-AA61-61D7756BC9FE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4" y="2595731"/>
            <a:ext cx="2662066" cy="1819121"/>
            <a:chOff x="5285504" y="2595731"/>
            <a:chExt cx="2662066" cy="18191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FD2B12-C4DB-9422-CB7F-82D07B6484F6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02A344-169F-46F5-AD62-F3AABBA50E5D}"/>
                </a:ext>
              </a:extLst>
            </p:cNvPr>
            <p:cNvSpPr txBox="1"/>
            <p:nvPr/>
          </p:nvSpPr>
          <p:spPr>
            <a:xfrm>
              <a:off x="5655236" y="2595731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67DF0E20-491A-233A-FF2C-4B55149C2DAC}"/>
              </a:ext>
            </a:extLst>
          </p:cNvPr>
          <p:cNvSpPr/>
          <p:nvPr/>
        </p:nvSpPr>
        <p:spPr>
          <a:xfrm>
            <a:off x="6818668" y="3237104"/>
            <a:ext cx="961300" cy="8879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0B7DB-9D55-F43A-0F8C-6E7CDE7E54BB}"/>
              </a:ext>
            </a:extLst>
          </p:cNvPr>
          <p:cNvSpPr/>
          <p:nvPr/>
        </p:nvSpPr>
        <p:spPr>
          <a:xfrm>
            <a:off x="5571436" y="3237104"/>
            <a:ext cx="961300" cy="887977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75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8584979-00B2-7E7E-4841-D9D04329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A689E7-6EAE-A7AF-AA61-61D7756BC9FE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4" y="2590417"/>
            <a:ext cx="2662066" cy="1824435"/>
            <a:chOff x="5285504" y="2590417"/>
            <a:chExt cx="2662066" cy="182443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FD2B12-C4DB-9422-CB7F-82D07B6484F6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02A344-169F-46F5-AD62-F3AABBA50E5D}"/>
                </a:ext>
              </a:extLst>
            </p:cNvPr>
            <p:cNvSpPr txBox="1"/>
            <p:nvPr/>
          </p:nvSpPr>
          <p:spPr>
            <a:xfrm>
              <a:off x="5655236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DCC953-8986-B9A9-7635-70DC4A1ED928}"/>
              </a:ext>
            </a:extLst>
          </p:cNvPr>
          <p:cNvSpPr/>
          <p:nvPr/>
        </p:nvSpPr>
        <p:spPr>
          <a:xfrm>
            <a:off x="6818667" y="3212534"/>
            <a:ext cx="961300" cy="8879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3A879-4B0C-7307-6F0D-E39C9C5F6644}"/>
              </a:ext>
            </a:extLst>
          </p:cNvPr>
          <p:cNvSpPr/>
          <p:nvPr/>
        </p:nvSpPr>
        <p:spPr>
          <a:xfrm>
            <a:off x="6162196" y="4908411"/>
            <a:ext cx="961300" cy="887977"/>
          </a:xfrm>
          <a:prstGeom prst="rect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BEB79A-3BAF-1B6C-0E5D-81A9BB2AC2C4}"/>
              </a:ext>
            </a:extLst>
          </p:cNvPr>
          <p:cNvSpPr/>
          <p:nvPr/>
        </p:nvSpPr>
        <p:spPr>
          <a:xfrm>
            <a:off x="5571436" y="3237104"/>
            <a:ext cx="961300" cy="887977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916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imple background Stock Images - Search Stock Images on Everypixel">
            <a:extLst>
              <a:ext uri="{FF2B5EF4-FFF2-40B4-BE49-F238E27FC236}">
                <a16:creationId xmlns:a16="http://schemas.microsoft.com/office/drawing/2014/main" id="{FCC8CB45-5A2F-BA8B-6840-E9848129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145F98-B7C7-EE20-EA32-504091CB1419}"/>
              </a:ext>
            </a:extLst>
          </p:cNvPr>
          <p:cNvGrpSpPr>
            <a:grpSpLocks noChangeAspect="1"/>
          </p:cNvGrpSpPr>
          <p:nvPr/>
        </p:nvGrpSpPr>
        <p:grpSpPr>
          <a:xfrm>
            <a:off x="5285504" y="2590417"/>
            <a:ext cx="2662066" cy="1824435"/>
            <a:chOff x="5285504" y="2590417"/>
            <a:chExt cx="2662066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3345CB-2CA8-18A3-3BB4-20D76B94E062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2BB3D4-2728-5BC8-0637-30E8A01A49B4}"/>
                </a:ext>
              </a:extLst>
            </p:cNvPr>
            <p:cNvSpPr txBox="1"/>
            <p:nvPr/>
          </p:nvSpPr>
          <p:spPr>
            <a:xfrm>
              <a:off x="5655236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9303E-1A49-CF0F-BA17-FE80530C4048}"/>
              </a:ext>
            </a:extLst>
          </p:cNvPr>
          <p:cNvGrpSpPr>
            <a:grpSpLocks noChangeAspect="1"/>
          </p:cNvGrpSpPr>
          <p:nvPr/>
        </p:nvGrpSpPr>
        <p:grpSpPr>
          <a:xfrm>
            <a:off x="4671984" y="922251"/>
            <a:ext cx="3653342" cy="5765735"/>
            <a:chOff x="4373256" y="935698"/>
            <a:chExt cx="3653342" cy="576573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5A68C7-9D3A-FEF1-853D-74F27E93B726}"/>
                </a:ext>
              </a:extLst>
            </p:cNvPr>
            <p:cNvSpPr/>
            <p:nvPr/>
          </p:nvSpPr>
          <p:spPr>
            <a:xfrm>
              <a:off x="4373256" y="1383610"/>
              <a:ext cx="3653342" cy="531782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D2B48-8DDB-ECA9-9A73-DA927A54BF65}"/>
                </a:ext>
              </a:extLst>
            </p:cNvPr>
            <p:cNvSpPr txBox="1"/>
            <p:nvPr/>
          </p:nvSpPr>
          <p:spPr>
            <a:xfrm>
              <a:off x="5499875" y="935698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E3E8C83-F0E4-5B77-9417-06703C8EECEC}"/>
              </a:ext>
            </a:extLst>
          </p:cNvPr>
          <p:cNvSpPr/>
          <p:nvPr/>
        </p:nvSpPr>
        <p:spPr>
          <a:xfrm>
            <a:off x="6866787" y="3204815"/>
            <a:ext cx="920864" cy="88797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F7BC6B-0EE5-4F32-5556-9B879389B5F6}"/>
              </a:ext>
            </a:extLst>
          </p:cNvPr>
          <p:cNvGrpSpPr>
            <a:grpSpLocks noChangeAspect="1"/>
          </p:cNvGrpSpPr>
          <p:nvPr/>
        </p:nvGrpSpPr>
        <p:grpSpPr>
          <a:xfrm>
            <a:off x="5788077" y="4159603"/>
            <a:ext cx="1534839" cy="581258"/>
            <a:chOff x="2335619" y="2075069"/>
            <a:chExt cx="1534839" cy="58125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C90152-32F7-115A-1480-90A6A6D4679E}"/>
                </a:ext>
              </a:extLst>
            </p:cNvPr>
            <p:cNvCxnSpPr>
              <a:cxnSpLocks/>
            </p:cNvCxnSpPr>
            <p:nvPr/>
          </p:nvCxnSpPr>
          <p:spPr>
            <a:xfrm>
              <a:off x="2335619" y="2414194"/>
              <a:ext cx="1534839" cy="0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4989AE-8BA4-7672-B5C1-0876315B32D1}"/>
                </a:ext>
              </a:extLst>
            </p:cNvPr>
            <p:cNvCxnSpPr>
              <a:cxnSpLocks/>
            </p:cNvCxnSpPr>
            <p:nvPr/>
          </p:nvCxnSpPr>
          <p:spPr>
            <a:xfrm>
              <a:off x="2335619" y="2083294"/>
              <a:ext cx="0" cy="323388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A4437D-B6F8-C12C-C487-1B808985DB4C}"/>
                </a:ext>
              </a:extLst>
            </p:cNvPr>
            <p:cNvCxnSpPr>
              <a:cxnSpLocks/>
            </p:cNvCxnSpPr>
            <p:nvPr/>
          </p:nvCxnSpPr>
          <p:spPr>
            <a:xfrm>
              <a:off x="3870458" y="2075069"/>
              <a:ext cx="0" cy="331613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0EC2E2-6ADA-4BF5-083A-2FBE55283A08}"/>
                </a:ext>
              </a:extLst>
            </p:cNvPr>
            <p:cNvCxnSpPr>
              <a:cxnSpLocks/>
            </p:cNvCxnSpPr>
            <p:nvPr/>
          </p:nvCxnSpPr>
          <p:spPr>
            <a:xfrm>
              <a:off x="3143458" y="2406682"/>
              <a:ext cx="0" cy="249645"/>
            </a:xfrm>
            <a:prstGeom prst="line">
              <a:avLst/>
            </a:prstGeom>
            <a:ln w="28575">
              <a:solidFill>
                <a:srgbClr val="E57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779EB-51B1-8F77-AF18-30861837A8B0}"/>
              </a:ext>
            </a:extLst>
          </p:cNvPr>
          <p:cNvGrpSpPr>
            <a:grpSpLocks noChangeAspect="1"/>
          </p:cNvGrpSpPr>
          <p:nvPr/>
        </p:nvGrpSpPr>
        <p:grpSpPr>
          <a:xfrm>
            <a:off x="5960916" y="4753693"/>
            <a:ext cx="1270000" cy="1431207"/>
            <a:chOff x="5960916" y="4753693"/>
            <a:chExt cx="1270000" cy="1431207"/>
          </a:xfrm>
        </p:grpSpPr>
        <p:pic>
          <p:nvPicPr>
            <p:cNvPr id="19" name="Picture 18" descr="A white box with orange outline&#10;&#10;Description automatically generated">
              <a:extLst>
                <a:ext uri="{FF2B5EF4-FFF2-40B4-BE49-F238E27FC236}">
                  <a16:creationId xmlns:a16="http://schemas.microsoft.com/office/drawing/2014/main" id="{B011F3DD-DCBD-38CB-B485-055E72002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0916" y="4753693"/>
              <a:ext cx="1270000" cy="13462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E9CEC5-867B-107D-7EFD-91A8C9725F51}"/>
                </a:ext>
              </a:extLst>
            </p:cNvPr>
            <p:cNvSpPr txBox="1"/>
            <p:nvPr/>
          </p:nvSpPr>
          <p:spPr>
            <a:xfrm>
              <a:off x="6096000" y="5923290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Instance Store</a:t>
              </a:r>
              <a:endParaRPr lang="en-SK" sz="11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1AC9158-34A2-ED5F-8CDD-7FD408D1F481}"/>
              </a:ext>
            </a:extLst>
          </p:cNvPr>
          <p:cNvSpPr/>
          <p:nvPr/>
        </p:nvSpPr>
        <p:spPr>
          <a:xfrm>
            <a:off x="5571436" y="3237104"/>
            <a:ext cx="961300" cy="887977"/>
          </a:xfrm>
          <a:prstGeom prst="rect">
            <a:avLst/>
          </a:prstGeom>
          <a:solidFill>
            <a:srgbClr val="078C8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SK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57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lekom – Angl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758958CC-6C45-464E-94CA-E3E0633D8F58}" vid="{05C7C691-6579-46D5-99FC-59949A7560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6216</TotalTime>
  <Words>1261</Words>
  <Application>Microsoft Macintosh PowerPoint</Application>
  <PresentationFormat>Widescreen</PresentationFormat>
  <Paragraphs>338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Amazon Ember</vt:lpstr>
      <vt:lpstr>Aptos</vt:lpstr>
      <vt:lpstr>Arial</vt:lpstr>
      <vt:lpstr>Menlo</vt:lpstr>
      <vt:lpstr>TeleNeo Office</vt:lpstr>
      <vt:lpstr>TeleNeo Office ExtraBold</vt:lpstr>
      <vt:lpstr>Wingdings</vt:lpstr>
      <vt:lpstr>Telekom – Angle</vt:lpstr>
      <vt:lpstr>PowerPoint Presentation</vt:lpstr>
      <vt:lpstr>PowerPoint Presentation</vt:lpstr>
      <vt:lpstr>PowerPoint Presentation</vt:lpstr>
      <vt:lpstr>CONTAINERS AND 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Delyova, Lydia</dc:creator>
  <cp:lastModifiedBy>Salanci, Michal</cp:lastModifiedBy>
  <cp:revision>77</cp:revision>
  <dcterms:created xsi:type="dcterms:W3CDTF">2024-04-21T12:27:18Z</dcterms:created>
  <dcterms:modified xsi:type="dcterms:W3CDTF">2024-08-30T14:20:53Z</dcterms:modified>
</cp:coreProperties>
</file>