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1088" r:id="rId2"/>
    <p:sldId id="1134" r:id="rId3"/>
    <p:sldId id="1219" r:id="rId4"/>
    <p:sldId id="1223" r:id="rId5"/>
    <p:sldId id="1192" r:id="rId6"/>
    <p:sldId id="1225" r:id="rId7"/>
    <p:sldId id="1226" r:id="rId8"/>
    <p:sldId id="1227" r:id="rId9"/>
    <p:sldId id="1229" r:id="rId10"/>
    <p:sldId id="1230" r:id="rId11"/>
    <p:sldId id="1228" r:id="rId12"/>
    <p:sldId id="1235" r:id="rId13"/>
    <p:sldId id="1237" r:id="rId14"/>
    <p:sldId id="1236" r:id="rId15"/>
    <p:sldId id="1231" r:id="rId16"/>
    <p:sldId id="1224" r:id="rId17"/>
    <p:sldId id="1234" r:id="rId18"/>
    <p:sldId id="1238" r:id="rId19"/>
    <p:sldId id="1220" r:id="rId20"/>
    <p:sldId id="1239" r:id="rId21"/>
    <p:sldId id="1240" r:id="rId22"/>
    <p:sldId id="1241" r:id="rId23"/>
    <p:sldId id="1248" r:id="rId24"/>
    <p:sldId id="1249" r:id="rId25"/>
    <p:sldId id="1250" r:id="rId26"/>
    <p:sldId id="1251" r:id="rId27"/>
    <p:sldId id="1252" r:id="rId28"/>
    <p:sldId id="1221" r:id="rId29"/>
    <p:sldId id="1243" r:id="rId30"/>
    <p:sldId id="1253" r:id="rId31"/>
    <p:sldId id="1254" r:id="rId32"/>
    <p:sldId id="1261" r:id="rId33"/>
    <p:sldId id="1244" r:id="rId34"/>
    <p:sldId id="1260" r:id="rId35"/>
    <p:sldId id="1262" r:id="rId36"/>
    <p:sldId id="1263" r:id="rId37"/>
    <p:sldId id="1255" r:id="rId38"/>
    <p:sldId id="1245" r:id="rId39"/>
    <p:sldId id="1257" r:id="rId40"/>
    <p:sldId id="1259" r:id="rId41"/>
    <p:sldId id="1215" r:id="rId42"/>
  </p:sldIdLst>
  <p:sldSz cx="12192000" cy="6858000"/>
  <p:notesSz cx="6858000" cy="9144000"/>
  <p:defaultTextStyle>
    <a:defPPr>
      <a:defRPr lang="en-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1E"/>
    <a:srgbClr val="2F325C"/>
    <a:srgbClr val="E5780C"/>
    <a:srgbClr val="E7D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4"/>
    <p:restoredTop sz="81280"/>
  </p:normalViewPr>
  <p:slideViewPr>
    <p:cSldViewPr snapToGrid="0">
      <p:cViewPr varScale="1">
        <p:scale>
          <a:sx n="115" d="100"/>
          <a:sy n="115" d="100"/>
        </p:scale>
        <p:origin x="1984" y="216"/>
      </p:cViewPr>
      <p:guideLst/>
    </p:cSldViewPr>
  </p:slideViewPr>
  <p:outlineViewPr>
    <p:cViewPr>
      <p:scale>
        <a:sx n="33" d="100"/>
        <a:sy n="33" d="100"/>
      </p:scale>
      <p:origin x="0" y="-54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778AA-C56C-B146-9088-31BF409A916A}" type="datetimeFigureOut">
              <a:rPr lang="en-SK" smtClean="0"/>
              <a:t>30/08/2024</a:t>
            </a:fld>
            <a:endParaRPr lang="en-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72782-683D-5840-A2B9-EF26B0A4F154}" type="slidenum">
              <a:rPr lang="en-SK" smtClean="0"/>
              <a:t>‹#›</a:t>
            </a:fld>
            <a:endParaRPr lang="en-SK"/>
          </a:p>
        </p:txBody>
      </p:sp>
    </p:spTree>
    <p:extLst>
      <p:ext uri="{BB962C8B-B14F-4D97-AF65-F5344CB8AC3E}">
        <p14:creationId xmlns:p14="http://schemas.microsoft.com/office/powerpoint/2010/main" val="3005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SK"/>
          </a:p>
        </p:txBody>
      </p:sp>
      <p:sp>
        <p:nvSpPr>
          <p:cNvPr id="4" name="Slide Number Placeholder 3"/>
          <p:cNvSpPr>
            <a:spLocks noGrp="1"/>
          </p:cNvSpPr>
          <p:nvPr>
            <p:ph type="sldNum" sz="quarter" idx="5"/>
          </p:nvPr>
        </p:nvSpPr>
        <p:spPr/>
        <p:txBody>
          <a:bodyPr/>
          <a:lstStyle/>
          <a:p>
            <a:fld id="{AFD72782-683D-5840-A2B9-EF26B0A4F154}" type="slidenum">
              <a:rPr lang="en-SK" smtClean="0"/>
              <a:t>1</a:t>
            </a:fld>
            <a:endParaRPr lang="en-SK"/>
          </a:p>
        </p:txBody>
      </p:sp>
    </p:spTree>
    <p:extLst>
      <p:ext uri="{BB962C8B-B14F-4D97-AF65-F5344CB8AC3E}">
        <p14:creationId xmlns:p14="http://schemas.microsoft.com/office/powerpoint/2010/main" val="1779731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sz="12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10</a:t>
            </a:fld>
            <a:endParaRPr lang="en-SK"/>
          </a:p>
        </p:txBody>
      </p:sp>
    </p:spTree>
    <p:extLst>
      <p:ext uri="{BB962C8B-B14F-4D97-AF65-F5344CB8AC3E}">
        <p14:creationId xmlns:p14="http://schemas.microsoft.com/office/powerpoint/2010/main" val="3461535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sz="12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11</a:t>
            </a:fld>
            <a:endParaRPr lang="en-SK"/>
          </a:p>
        </p:txBody>
      </p:sp>
    </p:spTree>
    <p:extLst>
      <p:ext uri="{BB962C8B-B14F-4D97-AF65-F5344CB8AC3E}">
        <p14:creationId xmlns:p14="http://schemas.microsoft.com/office/powerpoint/2010/main" val="77837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12</a:t>
            </a:fld>
            <a:endParaRPr lang="en-SK"/>
          </a:p>
        </p:txBody>
      </p:sp>
    </p:spTree>
    <p:extLst>
      <p:ext uri="{BB962C8B-B14F-4D97-AF65-F5344CB8AC3E}">
        <p14:creationId xmlns:p14="http://schemas.microsoft.com/office/powerpoint/2010/main" val="384120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13</a:t>
            </a:fld>
            <a:endParaRPr lang="en-SK"/>
          </a:p>
        </p:txBody>
      </p:sp>
    </p:spTree>
    <p:extLst>
      <p:ext uri="{BB962C8B-B14F-4D97-AF65-F5344CB8AC3E}">
        <p14:creationId xmlns:p14="http://schemas.microsoft.com/office/powerpoint/2010/main" val="105870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14</a:t>
            </a:fld>
            <a:endParaRPr lang="en-SK"/>
          </a:p>
        </p:txBody>
      </p:sp>
    </p:spTree>
    <p:extLst>
      <p:ext uri="{BB962C8B-B14F-4D97-AF65-F5344CB8AC3E}">
        <p14:creationId xmlns:p14="http://schemas.microsoft.com/office/powerpoint/2010/main" val="395341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00" b="0" dirty="0"/>
          </a:p>
        </p:txBody>
      </p:sp>
      <p:sp>
        <p:nvSpPr>
          <p:cNvPr id="4" name="Slide Number Placeholder 3"/>
          <p:cNvSpPr>
            <a:spLocks noGrp="1"/>
          </p:cNvSpPr>
          <p:nvPr>
            <p:ph type="sldNum" sz="quarter" idx="5"/>
          </p:nvPr>
        </p:nvSpPr>
        <p:spPr/>
        <p:txBody>
          <a:bodyPr/>
          <a:lstStyle/>
          <a:p>
            <a:fld id="{AFD72782-683D-5840-A2B9-EF26B0A4F154}" type="slidenum">
              <a:rPr lang="en-SK" smtClean="0"/>
              <a:t>15</a:t>
            </a:fld>
            <a:endParaRPr lang="en-SK"/>
          </a:p>
        </p:txBody>
      </p:sp>
    </p:spTree>
    <p:extLst>
      <p:ext uri="{BB962C8B-B14F-4D97-AF65-F5344CB8AC3E}">
        <p14:creationId xmlns:p14="http://schemas.microsoft.com/office/powerpoint/2010/main" val="3101755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16</a:t>
            </a:fld>
            <a:endParaRPr lang="en-SK"/>
          </a:p>
        </p:txBody>
      </p:sp>
    </p:spTree>
    <p:extLst>
      <p:ext uri="{BB962C8B-B14F-4D97-AF65-F5344CB8AC3E}">
        <p14:creationId xmlns:p14="http://schemas.microsoft.com/office/powerpoint/2010/main" val="347655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17</a:t>
            </a:fld>
            <a:endParaRPr lang="en-SK"/>
          </a:p>
        </p:txBody>
      </p:sp>
    </p:spTree>
    <p:extLst>
      <p:ext uri="{BB962C8B-B14F-4D97-AF65-F5344CB8AC3E}">
        <p14:creationId xmlns:p14="http://schemas.microsoft.com/office/powerpoint/2010/main" val="557235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18</a:t>
            </a:fld>
            <a:endParaRPr lang="en-SK"/>
          </a:p>
        </p:txBody>
      </p:sp>
    </p:spTree>
    <p:extLst>
      <p:ext uri="{BB962C8B-B14F-4D97-AF65-F5344CB8AC3E}">
        <p14:creationId xmlns:p14="http://schemas.microsoft.com/office/powerpoint/2010/main" val="165182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19</a:t>
            </a:fld>
            <a:endParaRPr lang="en-SK"/>
          </a:p>
        </p:txBody>
      </p:sp>
    </p:spTree>
    <p:extLst>
      <p:ext uri="{BB962C8B-B14F-4D97-AF65-F5344CB8AC3E}">
        <p14:creationId xmlns:p14="http://schemas.microsoft.com/office/powerpoint/2010/main" val="79007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D72782-683D-5840-A2B9-EF26B0A4F154}" type="slidenum">
              <a:rPr lang="en-SK" smtClean="0"/>
              <a:t>2</a:t>
            </a:fld>
            <a:endParaRPr lang="en-SK"/>
          </a:p>
        </p:txBody>
      </p:sp>
    </p:spTree>
    <p:extLst>
      <p:ext uri="{BB962C8B-B14F-4D97-AF65-F5344CB8AC3E}">
        <p14:creationId xmlns:p14="http://schemas.microsoft.com/office/powerpoint/2010/main" val="321243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20</a:t>
            </a:fld>
            <a:endParaRPr lang="en-SK"/>
          </a:p>
        </p:txBody>
      </p:sp>
    </p:spTree>
    <p:extLst>
      <p:ext uri="{BB962C8B-B14F-4D97-AF65-F5344CB8AC3E}">
        <p14:creationId xmlns:p14="http://schemas.microsoft.com/office/powerpoint/2010/main" val="2175073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21</a:t>
            </a:fld>
            <a:endParaRPr lang="en-SK"/>
          </a:p>
        </p:txBody>
      </p:sp>
    </p:spTree>
    <p:extLst>
      <p:ext uri="{BB962C8B-B14F-4D97-AF65-F5344CB8AC3E}">
        <p14:creationId xmlns:p14="http://schemas.microsoft.com/office/powerpoint/2010/main" val="213237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22</a:t>
            </a:fld>
            <a:endParaRPr lang="en-SK"/>
          </a:p>
        </p:txBody>
      </p:sp>
    </p:spTree>
    <p:extLst>
      <p:ext uri="{BB962C8B-B14F-4D97-AF65-F5344CB8AC3E}">
        <p14:creationId xmlns:p14="http://schemas.microsoft.com/office/powerpoint/2010/main" val="3932479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strike="noStrike"/>
              <a:t>So what did we came up with?</a:t>
            </a:r>
          </a:p>
          <a:p>
            <a:endParaRPr lang="en-GB" sz="1200" strike="noStrike"/>
          </a:p>
          <a:p>
            <a:r>
              <a:rPr lang="en-GB" sz="1200" strike="noStrike"/>
              <a:t>We tiped 5 commercial sites in the internet, where is high probability to be stable 24x7. it’s sites of social media or music plaftorms, software vendors, etc… and we are sending http request over there and getting back the http response. </a:t>
            </a:r>
          </a:p>
        </p:txBody>
      </p:sp>
      <p:sp>
        <p:nvSpPr>
          <p:cNvPr id="4" name="Slide Number Placeholder 3"/>
          <p:cNvSpPr>
            <a:spLocks noGrp="1"/>
          </p:cNvSpPr>
          <p:nvPr>
            <p:ph type="sldNum" sz="quarter" idx="5"/>
          </p:nvPr>
        </p:nvSpPr>
        <p:spPr/>
        <p:txBody>
          <a:bodyPr/>
          <a:lstStyle/>
          <a:p>
            <a:fld id="{AFD72782-683D-5840-A2B9-EF26B0A4F154}" type="slidenum">
              <a:rPr lang="en-SK" smtClean="0"/>
              <a:t>23</a:t>
            </a:fld>
            <a:endParaRPr lang="en-SK"/>
          </a:p>
        </p:txBody>
      </p:sp>
    </p:spTree>
    <p:extLst>
      <p:ext uri="{BB962C8B-B14F-4D97-AF65-F5344CB8AC3E}">
        <p14:creationId xmlns:p14="http://schemas.microsoft.com/office/powerpoint/2010/main" val="549072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24</a:t>
            </a:fld>
            <a:endParaRPr lang="en-SK"/>
          </a:p>
        </p:txBody>
      </p:sp>
    </p:spTree>
    <p:extLst>
      <p:ext uri="{BB962C8B-B14F-4D97-AF65-F5344CB8AC3E}">
        <p14:creationId xmlns:p14="http://schemas.microsoft.com/office/powerpoint/2010/main" val="2732532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25</a:t>
            </a:fld>
            <a:endParaRPr lang="en-SK"/>
          </a:p>
        </p:txBody>
      </p:sp>
    </p:spTree>
    <p:extLst>
      <p:ext uri="{BB962C8B-B14F-4D97-AF65-F5344CB8AC3E}">
        <p14:creationId xmlns:p14="http://schemas.microsoft.com/office/powerpoint/2010/main" val="1904875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26</a:t>
            </a:fld>
            <a:endParaRPr lang="en-SK"/>
          </a:p>
        </p:txBody>
      </p:sp>
    </p:spTree>
    <p:extLst>
      <p:ext uri="{BB962C8B-B14F-4D97-AF65-F5344CB8AC3E}">
        <p14:creationId xmlns:p14="http://schemas.microsoft.com/office/powerpoint/2010/main" val="592653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27</a:t>
            </a:fld>
            <a:endParaRPr lang="en-SK"/>
          </a:p>
        </p:txBody>
      </p:sp>
    </p:spTree>
    <p:extLst>
      <p:ext uri="{BB962C8B-B14F-4D97-AF65-F5344CB8AC3E}">
        <p14:creationId xmlns:p14="http://schemas.microsoft.com/office/powerpoint/2010/main" val="2633904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28</a:t>
            </a:fld>
            <a:endParaRPr lang="en-SK"/>
          </a:p>
        </p:txBody>
      </p:sp>
    </p:spTree>
    <p:extLst>
      <p:ext uri="{BB962C8B-B14F-4D97-AF65-F5344CB8AC3E}">
        <p14:creationId xmlns:p14="http://schemas.microsoft.com/office/powerpoint/2010/main" val="2807811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29</a:t>
            </a:fld>
            <a:endParaRPr lang="en-SK"/>
          </a:p>
        </p:txBody>
      </p:sp>
    </p:spTree>
    <p:extLst>
      <p:ext uri="{BB962C8B-B14F-4D97-AF65-F5344CB8AC3E}">
        <p14:creationId xmlns:p14="http://schemas.microsoft.com/office/powerpoint/2010/main" val="363221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D72782-683D-5840-A2B9-EF26B0A4F154}" type="slidenum">
              <a:rPr lang="en-SK" smtClean="0"/>
              <a:t>3</a:t>
            </a:fld>
            <a:endParaRPr lang="en-SK"/>
          </a:p>
        </p:txBody>
      </p:sp>
    </p:spTree>
    <p:extLst>
      <p:ext uri="{BB962C8B-B14F-4D97-AF65-F5344CB8AC3E}">
        <p14:creationId xmlns:p14="http://schemas.microsoft.com/office/powerpoint/2010/main" val="4231907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30</a:t>
            </a:fld>
            <a:endParaRPr lang="en-SK"/>
          </a:p>
        </p:txBody>
      </p:sp>
    </p:spTree>
    <p:extLst>
      <p:ext uri="{BB962C8B-B14F-4D97-AF65-F5344CB8AC3E}">
        <p14:creationId xmlns:p14="http://schemas.microsoft.com/office/powerpoint/2010/main" val="13869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31</a:t>
            </a:fld>
            <a:endParaRPr lang="en-SK"/>
          </a:p>
        </p:txBody>
      </p:sp>
    </p:spTree>
    <p:extLst>
      <p:ext uri="{BB962C8B-B14F-4D97-AF65-F5344CB8AC3E}">
        <p14:creationId xmlns:p14="http://schemas.microsoft.com/office/powerpoint/2010/main" val="1471303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32</a:t>
            </a:fld>
            <a:endParaRPr lang="en-SK"/>
          </a:p>
        </p:txBody>
      </p:sp>
    </p:spTree>
    <p:extLst>
      <p:ext uri="{BB962C8B-B14F-4D97-AF65-F5344CB8AC3E}">
        <p14:creationId xmlns:p14="http://schemas.microsoft.com/office/powerpoint/2010/main" val="3243324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33</a:t>
            </a:fld>
            <a:endParaRPr lang="en-SK"/>
          </a:p>
        </p:txBody>
      </p:sp>
    </p:spTree>
    <p:extLst>
      <p:ext uri="{BB962C8B-B14F-4D97-AF65-F5344CB8AC3E}">
        <p14:creationId xmlns:p14="http://schemas.microsoft.com/office/powerpoint/2010/main" val="1494316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34</a:t>
            </a:fld>
            <a:endParaRPr lang="en-SK"/>
          </a:p>
        </p:txBody>
      </p:sp>
    </p:spTree>
    <p:extLst>
      <p:ext uri="{BB962C8B-B14F-4D97-AF65-F5344CB8AC3E}">
        <p14:creationId xmlns:p14="http://schemas.microsoft.com/office/powerpoint/2010/main" val="3363813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35</a:t>
            </a:fld>
            <a:endParaRPr lang="en-SK"/>
          </a:p>
        </p:txBody>
      </p:sp>
    </p:spTree>
    <p:extLst>
      <p:ext uri="{BB962C8B-B14F-4D97-AF65-F5344CB8AC3E}">
        <p14:creationId xmlns:p14="http://schemas.microsoft.com/office/powerpoint/2010/main" val="777902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36</a:t>
            </a:fld>
            <a:endParaRPr lang="en-SK"/>
          </a:p>
        </p:txBody>
      </p:sp>
    </p:spTree>
    <p:extLst>
      <p:ext uri="{BB962C8B-B14F-4D97-AF65-F5344CB8AC3E}">
        <p14:creationId xmlns:p14="http://schemas.microsoft.com/office/powerpoint/2010/main" val="708000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37</a:t>
            </a:fld>
            <a:endParaRPr lang="en-SK"/>
          </a:p>
        </p:txBody>
      </p:sp>
    </p:spTree>
    <p:extLst>
      <p:ext uri="{BB962C8B-B14F-4D97-AF65-F5344CB8AC3E}">
        <p14:creationId xmlns:p14="http://schemas.microsoft.com/office/powerpoint/2010/main" val="3672953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510">
              <a:lnSpc>
                <a:spcPct val="115000"/>
              </a:lnSpc>
            </a:pPr>
            <a:endParaRPr lang="en-US" sz="10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38</a:t>
            </a:fld>
            <a:endParaRPr lang="en-SK"/>
          </a:p>
        </p:txBody>
      </p:sp>
    </p:spTree>
    <p:extLst>
      <p:ext uri="{BB962C8B-B14F-4D97-AF65-F5344CB8AC3E}">
        <p14:creationId xmlns:p14="http://schemas.microsoft.com/office/powerpoint/2010/main" val="3989228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39</a:t>
            </a:fld>
            <a:endParaRPr lang="en-SK"/>
          </a:p>
        </p:txBody>
      </p:sp>
    </p:spTree>
    <p:extLst>
      <p:ext uri="{BB962C8B-B14F-4D97-AF65-F5344CB8AC3E}">
        <p14:creationId xmlns:p14="http://schemas.microsoft.com/office/powerpoint/2010/main" val="230214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FD72782-683D-5840-A2B9-EF26B0A4F154}" type="slidenum">
              <a:rPr lang="en-SK" smtClean="0"/>
              <a:t>4</a:t>
            </a:fld>
            <a:endParaRPr lang="en-SK"/>
          </a:p>
        </p:txBody>
      </p:sp>
    </p:spTree>
    <p:extLst>
      <p:ext uri="{BB962C8B-B14F-4D97-AF65-F5344CB8AC3E}">
        <p14:creationId xmlns:p14="http://schemas.microsoft.com/office/powerpoint/2010/main" val="569010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40</a:t>
            </a:fld>
            <a:endParaRPr lang="en-SK"/>
          </a:p>
        </p:txBody>
      </p:sp>
    </p:spTree>
    <p:extLst>
      <p:ext uri="{BB962C8B-B14F-4D97-AF65-F5344CB8AC3E}">
        <p14:creationId xmlns:p14="http://schemas.microsoft.com/office/powerpoint/2010/main" val="2410279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chemeClr val="tx2"/>
              </a:solidFill>
              <a:effectLst/>
              <a:uLnTx/>
              <a:uFillTx/>
              <a:latin typeface="TeleNeo Office ExtraBold"/>
              <a:ea typeface="+mj-ea"/>
              <a:cs typeface="+mj-cs"/>
            </a:endParaRPr>
          </a:p>
        </p:txBody>
      </p:sp>
      <p:sp>
        <p:nvSpPr>
          <p:cNvPr id="4" name="Slide Number Placeholder 3"/>
          <p:cNvSpPr>
            <a:spLocks noGrp="1"/>
          </p:cNvSpPr>
          <p:nvPr>
            <p:ph type="sldNum" sz="quarter" idx="5"/>
          </p:nvPr>
        </p:nvSpPr>
        <p:spPr/>
        <p:txBody>
          <a:bodyPr/>
          <a:lstStyle/>
          <a:p>
            <a:fld id="{AFD72782-683D-5840-A2B9-EF26B0A4F154}" type="slidenum">
              <a:rPr lang="en-SK" smtClean="0"/>
              <a:t>41</a:t>
            </a:fld>
            <a:endParaRPr lang="en-SK"/>
          </a:p>
        </p:txBody>
      </p:sp>
    </p:spTree>
    <p:extLst>
      <p:ext uri="{BB962C8B-B14F-4D97-AF65-F5344CB8AC3E}">
        <p14:creationId xmlns:p14="http://schemas.microsoft.com/office/powerpoint/2010/main" val="94596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5</a:t>
            </a:fld>
            <a:endParaRPr lang="en-SK"/>
          </a:p>
        </p:txBody>
      </p:sp>
    </p:spTree>
    <p:extLst>
      <p:ext uri="{BB962C8B-B14F-4D97-AF65-F5344CB8AC3E}">
        <p14:creationId xmlns:p14="http://schemas.microsoft.com/office/powerpoint/2010/main" val="393756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6</a:t>
            </a:fld>
            <a:endParaRPr lang="en-SK"/>
          </a:p>
        </p:txBody>
      </p:sp>
    </p:spTree>
    <p:extLst>
      <p:ext uri="{BB962C8B-B14F-4D97-AF65-F5344CB8AC3E}">
        <p14:creationId xmlns:p14="http://schemas.microsoft.com/office/powerpoint/2010/main" val="383300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sz="12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7</a:t>
            </a:fld>
            <a:endParaRPr lang="en-SK"/>
          </a:p>
        </p:txBody>
      </p:sp>
    </p:spTree>
    <p:extLst>
      <p:ext uri="{BB962C8B-B14F-4D97-AF65-F5344CB8AC3E}">
        <p14:creationId xmlns:p14="http://schemas.microsoft.com/office/powerpoint/2010/main" val="385133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sz="12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8</a:t>
            </a:fld>
            <a:endParaRPr lang="en-SK"/>
          </a:p>
        </p:txBody>
      </p:sp>
    </p:spTree>
    <p:extLst>
      <p:ext uri="{BB962C8B-B14F-4D97-AF65-F5344CB8AC3E}">
        <p14:creationId xmlns:p14="http://schemas.microsoft.com/office/powerpoint/2010/main" val="338792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sz="1200" strike="noStrike"/>
          </a:p>
        </p:txBody>
      </p:sp>
      <p:sp>
        <p:nvSpPr>
          <p:cNvPr id="4" name="Slide Number Placeholder 3"/>
          <p:cNvSpPr>
            <a:spLocks noGrp="1"/>
          </p:cNvSpPr>
          <p:nvPr>
            <p:ph type="sldNum" sz="quarter" idx="5"/>
          </p:nvPr>
        </p:nvSpPr>
        <p:spPr/>
        <p:txBody>
          <a:bodyPr/>
          <a:lstStyle/>
          <a:p>
            <a:fld id="{AFD72782-683D-5840-A2B9-EF26B0A4F154}" type="slidenum">
              <a:rPr lang="en-SK" smtClean="0"/>
              <a:t>9</a:t>
            </a:fld>
            <a:endParaRPr lang="en-SK"/>
          </a:p>
        </p:txBody>
      </p:sp>
    </p:spTree>
    <p:extLst>
      <p:ext uri="{BB962C8B-B14F-4D97-AF65-F5344CB8AC3E}">
        <p14:creationId xmlns:p14="http://schemas.microsoft.com/office/powerpoint/2010/main" val="86819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ong 01">
    <p:bg>
      <p:bgPr>
        <a:solidFill>
          <a:schemeClr val="tx2"/>
        </a:solidFill>
        <a:effectLst/>
      </p:bgPr>
    </p:bg>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0E780C9C-54F2-4355-8844-2AA50F6BC460}"/>
              </a:ext>
            </a:extLst>
          </p:cNvPr>
          <p:cNvSpPr>
            <a:spLocks noGrp="1"/>
          </p:cNvSpPr>
          <p:nvPr>
            <p:ph type="pic" sz="quarter" idx="10" hasCustomPrompt="1"/>
          </p:nvPr>
        </p:nvSpPr>
        <p:spPr bwMode="gray">
          <a:xfrm>
            <a:off x="5297864" y="0"/>
            <a:ext cx="6894136" cy="6858000"/>
          </a:xfrm>
          <a:custGeom>
            <a:avLst/>
            <a:gdLst>
              <a:gd name="connsiteX0" fmla="*/ 6894136 w 6894136"/>
              <a:gd name="connsiteY0" fmla="*/ 0 h 6858000"/>
              <a:gd name="connsiteX1" fmla="*/ 6894136 w 6894136"/>
              <a:gd name="connsiteY1" fmla="*/ 6858000 h 6858000"/>
              <a:gd name="connsiteX2" fmla="*/ 0 w 6894136"/>
              <a:gd name="connsiteY2" fmla="*/ 6858000 h 6858000"/>
              <a:gd name="connsiteX3" fmla="*/ 1265474 w 6894136"/>
              <a:gd name="connsiteY3" fmla="*/ 197 h 6858000"/>
            </a:gdLst>
            <a:ahLst/>
            <a:cxnLst>
              <a:cxn ang="0">
                <a:pos x="connsiteX0" y="connsiteY0"/>
              </a:cxn>
              <a:cxn ang="0">
                <a:pos x="connsiteX1" y="connsiteY1"/>
              </a:cxn>
              <a:cxn ang="0">
                <a:pos x="connsiteX2" y="connsiteY2"/>
              </a:cxn>
              <a:cxn ang="0">
                <a:pos x="connsiteX3" y="connsiteY3"/>
              </a:cxn>
            </a:cxnLst>
            <a:rect l="l" t="t" r="r" b="b"/>
            <a:pathLst>
              <a:path w="6894136" h="6858000">
                <a:moveTo>
                  <a:pt x="6894136" y="0"/>
                </a:moveTo>
                <a:lnTo>
                  <a:pt x="6894136" y="6858000"/>
                </a:lnTo>
                <a:lnTo>
                  <a:pt x="0" y="6858000"/>
                </a:lnTo>
                <a:lnTo>
                  <a:pt x="1265474" y="197"/>
                </a:lnTo>
                <a:close/>
              </a:path>
            </a:pathLst>
          </a:custGeom>
          <a:solidFill>
            <a:schemeClr val="bg1"/>
          </a:solidFill>
        </p:spPr>
        <p:txBody>
          <a:bodyPr wrap="square" bIns="576000" anchor="ctr">
            <a:noAutofit/>
          </a:bodyPr>
          <a:lstStyle>
            <a:lvl1pPr marL="0" indent="0" algn="ctr">
              <a:spcAft>
                <a:spcPts val="0"/>
              </a:spcAft>
              <a:buFont typeface="+mn-lt" panose="020B0604020202020204" pitchFamily="34" charset="0"/>
              <a:buNone/>
              <a:tabLst/>
              <a:defRPr sz="1000" baseline="0">
                <a:solidFill>
                  <a:schemeClr val="bg2"/>
                </a:solidFill>
                <a:latin typeface="+mn-lt"/>
              </a:defRPr>
            </a:lvl1pPr>
            <a:lvl2pPr marL="0" indent="0" algn="ctr">
              <a:spcAft>
                <a:spcPts val="0"/>
              </a:spcAft>
              <a:buFont typeface="+mn-lt" panose="020B0604020202020204" pitchFamily="34" charset="0"/>
              <a:buNone/>
              <a:defRPr sz="1000">
                <a:solidFill>
                  <a:schemeClr val="bg2"/>
                </a:solidFill>
                <a:latin typeface="+mn-lt"/>
              </a:defRPr>
            </a:lvl2pPr>
            <a:lvl3pPr marL="0" indent="0" algn="ctr">
              <a:spcAft>
                <a:spcPts val="0"/>
              </a:spcAft>
              <a:buNone/>
              <a:defRPr sz="1000">
                <a:solidFill>
                  <a:schemeClr val="bg2"/>
                </a:solidFill>
                <a:latin typeface="+mn-lt"/>
              </a:defRPr>
            </a:lvl3pPr>
            <a:lvl4pPr marL="0" indent="0" algn="ctr">
              <a:spcAft>
                <a:spcPts val="0"/>
              </a:spcAft>
              <a:buNone/>
              <a:defRPr sz="1000">
                <a:solidFill>
                  <a:schemeClr val="bg2"/>
                </a:solidFill>
                <a:latin typeface="+mn-lt"/>
              </a:defRPr>
            </a:lvl4pPr>
            <a:lvl5pPr marL="0" indent="0" algn="ctr">
              <a:spcAft>
                <a:spcPts val="0"/>
              </a:spcAft>
              <a:buNone/>
              <a:defRPr sz="1000">
                <a:solidFill>
                  <a:schemeClr val="bg2"/>
                </a:solidFill>
                <a:latin typeface="+mn-lt"/>
              </a:defRPr>
            </a:lvl5pPr>
            <a:lvl6pPr marL="0" indent="0" algn="ctr">
              <a:spcAft>
                <a:spcPts val="0"/>
              </a:spcAft>
              <a:buNone/>
              <a:defRPr sz="1000">
                <a:solidFill>
                  <a:schemeClr val="bg2"/>
                </a:solidFill>
                <a:latin typeface="+mn-lt"/>
              </a:defRPr>
            </a:lvl6pPr>
            <a:lvl7pPr marL="0" indent="0" algn="ctr">
              <a:spcAft>
                <a:spcPts val="0"/>
              </a:spcAft>
              <a:buNone/>
              <a:defRPr sz="1000">
                <a:solidFill>
                  <a:schemeClr val="bg2"/>
                </a:solidFill>
                <a:latin typeface="+mn-lt"/>
              </a:defRPr>
            </a:lvl7pPr>
            <a:lvl8pPr marL="0" indent="0" algn="ctr">
              <a:spcAft>
                <a:spcPts val="0"/>
              </a:spcAft>
              <a:buNone/>
              <a:defRPr sz="1000">
                <a:solidFill>
                  <a:schemeClr val="bg2"/>
                </a:solidFill>
                <a:latin typeface="+mn-lt"/>
              </a:defRPr>
            </a:lvl8pPr>
            <a:lvl9pPr marL="0" indent="0" algn="ctr">
              <a:spcAft>
                <a:spcPts val="0"/>
              </a:spcAft>
              <a:buNone/>
              <a:defRPr sz="1000">
                <a:solidFill>
                  <a:schemeClr val="bg2"/>
                </a:solidFill>
                <a:latin typeface="+mn-lt"/>
              </a:defRPr>
            </a:lvl9pPr>
          </a:lstStyle>
          <a:p>
            <a:pPr lvl="0"/>
            <a:r>
              <a:rPr lang="en-US" dirty="0"/>
              <a:t>Add picture</a:t>
            </a:r>
          </a:p>
        </p:txBody>
      </p:sp>
      <p:sp>
        <p:nvSpPr>
          <p:cNvPr id="2" name="Titel 1">
            <a:extLst>
              <a:ext uri="{FF2B5EF4-FFF2-40B4-BE49-F238E27FC236}">
                <a16:creationId xmlns:a16="http://schemas.microsoft.com/office/drawing/2014/main" id="{695DB660-BEA6-4B99-9720-1536CF7D2DAE}"/>
              </a:ext>
            </a:extLst>
          </p:cNvPr>
          <p:cNvSpPr>
            <a:spLocks noGrp="1"/>
          </p:cNvSpPr>
          <p:nvPr>
            <p:ph type="ctrTitle" hasCustomPrompt="1"/>
          </p:nvPr>
        </p:nvSpPr>
        <p:spPr bwMode="gray">
          <a:xfrm>
            <a:off x="479376" y="1484313"/>
            <a:ext cx="4536000" cy="2140911"/>
          </a:xfrm>
        </p:spPr>
        <p:txBody>
          <a:bodyPr lIns="0" bIns="0" anchor="b"/>
          <a:lstStyle>
            <a:lvl1pPr algn="l">
              <a:lnSpc>
                <a:spcPct val="90000"/>
              </a:lnSpc>
              <a:defRPr sz="4000">
                <a:solidFill>
                  <a:schemeClr val="bg1"/>
                </a:solidFill>
              </a:defRPr>
            </a:lvl1pPr>
          </a:lstStyle>
          <a:p>
            <a:r>
              <a:rPr lang="en-US" noProof="0" dirty="0"/>
              <a:t>Title of presentation</a:t>
            </a:r>
            <a:endParaRPr lang="en-US" dirty="0"/>
          </a:p>
        </p:txBody>
      </p:sp>
      <p:sp>
        <p:nvSpPr>
          <p:cNvPr id="3" name="Untertitel 2">
            <a:extLst>
              <a:ext uri="{FF2B5EF4-FFF2-40B4-BE49-F238E27FC236}">
                <a16:creationId xmlns:a16="http://schemas.microsoft.com/office/drawing/2014/main" id="{B4891937-CC24-41A9-9EB6-06AEE112BE89}"/>
              </a:ext>
            </a:extLst>
          </p:cNvPr>
          <p:cNvSpPr>
            <a:spLocks noGrp="1"/>
          </p:cNvSpPr>
          <p:nvPr>
            <p:ph type="subTitle" idx="1" hasCustomPrompt="1"/>
          </p:nvPr>
        </p:nvSpPr>
        <p:spPr bwMode="gray">
          <a:xfrm>
            <a:off x="479376" y="3789096"/>
            <a:ext cx="4536000" cy="504000"/>
          </a:xfrm>
        </p:spPr>
        <p:txBody>
          <a:bodyPr lIns="0" bIns="0" anchor="t">
            <a:noAutofit/>
          </a:bodyPr>
          <a:lstStyle>
            <a:lvl1pPr marL="0" indent="0" algn="l">
              <a:lnSpc>
                <a:spcPct val="90000"/>
              </a:lnSpc>
              <a:spcAft>
                <a:spcPts val="0"/>
              </a:spcAft>
              <a:buNone/>
              <a:defRPr sz="18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18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r>
              <a:rPr lang="en-US" dirty="0"/>
              <a:t>Subtitle | Author | Place | Date</a:t>
            </a:r>
          </a:p>
        </p:txBody>
      </p:sp>
      <p:sp>
        <p:nvSpPr>
          <p:cNvPr id="7" name="Freeform 5">
            <a:extLst>
              <a:ext uri="{FF2B5EF4-FFF2-40B4-BE49-F238E27FC236}">
                <a16:creationId xmlns:a16="http://schemas.microsoft.com/office/drawing/2014/main" id="{6F9BAA1A-E911-4D42-917F-05D80DB2F2DB}"/>
              </a:ext>
            </a:extLst>
          </p:cNvPr>
          <p:cNvSpPr>
            <a:spLocks noChangeAspect="1" noEditPoints="1"/>
          </p:cNvSpPr>
          <p:nvPr userDrawn="1"/>
        </p:nvSpPr>
        <p:spPr bwMode="gray">
          <a:xfrm>
            <a:off x="479424" y="5733256"/>
            <a:ext cx="544302" cy="648000"/>
          </a:xfrm>
          <a:custGeom>
            <a:avLst/>
            <a:gdLst>
              <a:gd name="T0" fmla="*/ 10667 w 14000"/>
              <a:gd name="T1" fmla="*/ 11000 h 16667"/>
              <a:gd name="T2" fmla="*/ 14000 w 14000"/>
              <a:gd name="T3" fmla="*/ 11000 h 16667"/>
              <a:gd name="T4" fmla="*/ 14000 w 14000"/>
              <a:gd name="T5" fmla="*/ 7667 h 16667"/>
              <a:gd name="T6" fmla="*/ 12333 w 14000"/>
              <a:gd name="T7" fmla="*/ 7667 h 16667"/>
              <a:gd name="T8" fmla="*/ 10667 w 14000"/>
              <a:gd name="T9" fmla="*/ 7667 h 16667"/>
              <a:gd name="T10" fmla="*/ 10667 w 14000"/>
              <a:gd name="T11" fmla="*/ 11000 h 16667"/>
              <a:gd name="T12" fmla="*/ 0 w 14000"/>
              <a:gd name="T13" fmla="*/ 0 h 16667"/>
              <a:gd name="T14" fmla="*/ 0 w 14000"/>
              <a:gd name="T15" fmla="*/ 5667 h 16667"/>
              <a:gd name="T16" fmla="*/ 1000 w 14000"/>
              <a:gd name="T17" fmla="*/ 5667 h 16667"/>
              <a:gd name="T18" fmla="*/ 1000 w 14000"/>
              <a:gd name="T19" fmla="*/ 5500 h 16667"/>
              <a:gd name="T20" fmla="*/ 5333 w 14000"/>
              <a:gd name="T21" fmla="*/ 1167 h 16667"/>
              <a:gd name="T22" fmla="*/ 5500 w 14000"/>
              <a:gd name="T23" fmla="*/ 1167 h 16667"/>
              <a:gd name="T24" fmla="*/ 5500 w 14000"/>
              <a:gd name="T25" fmla="*/ 13167 h 16667"/>
              <a:gd name="T26" fmla="*/ 3167 w 14000"/>
              <a:gd name="T27" fmla="*/ 15500 h 16667"/>
              <a:gd name="T28" fmla="*/ 2667 w 14000"/>
              <a:gd name="T29" fmla="*/ 15500 h 16667"/>
              <a:gd name="T30" fmla="*/ 2667 w 14000"/>
              <a:gd name="T31" fmla="*/ 16667 h 16667"/>
              <a:gd name="T32" fmla="*/ 11333 w 14000"/>
              <a:gd name="T33" fmla="*/ 16667 h 16667"/>
              <a:gd name="T34" fmla="*/ 11333 w 14000"/>
              <a:gd name="T35" fmla="*/ 15500 h 16667"/>
              <a:gd name="T36" fmla="*/ 10833 w 14000"/>
              <a:gd name="T37" fmla="*/ 15500 h 16667"/>
              <a:gd name="T38" fmla="*/ 8500 w 14000"/>
              <a:gd name="T39" fmla="*/ 13167 h 16667"/>
              <a:gd name="T40" fmla="*/ 8500 w 14000"/>
              <a:gd name="T41" fmla="*/ 1167 h 16667"/>
              <a:gd name="T42" fmla="*/ 8667 w 14000"/>
              <a:gd name="T43" fmla="*/ 1167 h 16667"/>
              <a:gd name="T44" fmla="*/ 13000 w 14000"/>
              <a:gd name="T45" fmla="*/ 5500 h 16667"/>
              <a:gd name="T46" fmla="*/ 13000 w 14000"/>
              <a:gd name="T47" fmla="*/ 5667 h 16667"/>
              <a:gd name="T48" fmla="*/ 14000 w 14000"/>
              <a:gd name="T49" fmla="*/ 5667 h 16667"/>
              <a:gd name="T50" fmla="*/ 14000 w 14000"/>
              <a:gd name="T51" fmla="*/ 0 h 16667"/>
              <a:gd name="T52" fmla="*/ 0 w 14000"/>
              <a:gd name="T53" fmla="*/ 0 h 16667"/>
              <a:gd name="T54" fmla="*/ 3333 w 14000"/>
              <a:gd name="T55" fmla="*/ 11000 h 16667"/>
              <a:gd name="T56" fmla="*/ 0 w 14000"/>
              <a:gd name="T57" fmla="*/ 11000 h 16667"/>
              <a:gd name="T58" fmla="*/ 0 w 14000"/>
              <a:gd name="T59" fmla="*/ 7667 h 16667"/>
              <a:gd name="T60" fmla="*/ 1667 w 14000"/>
              <a:gd name="T61" fmla="*/ 7667 h 16667"/>
              <a:gd name="T62" fmla="*/ 3333 w 14000"/>
              <a:gd name="T63" fmla="*/ 7667 h 16667"/>
              <a:gd name="T64" fmla="*/ 3333 w 14000"/>
              <a:gd name="T65" fmla="*/ 11000 h 16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00" h="16667">
                <a:moveTo>
                  <a:pt x="10667" y="11000"/>
                </a:moveTo>
                <a:lnTo>
                  <a:pt x="14000" y="11000"/>
                </a:lnTo>
                <a:lnTo>
                  <a:pt x="14000" y="7667"/>
                </a:lnTo>
                <a:lnTo>
                  <a:pt x="12333" y="7667"/>
                </a:lnTo>
                <a:lnTo>
                  <a:pt x="10667" y="7667"/>
                </a:lnTo>
                <a:lnTo>
                  <a:pt x="10667" y="11000"/>
                </a:lnTo>
                <a:close/>
                <a:moveTo>
                  <a:pt x="0" y="0"/>
                </a:moveTo>
                <a:lnTo>
                  <a:pt x="0" y="5667"/>
                </a:lnTo>
                <a:lnTo>
                  <a:pt x="1000" y="5667"/>
                </a:lnTo>
                <a:lnTo>
                  <a:pt x="1000" y="5500"/>
                </a:lnTo>
                <a:cubicBezTo>
                  <a:pt x="1000" y="2833"/>
                  <a:pt x="2500" y="1167"/>
                  <a:pt x="5333" y="1167"/>
                </a:cubicBezTo>
                <a:lnTo>
                  <a:pt x="5500" y="1167"/>
                </a:lnTo>
                <a:lnTo>
                  <a:pt x="5500" y="13167"/>
                </a:lnTo>
                <a:cubicBezTo>
                  <a:pt x="5500" y="14833"/>
                  <a:pt x="4833" y="15500"/>
                  <a:pt x="3167" y="15500"/>
                </a:cubicBezTo>
                <a:lnTo>
                  <a:pt x="2667" y="15500"/>
                </a:lnTo>
                <a:lnTo>
                  <a:pt x="2667" y="16667"/>
                </a:lnTo>
                <a:lnTo>
                  <a:pt x="11333" y="16667"/>
                </a:lnTo>
                <a:lnTo>
                  <a:pt x="11333" y="15500"/>
                </a:lnTo>
                <a:lnTo>
                  <a:pt x="10833" y="15500"/>
                </a:lnTo>
                <a:cubicBezTo>
                  <a:pt x="9167" y="15500"/>
                  <a:pt x="8500" y="14833"/>
                  <a:pt x="8500" y="13167"/>
                </a:cubicBezTo>
                <a:lnTo>
                  <a:pt x="8500" y="1167"/>
                </a:lnTo>
                <a:lnTo>
                  <a:pt x="8667" y="1167"/>
                </a:lnTo>
                <a:cubicBezTo>
                  <a:pt x="11500" y="1167"/>
                  <a:pt x="13000" y="2833"/>
                  <a:pt x="13000" y="5500"/>
                </a:cubicBezTo>
                <a:lnTo>
                  <a:pt x="13000" y="5667"/>
                </a:lnTo>
                <a:lnTo>
                  <a:pt x="14000" y="5667"/>
                </a:lnTo>
                <a:lnTo>
                  <a:pt x="14000" y="0"/>
                </a:lnTo>
                <a:lnTo>
                  <a:pt x="0" y="0"/>
                </a:lnTo>
                <a:close/>
                <a:moveTo>
                  <a:pt x="3333" y="11000"/>
                </a:moveTo>
                <a:lnTo>
                  <a:pt x="0" y="11000"/>
                </a:lnTo>
                <a:lnTo>
                  <a:pt x="0" y="7667"/>
                </a:lnTo>
                <a:lnTo>
                  <a:pt x="1667" y="7667"/>
                </a:lnTo>
                <a:lnTo>
                  <a:pt x="3333" y="7667"/>
                </a:lnTo>
                <a:lnTo>
                  <a:pt x="3333" y="110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1077083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221700B-8639-459A-9DB3-8908E7079836}"/>
              </a:ext>
            </a:extLst>
          </p:cNvPr>
          <p:cNvSpPr>
            <a:spLocks noGrp="1"/>
          </p:cNvSpPr>
          <p:nvPr>
            <p:ph type="sldNum" sz="quarter" idx="11"/>
          </p:nvPr>
        </p:nvSpPr>
        <p:spPr bwMode="gray"/>
        <p:txBody>
          <a:bodyPr/>
          <a:lstStyle/>
          <a:p>
            <a:fld id="{A1A5E10D-79A5-49BA-9648-53481340C65F}" type="slidenum">
              <a:rPr lang="en-US" smtClean="0"/>
              <a:pPr/>
              <a:t>‹#›</a:t>
            </a:fld>
            <a:endParaRPr lang="en-US" dirty="0"/>
          </a:p>
        </p:txBody>
      </p:sp>
      <p:sp>
        <p:nvSpPr>
          <p:cNvPr id="5" name="Titel 4">
            <a:extLst>
              <a:ext uri="{FF2B5EF4-FFF2-40B4-BE49-F238E27FC236}">
                <a16:creationId xmlns:a16="http://schemas.microsoft.com/office/drawing/2014/main" id="{25773F91-952B-4027-A509-D0FC05D7DAC6}"/>
              </a:ext>
            </a:extLst>
          </p:cNvPr>
          <p:cNvSpPr>
            <a:spLocks noGrp="1"/>
          </p:cNvSpPr>
          <p:nvPr>
            <p:ph type="title" hasCustomPrompt="1"/>
          </p:nvPr>
        </p:nvSpPr>
        <p:spPr bwMode="gray"/>
        <p:txBody>
          <a:bodyPr/>
          <a:lstStyle/>
          <a:p>
            <a:r>
              <a:rPr lang="en-US" dirty="0"/>
              <a:t>Headline short 40pt (2 lines 24pt/space 1)</a:t>
            </a:r>
          </a:p>
        </p:txBody>
      </p:sp>
      <p:sp>
        <p:nvSpPr>
          <p:cNvPr id="2" name="Fußzeilenplatzhalter 1">
            <a:extLst>
              <a:ext uri="{FF2B5EF4-FFF2-40B4-BE49-F238E27FC236}">
                <a16:creationId xmlns:a16="http://schemas.microsoft.com/office/drawing/2014/main" id="{B91FD126-04E4-4103-B3F0-0C5F4BE146E8}"/>
              </a:ext>
            </a:extLst>
          </p:cNvPr>
          <p:cNvSpPr>
            <a:spLocks noGrp="1"/>
          </p:cNvSpPr>
          <p:nvPr>
            <p:ph type="ftr" sz="quarter" idx="12"/>
          </p:nvPr>
        </p:nvSpPr>
        <p:spPr bwMode="gray"/>
        <p:txBody>
          <a:bodyPr/>
          <a:lstStyle/>
          <a:p>
            <a:pPr algn="l"/>
            <a:r>
              <a:rPr lang="en-US" dirty="0"/>
              <a:t>&lt;Define details via Insert | Header and Footer&gt; confidential, internal, public | Author | Topic of presentation | Date</a:t>
            </a:r>
          </a:p>
        </p:txBody>
      </p:sp>
    </p:spTree>
    <p:extLst>
      <p:ext uri="{BB962C8B-B14F-4D97-AF65-F5344CB8AC3E}">
        <p14:creationId xmlns:p14="http://schemas.microsoft.com/office/powerpoint/2010/main" val="139146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8" name="Foliennummernplatzhalter 5">
            <a:extLst>
              <a:ext uri="{FF2B5EF4-FFF2-40B4-BE49-F238E27FC236}">
                <a16:creationId xmlns:a16="http://schemas.microsoft.com/office/drawing/2014/main" id="{C5366064-1808-4159-BB7D-81B4B8BCFDB9}"/>
              </a:ext>
            </a:extLst>
          </p:cNvPr>
          <p:cNvSpPr>
            <a:spLocks noGrp="1"/>
          </p:cNvSpPr>
          <p:nvPr>
            <p:ph type="sldNum" sz="quarter" idx="4"/>
          </p:nvPr>
        </p:nvSpPr>
        <p:spPr bwMode="gray">
          <a:xfrm>
            <a:off x="11460624" y="6459822"/>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en-US" smtClean="0"/>
              <a:pPr/>
              <a:t>‹#›</a:t>
            </a:fld>
            <a:endParaRPr lang="en-US" dirty="0"/>
          </a:p>
        </p:txBody>
      </p:sp>
      <p:sp>
        <p:nvSpPr>
          <p:cNvPr id="2" name="Fußzeilenplatzhalter 1">
            <a:extLst>
              <a:ext uri="{FF2B5EF4-FFF2-40B4-BE49-F238E27FC236}">
                <a16:creationId xmlns:a16="http://schemas.microsoft.com/office/drawing/2014/main" id="{6B1C9843-9CCD-4707-BCAD-91FEBBD1A276}"/>
              </a:ext>
            </a:extLst>
          </p:cNvPr>
          <p:cNvSpPr>
            <a:spLocks noGrp="1"/>
          </p:cNvSpPr>
          <p:nvPr>
            <p:ph type="ftr" sz="quarter" idx="10"/>
          </p:nvPr>
        </p:nvSpPr>
        <p:spPr bwMode="gray"/>
        <p:txBody>
          <a:bodyPr/>
          <a:lstStyle/>
          <a:p>
            <a:pPr algn="l"/>
            <a:r>
              <a:rPr lang="en-US" dirty="0"/>
              <a:t>&lt;Define details via Insert | Header and Footer&gt; confidential, internal, public | Author | Topic of presentation | Date</a:t>
            </a:r>
          </a:p>
        </p:txBody>
      </p:sp>
    </p:spTree>
    <p:extLst>
      <p:ext uri="{BB962C8B-B14F-4D97-AF65-F5344CB8AC3E}">
        <p14:creationId xmlns:p14="http://schemas.microsoft.com/office/powerpoint/2010/main" val="15688783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E96A5-93EA-451A-88A2-0C4325907D91}"/>
              </a:ext>
            </a:extLst>
          </p:cNvPr>
          <p:cNvSpPr>
            <a:spLocks noGrp="1"/>
          </p:cNvSpPr>
          <p:nvPr>
            <p:ph type="title" hasCustomPrompt="1"/>
          </p:nvPr>
        </p:nvSpPr>
        <p:spPr bwMode="gray"/>
        <p:txBody>
          <a:bodyPr>
            <a:noAutofit/>
          </a:bodyPr>
          <a:lstStyle>
            <a:lvl1pPr>
              <a:defRPr/>
            </a:lvl1pPr>
          </a:lstStyle>
          <a:p>
            <a:r>
              <a:rPr lang="en-US" dirty="0"/>
              <a:t>Headline short 40pt (2 lines 24pt/space 1)</a:t>
            </a:r>
          </a:p>
        </p:txBody>
      </p:sp>
      <p:sp>
        <p:nvSpPr>
          <p:cNvPr id="6" name="Inhaltsplatzhalter 5">
            <a:extLst>
              <a:ext uri="{FF2B5EF4-FFF2-40B4-BE49-F238E27FC236}">
                <a16:creationId xmlns:a16="http://schemas.microsoft.com/office/drawing/2014/main" id="{E5D6AE95-30E2-4E14-9028-628793137D1D}"/>
              </a:ext>
            </a:extLst>
          </p:cNvPr>
          <p:cNvSpPr>
            <a:spLocks noGrp="1"/>
          </p:cNvSpPr>
          <p:nvPr>
            <p:ph sz="quarter" idx="12" hasCustomPrompt="1"/>
          </p:nvPr>
        </p:nvSpPr>
        <p:spPr bwMode="gray">
          <a:xfrm>
            <a:off x="479376" y="1484313"/>
            <a:ext cx="5472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Inhaltsplatzhalter 9">
            <a:extLst>
              <a:ext uri="{FF2B5EF4-FFF2-40B4-BE49-F238E27FC236}">
                <a16:creationId xmlns:a16="http://schemas.microsoft.com/office/drawing/2014/main" id="{20BABE80-E0D1-46E7-8B60-730D1088E23E}"/>
              </a:ext>
            </a:extLst>
          </p:cNvPr>
          <p:cNvSpPr>
            <a:spLocks noGrp="1"/>
          </p:cNvSpPr>
          <p:nvPr>
            <p:ph sz="quarter" idx="13" hasCustomPrompt="1"/>
          </p:nvPr>
        </p:nvSpPr>
        <p:spPr bwMode="gray">
          <a:xfrm>
            <a:off x="6240000" y="1483726"/>
            <a:ext cx="5472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ußzeilenplatzhalter 3">
            <a:extLst>
              <a:ext uri="{FF2B5EF4-FFF2-40B4-BE49-F238E27FC236}">
                <a16:creationId xmlns:a16="http://schemas.microsoft.com/office/drawing/2014/main" id="{B5645BF9-9EDA-419B-AB36-7B935620D106}"/>
              </a:ext>
            </a:extLst>
          </p:cNvPr>
          <p:cNvSpPr>
            <a:spLocks noGrp="1"/>
          </p:cNvSpPr>
          <p:nvPr>
            <p:ph type="ftr" sz="quarter" idx="14"/>
          </p:nvPr>
        </p:nvSpPr>
        <p:spPr bwMode="gray"/>
        <p:txBody>
          <a:bodyPr/>
          <a:lstStyle/>
          <a:p>
            <a:pPr algn="l"/>
            <a:r>
              <a:rPr lang="en-US" dirty="0"/>
              <a:t>&lt;Define details via Insert | Header and Footer&gt; confidential, internal, public | Author | Topic of presentation | Date</a:t>
            </a:r>
          </a:p>
        </p:txBody>
      </p:sp>
      <p:sp>
        <p:nvSpPr>
          <p:cNvPr id="5" name="Foliennummernplatzhalter 4">
            <a:extLst>
              <a:ext uri="{FF2B5EF4-FFF2-40B4-BE49-F238E27FC236}">
                <a16:creationId xmlns:a16="http://schemas.microsoft.com/office/drawing/2014/main" id="{C42DE23C-5423-48CE-8882-D6C06C2846CF}"/>
              </a:ext>
            </a:extLst>
          </p:cNvPr>
          <p:cNvSpPr>
            <a:spLocks noGrp="1"/>
          </p:cNvSpPr>
          <p:nvPr>
            <p:ph type="sldNum" sz="quarter" idx="15"/>
          </p:nvPr>
        </p:nvSpPr>
        <p:spPr bwMode="gray"/>
        <p:txBody>
          <a:bodyPr/>
          <a:lstStyle/>
          <a:p>
            <a:fld id="{A1A5E10D-79A5-49BA-9648-53481340C65F}" type="slidenum">
              <a:rPr lang="en-US" smtClean="0"/>
              <a:pPr/>
              <a:t>‹#›</a:t>
            </a:fld>
            <a:endParaRPr lang="en-US" dirty="0"/>
          </a:p>
        </p:txBody>
      </p:sp>
    </p:spTree>
    <p:extLst>
      <p:ext uri="{BB962C8B-B14F-4D97-AF65-F5344CB8AC3E}">
        <p14:creationId xmlns:p14="http://schemas.microsoft.com/office/powerpoint/2010/main" val="37408853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F5EE6-FFD8-44FD-9C80-95B68F34D248}"/>
              </a:ext>
            </a:extLst>
          </p:cNvPr>
          <p:cNvSpPr>
            <a:spLocks noGrp="1"/>
          </p:cNvSpPr>
          <p:nvPr>
            <p:ph type="title" hasCustomPrompt="1"/>
          </p:nvPr>
        </p:nvSpPr>
        <p:spPr bwMode="gray"/>
        <p:txBody>
          <a:bodyPr>
            <a:noAutofit/>
          </a:bodyPr>
          <a:lstStyle>
            <a:lvl1pPr>
              <a:defRPr/>
            </a:lvl1pPr>
          </a:lstStyle>
          <a:p>
            <a:r>
              <a:rPr lang="en-US" dirty="0"/>
              <a:t>Headline short 40pt (2 lines 24pt/space 1)</a:t>
            </a:r>
          </a:p>
        </p:txBody>
      </p:sp>
      <p:sp>
        <p:nvSpPr>
          <p:cNvPr id="6" name="Inhaltsplatzhalter 5">
            <a:extLst>
              <a:ext uri="{FF2B5EF4-FFF2-40B4-BE49-F238E27FC236}">
                <a16:creationId xmlns:a16="http://schemas.microsoft.com/office/drawing/2014/main" id="{2422070A-7303-4B7F-93D4-191685839B59}"/>
              </a:ext>
            </a:extLst>
          </p:cNvPr>
          <p:cNvSpPr>
            <a:spLocks noGrp="1"/>
          </p:cNvSpPr>
          <p:nvPr>
            <p:ph sz="quarter" idx="12" hasCustomPrompt="1"/>
          </p:nvPr>
        </p:nvSpPr>
        <p:spPr bwMode="gray">
          <a:xfrm>
            <a:off x="479376" y="1484313"/>
            <a:ext cx="3528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Inhaltsplatzhalter 10">
            <a:extLst>
              <a:ext uri="{FF2B5EF4-FFF2-40B4-BE49-F238E27FC236}">
                <a16:creationId xmlns:a16="http://schemas.microsoft.com/office/drawing/2014/main" id="{7D9598B6-CEA7-42C6-8376-9C8FFAD9B4C1}"/>
              </a:ext>
            </a:extLst>
          </p:cNvPr>
          <p:cNvSpPr>
            <a:spLocks noGrp="1"/>
          </p:cNvSpPr>
          <p:nvPr>
            <p:ph sz="quarter" idx="13" hasCustomPrompt="1"/>
          </p:nvPr>
        </p:nvSpPr>
        <p:spPr bwMode="gray">
          <a:xfrm>
            <a:off x="4296000" y="1484313"/>
            <a:ext cx="3600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Inhaltsplatzhalter 12">
            <a:extLst>
              <a:ext uri="{FF2B5EF4-FFF2-40B4-BE49-F238E27FC236}">
                <a16:creationId xmlns:a16="http://schemas.microsoft.com/office/drawing/2014/main" id="{508F3AD6-ECB1-46C4-8C4D-7E86183245A7}"/>
              </a:ext>
            </a:extLst>
          </p:cNvPr>
          <p:cNvSpPr>
            <a:spLocks noGrp="1"/>
          </p:cNvSpPr>
          <p:nvPr>
            <p:ph sz="quarter" idx="14" hasCustomPrompt="1"/>
          </p:nvPr>
        </p:nvSpPr>
        <p:spPr bwMode="gray">
          <a:xfrm>
            <a:off x="8184624" y="1484313"/>
            <a:ext cx="3528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ußzeilenplatzhalter 3">
            <a:extLst>
              <a:ext uri="{FF2B5EF4-FFF2-40B4-BE49-F238E27FC236}">
                <a16:creationId xmlns:a16="http://schemas.microsoft.com/office/drawing/2014/main" id="{50889586-28CC-47C6-B178-BBAB31755014}"/>
              </a:ext>
            </a:extLst>
          </p:cNvPr>
          <p:cNvSpPr>
            <a:spLocks noGrp="1"/>
          </p:cNvSpPr>
          <p:nvPr>
            <p:ph type="ftr" sz="quarter" idx="15"/>
          </p:nvPr>
        </p:nvSpPr>
        <p:spPr bwMode="gray"/>
        <p:txBody>
          <a:bodyPr/>
          <a:lstStyle/>
          <a:p>
            <a:pPr algn="l"/>
            <a:r>
              <a:rPr lang="en-US" dirty="0"/>
              <a:t>&lt;Define details via Insert | Header and Footer&gt; confidential, internal, public | Author | Topic of presentation | Date</a:t>
            </a:r>
          </a:p>
        </p:txBody>
      </p:sp>
      <p:sp>
        <p:nvSpPr>
          <p:cNvPr id="5" name="Foliennummernplatzhalter 4">
            <a:extLst>
              <a:ext uri="{FF2B5EF4-FFF2-40B4-BE49-F238E27FC236}">
                <a16:creationId xmlns:a16="http://schemas.microsoft.com/office/drawing/2014/main" id="{5D1528BA-A52E-4337-B474-61A6A8DD5EE8}"/>
              </a:ext>
            </a:extLst>
          </p:cNvPr>
          <p:cNvSpPr>
            <a:spLocks noGrp="1"/>
          </p:cNvSpPr>
          <p:nvPr>
            <p:ph type="sldNum" sz="quarter" idx="16"/>
          </p:nvPr>
        </p:nvSpPr>
        <p:spPr bwMode="gray"/>
        <p:txBody>
          <a:bodyPr/>
          <a:lstStyle/>
          <a:p>
            <a:fld id="{A1A5E10D-79A5-49BA-9648-53481340C65F}" type="slidenum">
              <a:rPr lang="en-US" smtClean="0"/>
              <a:pPr/>
              <a:t>‹#›</a:t>
            </a:fld>
            <a:endParaRPr lang="en-US" dirty="0"/>
          </a:p>
        </p:txBody>
      </p:sp>
    </p:spTree>
    <p:extLst>
      <p:ext uri="{BB962C8B-B14F-4D97-AF65-F5344CB8AC3E}">
        <p14:creationId xmlns:p14="http://schemas.microsoft.com/office/powerpoint/2010/main" val="415490619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E4F56-CAAF-476E-A2B9-F1A0D25C8BAC}"/>
              </a:ext>
            </a:extLst>
          </p:cNvPr>
          <p:cNvSpPr>
            <a:spLocks noGrp="1"/>
          </p:cNvSpPr>
          <p:nvPr>
            <p:ph type="title" sz="quarter" hasCustomPrompt="1"/>
          </p:nvPr>
        </p:nvSpPr>
        <p:spPr bwMode="gray"/>
        <p:txBody>
          <a:bodyPr>
            <a:noAutofit/>
          </a:bodyPr>
          <a:lstStyle>
            <a:lvl1pPr>
              <a:defRPr/>
            </a:lvl1pPr>
          </a:lstStyle>
          <a:p>
            <a:r>
              <a:rPr lang="en-US" dirty="0"/>
              <a:t>Headline short 40pt (2 lines 24pt/space 1)</a:t>
            </a:r>
          </a:p>
        </p:txBody>
      </p:sp>
      <p:sp>
        <p:nvSpPr>
          <p:cNvPr id="4" name="Inhaltsplatzhalter 3">
            <a:extLst>
              <a:ext uri="{FF2B5EF4-FFF2-40B4-BE49-F238E27FC236}">
                <a16:creationId xmlns:a16="http://schemas.microsoft.com/office/drawing/2014/main" id="{C4B6057D-AA55-47BF-A331-2E2648C311B9}"/>
              </a:ext>
            </a:extLst>
          </p:cNvPr>
          <p:cNvSpPr>
            <a:spLocks noGrp="1"/>
          </p:cNvSpPr>
          <p:nvPr>
            <p:ph sz="quarter" idx="12" hasCustomPrompt="1"/>
          </p:nvPr>
        </p:nvSpPr>
        <p:spPr bwMode="gray">
          <a:xfrm>
            <a:off x="479376" y="1484313"/>
            <a:ext cx="2592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Inhaltsplatzhalter 5">
            <a:extLst>
              <a:ext uri="{FF2B5EF4-FFF2-40B4-BE49-F238E27FC236}">
                <a16:creationId xmlns:a16="http://schemas.microsoft.com/office/drawing/2014/main" id="{7D73B4FC-B74D-4CE7-B959-B58A486BFB4A}"/>
              </a:ext>
            </a:extLst>
          </p:cNvPr>
          <p:cNvSpPr>
            <a:spLocks noGrp="1"/>
          </p:cNvSpPr>
          <p:nvPr>
            <p:ph sz="quarter" idx="13" hasCustomPrompt="1"/>
          </p:nvPr>
        </p:nvSpPr>
        <p:spPr bwMode="gray">
          <a:xfrm>
            <a:off x="3359696" y="1484313"/>
            <a:ext cx="2592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Inhaltsplatzhalter 9">
            <a:extLst>
              <a:ext uri="{FF2B5EF4-FFF2-40B4-BE49-F238E27FC236}">
                <a16:creationId xmlns:a16="http://schemas.microsoft.com/office/drawing/2014/main" id="{5C02444F-BCE5-47EE-A8CF-C44F258655A7}"/>
              </a:ext>
            </a:extLst>
          </p:cNvPr>
          <p:cNvSpPr>
            <a:spLocks noGrp="1"/>
          </p:cNvSpPr>
          <p:nvPr>
            <p:ph sz="quarter" idx="14" hasCustomPrompt="1"/>
          </p:nvPr>
        </p:nvSpPr>
        <p:spPr bwMode="gray">
          <a:xfrm>
            <a:off x="6240000" y="1484313"/>
            <a:ext cx="2592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nhaltsplatzhalter 13">
            <a:extLst>
              <a:ext uri="{FF2B5EF4-FFF2-40B4-BE49-F238E27FC236}">
                <a16:creationId xmlns:a16="http://schemas.microsoft.com/office/drawing/2014/main" id="{747D8B36-797B-4379-B1D3-EFD569BF81EF}"/>
              </a:ext>
            </a:extLst>
          </p:cNvPr>
          <p:cNvSpPr>
            <a:spLocks noGrp="1"/>
          </p:cNvSpPr>
          <p:nvPr>
            <p:ph sz="quarter" idx="15" hasCustomPrompt="1"/>
          </p:nvPr>
        </p:nvSpPr>
        <p:spPr bwMode="gray">
          <a:xfrm>
            <a:off x="9120624" y="1484313"/>
            <a:ext cx="2592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ußzeilenplatzhalter 7">
            <a:extLst>
              <a:ext uri="{FF2B5EF4-FFF2-40B4-BE49-F238E27FC236}">
                <a16:creationId xmlns:a16="http://schemas.microsoft.com/office/drawing/2014/main" id="{9BF96E58-B088-4C9A-B95A-5833E90EA5E5}"/>
              </a:ext>
            </a:extLst>
          </p:cNvPr>
          <p:cNvSpPr>
            <a:spLocks noGrp="1"/>
          </p:cNvSpPr>
          <p:nvPr>
            <p:ph type="ftr" sz="quarter" idx="16"/>
          </p:nvPr>
        </p:nvSpPr>
        <p:spPr bwMode="gray"/>
        <p:txBody>
          <a:bodyPr/>
          <a:lstStyle/>
          <a:p>
            <a:pPr algn="l"/>
            <a:r>
              <a:rPr lang="en-US" dirty="0"/>
              <a:t>&lt;Define details via Insert | Header and Footer&gt; confidential, internal, public | Author | Topic of presentation | Date</a:t>
            </a:r>
          </a:p>
        </p:txBody>
      </p:sp>
      <p:sp>
        <p:nvSpPr>
          <p:cNvPr id="12" name="Foliennummernplatzhalter 11">
            <a:extLst>
              <a:ext uri="{FF2B5EF4-FFF2-40B4-BE49-F238E27FC236}">
                <a16:creationId xmlns:a16="http://schemas.microsoft.com/office/drawing/2014/main" id="{743D715B-42D7-4FC5-83D7-9CCA39782FD7}"/>
              </a:ext>
            </a:extLst>
          </p:cNvPr>
          <p:cNvSpPr>
            <a:spLocks noGrp="1"/>
          </p:cNvSpPr>
          <p:nvPr>
            <p:ph type="sldNum" sz="quarter" idx="17"/>
          </p:nvPr>
        </p:nvSpPr>
        <p:spPr bwMode="gray"/>
        <p:txBody>
          <a:bodyPr/>
          <a:lstStyle/>
          <a:p>
            <a:fld id="{A1A5E10D-79A5-49BA-9648-53481340C65F}" type="slidenum">
              <a:rPr lang="en-US" smtClean="0"/>
              <a:pPr/>
              <a:t>‹#›</a:t>
            </a:fld>
            <a:endParaRPr lang="en-US" dirty="0"/>
          </a:p>
        </p:txBody>
      </p:sp>
    </p:spTree>
    <p:extLst>
      <p:ext uri="{BB962C8B-B14F-4D97-AF65-F5344CB8AC3E}">
        <p14:creationId xmlns:p14="http://schemas.microsoft.com/office/powerpoint/2010/main" val="121856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s with highlight">
    <p:bg bwMode="gray">
      <p:bgRef idx="1001">
        <a:schemeClr val="bg1"/>
      </p:bgRef>
    </p:bg>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8A968421-13D9-452E-9E1F-D6F5FE4699B5}"/>
              </a:ext>
            </a:extLst>
          </p:cNvPr>
          <p:cNvSpPr>
            <a:spLocks noGrp="1"/>
          </p:cNvSpPr>
          <p:nvPr>
            <p:ph sz="quarter" idx="12" hasCustomPrompt="1"/>
          </p:nvPr>
        </p:nvSpPr>
        <p:spPr bwMode="gray">
          <a:xfrm>
            <a:off x="479376" y="1484313"/>
            <a:ext cx="3528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Inhaltsplatzhalter 9">
            <a:extLst>
              <a:ext uri="{FF2B5EF4-FFF2-40B4-BE49-F238E27FC236}">
                <a16:creationId xmlns:a16="http://schemas.microsoft.com/office/drawing/2014/main" id="{61FA861B-DD93-4B8B-8DB8-0BCD738A1724}"/>
              </a:ext>
            </a:extLst>
          </p:cNvPr>
          <p:cNvSpPr>
            <a:spLocks noGrp="1"/>
          </p:cNvSpPr>
          <p:nvPr>
            <p:ph sz="quarter" idx="13" hasCustomPrompt="1"/>
          </p:nvPr>
        </p:nvSpPr>
        <p:spPr bwMode="gray">
          <a:xfrm>
            <a:off x="4295800" y="1484313"/>
            <a:ext cx="3600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el 3">
            <a:extLst>
              <a:ext uri="{FF2B5EF4-FFF2-40B4-BE49-F238E27FC236}">
                <a16:creationId xmlns:a16="http://schemas.microsoft.com/office/drawing/2014/main" id="{97BBEDD2-BE9F-4A3C-BB81-2353AC6C549B}"/>
              </a:ext>
            </a:extLst>
          </p:cNvPr>
          <p:cNvSpPr>
            <a:spLocks noGrp="1"/>
          </p:cNvSpPr>
          <p:nvPr>
            <p:ph type="title" hasCustomPrompt="1"/>
          </p:nvPr>
        </p:nvSpPr>
        <p:spPr bwMode="gray"/>
        <p:txBody>
          <a:bodyPr/>
          <a:lstStyle/>
          <a:p>
            <a:r>
              <a:rPr lang="en-US" dirty="0"/>
              <a:t>Headline short 40pt (2 lines 24pt/space 1)</a:t>
            </a:r>
          </a:p>
        </p:txBody>
      </p:sp>
      <p:sp>
        <p:nvSpPr>
          <p:cNvPr id="8" name="Freeform: Shape 12">
            <a:extLst>
              <a:ext uri="{FF2B5EF4-FFF2-40B4-BE49-F238E27FC236}">
                <a16:creationId xmlns:a16="http://schemas.microsoft.com/office/drawing/2014/main" id="{9D0862D2-AED8-4E0B-92B3-CB48CC15A0E0}"/>
              </a:ext>
            </a:extLst>
          </p:cNvPr>
          <p:cNvSpPr/>
          <p:nvPr userDrawn="1"/>
        </p:nvSpPr>
        <p:spPr bwMode="gray">
          <a:xfrm>
            <a:off x="7913792" y="1484312"/>
            <a:ext cx="4278208" cy="4897438"/>
          </a:xfrm>
          <a:custGeom>
            <a:avLst/>
            <a:gdLst>
              <a:gd name="connsiteX0" fmla="*/ 3150760 w 4278208"/>
              <a:gd name="connsiteY0" fmla="*/ 0 h 4897438"/>
              <a:gd name="connsiteX1" fmla="*/ 4278208 w 4278208"/>
              <a:gd name="connsiteY1" fmla="*/ 0 h 4897438"/>
              <a:gd name="connsiteX2" fmla="*/ 4278208 w 4278208"/>
              <a:gd name="connsiteY2" fmla="*/ 4897438 h 4897438"/>
              <a:gd name="connsiteX3" fmla="*/ 4089262 w 4278208"/>
              <a:gd name="connsiteY3" fmla="*/ 4897438 h 4897438"/>
              <a:gd name="connsiteX4" fmla="*/ 3150760 w 4278208"/>
              <a:gd name="connsiteY4" fmla="*/ 4897438 h 4897438"/>
              <a:gd name="connsiteX5" fmla="*/ 0 w 4278208"/>
              <a:gd name="connsiteY5" fmla="*/ 4897438 h 4897438"/>
              <a:gd name="connsiteX6" fmla="*/ 163558 w 4278208"/>
              <a:gd name="connsiteY6" fmla="*/ 4029750 h 4897438"/>
              <a:gd name="connsiteX7" fmla="*/ 913209 w 4278208"/>
              <a:gd name="connsiteY7" fmla="*/ 677 h 4897438"/>
              <a:gd name="connsiteX8" fmla="*/ 3150760 w 4278208"/>
              <a:gd name="connsiteY8" fmla="*/ 677 h 48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8208" h="4897438">
                <a:moveTo>
                  <a:pt x="3150760" y="0"/>
                </a:moveTo>
                <a:lnTo>
                  <a:pt x="4278208" y="0"/>
                </a:lnTo>
                <a:lnTo>
                  <a:pt x="4278208" y="4897438"/>
                </a:lnTo>
                <a:lnTo>
                  <a:pt x="4089262" y="4897438"/>
                </a:lnTo>
                <a:lnTo>
                  <a:pt x="3150760" y="4897438"/>
                </a:lnTo>
                <a:lnTo>
                  <a:pt x="0" y="4897438"/>
                </a:lnTo>
                <a:lnTo>
                  <a:pt x="163558" y="4029750"/>
                </a:lnTo>
                <a:cubicBezTo>
                  <a:pt x="413442" y="2686726"/>
                  <a:pt x="655958" y="1343702"/>
                  <a:pt x="913209" y="677"/>
                </a:cubicBezTo>
                <a:lnTo>
                  <a:pt x="3150760" y="677"/>
                </a:lnTo>
                <a:close/>
              </a:path>
            </a:pathLst>
          </a:cu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en-US" dirty="0"/>
          </a:p>
        </p:txBody>
      </p:sp>
      <p:sp>
        <p:nvSpPr>
          <p:cNvPr id="7" name="Fußzeilenplatzhalter 6">
            <a:extLst>
              <a:ext uri="{FF2B5EF4-FFF2-40B4-BE49-F238E27FC236}">
                <a16:creationId xmlns:a16="http://schemas.microsoft.com/office/drawing/2014/main" id="{71D49593-9508-492B-90C5-F09125A9C1D2}"/>
              </a:ext>
            </a:extLst>
          </p:cNvPr>
          <p:cNvSpPr>
            <a:spLocks noGrp="1"/>
          </p:cNvSpPr>
          <p:nvPr>
            <p:ph type="ftr" sz="quarter" idx="14"/>
          </p:nvPr>
        </p:nvSpPr>
        <p:spPr bwMode="gray"/>
        <p:txBody>
          <a:bodyPr/>
          <a:lstStyle/>
          <a:p>
            <a:pPr algn="l"/>
            <a:r>
              <a:rPr lang="en-US" dirty="0"/>
              <a:t>&lt;Define details via Insert | Header and Footer&gt; confidential, internal, public | Author | Topic of presentation | Date</a:t>
            </a:r>
          </a:p>
        </p:txBody>
      </p:sp>
      <p:sp>
        <p:nvSpPr>
          <p:cNvPr id="12" name="Foliennummernplatzhalter 11">
            <a:extLst>
              <a:ext uri="{FF2B5EF4-FFF2-40B4-BE49-F238E27FC236}">
                <a16:creationId xmlns:a16="http://schemas.microsoft.com/office/drawing/2014/main" id="{9C7C8EAF-3E10-43D6-9B69-D139BF64DF5B}"/>
              </a:ext>
            </a:extLst>
          </p:cNvPr>
          <p:cNvSpPr>
            <a:spLocks noGrp="1"/>
          </p:cNvSpPr>
          <p:nvPr>
            <p:ph type="sldNum" sz="quarter" idx="15"/>
          </p:nvPr>
        </p:nvSpPr>
        <p:spPr bwMode="gray"/>
        <p:txBody>
          <a:bodyPr/>
          <a:lstStyle/>
          <a:p>
            <a:fld id="{A1A5E10D-79A5-49BA-9648-53481340C65F}" type="slidenum">
              <a:rPr lang="en-US" smtClean="0"/>
              <a:pPr/>
              <a:t>‹#›</a:t>
            </a:fld>
            <a:endParaRPr lang="en-US" dirty="0"/>
          </a:p>
        </p:txBody>
      </p:sp>
    </p:spTree>
    <p:extLst>
      <p:ext uri="{BB962C8B-B14F-4D97-AF65-F5344CB8AC3E}">
        <p14:creationId xmlns:p14="http://schemas.microsoft.com/office/powerpoint/2010/main" val="255182352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highl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F1334-0C30-417F-8C36-14E54C69E587}"/>
              </a:ext>
            </a:extLst>
          </p:cNvPr>
          <p:cNvSpPr>
            <a:spLocks noGrp="1"/>
          </p:cNvSpPr>
          <p:nvPr>
            <p:ph type="title" hasCustomPrompt="1"/>
          </p:nvPr>
        </p:nvSpPr>
        <p:spPr bwMode="gray"/>
        <p:txBody>
          <a:bodyPr>
            <a:noAutofit/>
          </a:bodyPr>
          <a:lstStyle>
            <a:lvl1pPr>
              <a:defRPr/>
            </a:lvl1pPr>
          </a:lstStyle>
          <a:p>
            <a:r>
              <a:rPr lang="en-US" dirty="0"/>
              <a:t>Headline short 40pt (2 lines 24pt/space 1)</a:t>
            </a:r>
          </a:p>
        </p:txBody>
      </p:sp>
      <p:sp>
        <p:nvSpPr>
          <p:cNvPr id="6" name="Inhaltsplatzhalter 5">
            <a:extLst>
              <a:ext uri="{FF2B5EF4-FFF2-40B4-BE49-F238E27FC236}">
                <a16:creationId xmlns:a16="http://schemas.microsoft.com/office/drawing/2014/main" id="{2390C6A2-43FF-4452-B80E-84686F69C3A3}"/>
              </a:ext>
            </a:extLst>
          </p:cNvPr>
          <p:cNvSpPr>
            <a:spLocks noGrp="1"/>
          </p:cNvSpPr>
          <p:nvPr>
            <p:ph sz="quarter" idx="12" hasCustomPrompt="1"/>
          </p:nvPr>
        </p:nvSpPr>
        <p:spPr bwMode="gray">
          <a:xfrm>
            <a:off x="479425" y="1484588"/>
            <a:ext cx="3528000" cy="4897162"/>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Shape 11">
            <a:extLst>
              <a:ext uri="{FF2B5EF4-FFF2-40B4-BE49-F238E27FC236}">
                <a16:creationId xmlns:a16="http://schemas.microsoft.com/office/drawing/2014/main" id="{12A89A98-38F0-4125-B055-9C860DA9FC1A}"/>
              </a:ext>
            </a:extLst>
          </p:cNvPr>
          <p:cNvSpPr/>
          <p:nvPr userDrawn="1"/>
        </p:nvSpPr>
        <p:spPr bwMode="gray">
          <a:xfrm>
            <a:off x="4295800" y="1484312"/>
            <a:ext cx="7896200" cy="4897438"/>
          </a:xfrm>
          <a:custGeom>
            <a:avLst/>
            <a:gdLst>
              <a:gd name="connsiteX0" fmla="*/ 3150760 w 7896200"/>
              <a:gd name="connsiteY0" fmla="*/ 0 h 4897438"/>
              <a:gd name="connsiteX1" fmla="*/ 4278208 w 7896200"/>
              <a:gd name="connsiteY1" fmla="*/ 0 h 4897438"/>
              <a:gd name="connsiteX2" fmla="*/ 4278208 w 7896200"/>
              <a:gd name="connsiteY2" fmla="*/ 816 h 4897438"/>
              <a:gd name="connsiteX3" fmla="*/ 7896200 w 7896200"/>
              <a:gd name="connsiteY3" fmla="*/ 816 h 4897438"/>
              <a:gd name="connsiteX4" fmla="*/ 7896200 w 7896200"/>
              <a:gd name="connsiteY4" fmla="*/ 4897438 h 4897438"/>
              <a:gd name="connsiteX5" fmla="*/ 4278208 w 7896200"/>
              <a:gd name="connsiteY5" fmla="*/ 4897438 h 4897438"/>
              <a:gd name="connsiteX6" fmla="*/ 4089262 w 7896200"/>
              <a:gd name="connsiteY6" fmla="*/ 4897438 h 4897438"/>
              <a:gd name="connsiteX7" fmla="*/ 3150760 w 7896200"/>
              <a:gd name="connsiteY7" fmla="*/ 4897438 h 4897438"/>
              <a:gd name="connsiteX8" fmla="*/ 74220 w 7896200"/>
              <a:gd name="connsiteY8" fmla="*/ 4897438 h 4897438"/>
              <a:gd name="connsiteX9" fmla="*/ 0 w 7896200"/>
              <a:gd name="connsiteY9" fmla="*/ 4897438 h 4897438"/>
              <a:gd name="connsiteX10" fmla="*/ 163558 w 7896200"/>
              <a:gd name="connsiteY10" fmla="*/ 4029750 h 4897438"/>
              <a:gd name="connsiteX11" fmla="*/ 913209 w 7896200"/>
              <a:gd name="connsiteY11" fmla="*/ 677 h 4897438"/>
              <a:gd name="connsiteX12" fmla="*/ 3150760 w 7896200"/>
              <a:gd name="connsiteY12" fmla="*/ 677 h 48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96200" h="4897438">
                <a:moveTo>
                  <a:pt x="3150760" y="0"/>
                </a:moveTo>
                <a:lnTo>
                  <a:pt x="4278208" y="0"/>
                </a:lnTo>
                <a:lnTo>
                  <a:pt x="4278208" y="816"/>
                </a:lnTo>
                <a:lnTo>
                  <a:pt x="7896200" y="816"/>
                </a:lnTo>
                <a:lnTo>
                  <a:pt x="7896200" y="4897438"/>
                </a:lnTo>
                <a:lnTo>
                  <a:pt x="4278208" y="4897438"/>
                </a:lnTo>
                <a:lnTo>
                  <a:pt x="4089262" y="4897438"/>
                </a:lnTo>
                <a:lnTo>
                  <a:pt x="3150760" y="4897438"/>
                </a:lnTo>
                <a:lnTo>
                  <a:pt x="74220" y="4897438"/>
                </a:lnTo>
                <a:lnTo>
                  <a:pt x="0" y="4897438"/>
                </a:lnTo>
                <a:lnTo>
                  <a:pt x="163558" y="4029750"/>
                </a:lnTo>
                <a:cubicBezTo>
                  <a:pt x="413442" y="2686726"/>
                  <a:pt x="655958" y="1343702"/>
                  <a:pt x="913209" y="677"/>
                </a:cubicBezTo>
                <a:lnTo>
                  <a:pt x="3150760" y="677"/>
                </a:lnTo>
                <a:close/>
              </a:path>
            </a:pathLst>
          </a:custGeom>
          <a:solidFill>
            <a:srgbClr val="E20074"/>
          </a:solidFill>
          <a:ln w="3019" cap="flat">
            <a:noFill/>
            <a:prstDash val="solid"/>
            <a:miter/>
          </a:ln>
        </p:spPr>
        <p:txBody>
          <a:bodyPr wrap="square" rtlCol="0" anchor="ctr">
            <a:noAutofit/>
          </a:bodyPr>
          <a:lstStyle/>
          <a:p>
            <a:endParaRPr lang="en-US" dirty="0"/>
          </a:p>
        </p:txBody>
      </p:sp>
      <p:sp>
        <p:nvSpPr>
          <p:cNvPr id="4" name="Fußzeilenplatzhalter 3">
            <a:extLst>
              <a:ext uri="{FF2B5EF4-FFF2-40B4-BE49-F238E27FC236}">
                <a16:creationId xmlns:a16="http://schemas.microsoft.com/office/drawing/2014/main" id="{8DFBB1CA-C61D-4A97-B9D5-A805CCF931E2}"/>
              </a:ext>
            </a:extLst>
          </p:cNvPr>
          <p:cNvSpPr>
            <a:spLocks noGrp="1"/>
          </p:cNvSpPr>
          <p:nvPr>
            <p:ph type="ftr" sz="quarter" idx="13"/>
          </p:nvPr>
        </p:nvSpPr>
        <p:spPr bwMode="gray"/>
        <p:txBody>
          <a:bodyPr/>
          <a:lstStyle/>
          <a:p>
            <a:pPr algn="l"/>
            <a:r>
              <a:rPr lang="en-US" dirty="0"/>
              <a:t>&lt;Define details via Insert | Header and Footer&gt; confidential, internal, public | Author | Topic of presentation | Date</a:t>
            </a:r>
          </a:p>
        </p:txBody>
      </p:sp>
      <p:sp>
        <p:nvSpPr>
          <p:cNvPr id="5" name="Foliennummernplatzhalter 4">
            <a:extLst>
              <a:ext uri="{FF2B5EF4-FFF2-40B4-BE49-F238E27FC236}">
                <a16:creationId xmlns:a16="http://schemas.microsoft.com/office/drawing/2014/main" id="{7FF85986-C820-4AB9-8209-3195C3E49A42}"/>
              </a:ext>
            </a:extLst>
          </p:cNvPr>
          <p:cNvSpPr>
            <a:spLocks noGrp="1"/>
          </p:cNvSpPr>
          <p:nvPr>
            <p:ph type="sldNum" sz="quarter" idx="14"/>
          </p:nvPr>
        </p:nvSpPr>
        <p:spPr bwMode="gray"/>
        <p:txBody>
          <a:bodyPr/>
          <a:lstStyle/>
          <a:p>
            <a:fld id="{A1A5E10D-79A5-49BA-9648-53481340C65F}" type="slidenum">
              <a:rPr lang="en-US" smtClean="0"/>
              <a:pPr/>
              <a:t>‹#›</a:t>
            </a:fld>
            <a:endParaRPr lang="en-US" dirty="0"/>
          </a:p>
        </p:txBody>
      </p:sp>
    </p:spTree>
    <p:extLst>
      <p:ext uri="{BB962C8B-B14F-4D97-AF65-F5344CB8AC3E}">
        <p14:creationId xmlns:p14="http://schemas.microsoft.com/office/powerpoint/2010/main" val="13136114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B38C1338-03E2-479A-84CD-1A9C778CC6CF}"/>
              </a:ext>
            </a:extLst>
          </p:cNvPr>
          <p:cNvSpPr>
            <a:spLocks noGrp="1"/>
          </p:cNvSpPr>
          <p:nvPr>
            <p:ph type="pic" sz="quarter" idx="12" hasCustomPrompt="1"/>
          </p:nvPr>
        </p:nvSpPr>
        <p:spPr bwMode="gray">
          <a:xfrm>
            <a:off x="10920536" y="0"/>
            <a:ext cx="1271464" cy="6858000"/>
          </a:xfrm>
          <a:custGeom>
            <a:avLst/>
            <a:gdLst>
              <a:gd name="connsiteX0" fmla="*/ 1271464 w 1271464"/>
              <a:gd name="connsiteY0" fmla="*/ 0 h 6858000"/>
              <a:gd name="connsiteX1" fmla="*/ 1271464 w 1271464"/>
              <a:gd name="connsiteY1" fmla="*/ 6858000 h 6858000"/>
              <a:gd name="connsiteX2" fmla="*/ 0 w 1271464"/>
              <a:gd name="connsiteY2" fmla="*/ 6858000 h 6858000"/>
            </a:gdLst>
            <a:ahLst/>
            <a:cxnLst>
              <a:cxn ang="0">
                <a:pos x="connsiteX0" y="connsiteY0"/>
              </a:cxn>
              <a:cxn ang="0">
                <a:pos x="connsiteX1" y="connsiteY1"/>
              </a:cxn>
              <a:cxn ang="0">
                <a:pos x="connsiteX2" y="connsiteY2"/>
              </a:cxn>
            </a:cxnLst>
            <a:rect l="l" t="t" r="r" b="b"/>
            <a:pathLst>
              <a:path w="1271464" h="6858000">
                <a:moveTo>
                  <a:pt x="1271464" y="0"/>
                </a:moveTo>
                <a:lnTo>
                  <a:pt x="1271464" y="6858000"/>
                </a:lnTo>
                <a:lnTo>
                  <a:pt x="0" y="6858000"/>
                </a:lnTo>
                <a:close/>
              </a:path>
            </a:pathLst>
          </a:custGeom>
          <a:solidFill>
            <a:schemeClr val="bg1"/>
          </a:solidFill>
        </p:spPr>
        <p:txBody>
          <a:bodyPr wrap="square" lIns="504000" tIns="1620000" bIns="0" anchor="ctr">
            <a:noAutofit/>
          </a:bodyPr>
          <a:lstStyle>
            <a:lvl1pPr marL="0" indent="0" algn="ctr" defTabSz="179388">
              <a:spcAft>
                <a:spcPts val="0"/>
              </a:spcAft>
              <a:buFont typeface="+mn-lt" panose="020B0604020202020204" pitchFamily="34" charset="0"/>
              <a:buNone/>
              <a:defRPr sz="1000">
                <a:solidFill>
                  <a:schemeClr val="bg2"/>
                </a:solidFill>
                <a:latin typeface="+mn-lt"/>
              </a:defRPr>
            </a:lvl1pPr>
            <a:lvl2pPr marL="0" indent="0" algn="ctr" defTabSz="179388">
              <a:spcAft>
                <a:spcPts val="0"/>
              </a:spcAft>
              <a:buFont typeface="+mn-lt" panose="020B0604020202020204" pitchFamily="34" charset="0"/>
              <a:buNone/>
              <a:defRPr sz="1000">
                <a:solidFill>
                  <a:schemeClr val="bg2"/>
                </a:solidFill>
                <a:latin typeface="+mn-lt"/>
              </a:defRPr>
            </a:lvl2pPr>
            <a:lvl3pPr marL="0" indent="0" algn="ctr" defTabSz="179388">
              <a:spcAft>
                <a:spcPts val="0"/>
              </a:spcAft>
              <a:buFont typeface="+mn-lt" panose="020B0604020202020204" pitchFamily="34" charset="0"/>
              <a:buNone/>
              <a:defRPr sz="1000">
                <a:solidFill>
                  <a:schemeClr val="bg2"/>
                </a:solidFill>
                <a:latin typeface="+mn-lt"/>
              </a:defRPr>
            </a:lvl3pPr>
            <a:lvl4pPr marL="0" indent="0" algn="ctr" defTabSz="179388">
              <a:spcAft>
                <a:spcPts val="0"/>
              </a:spcAft>
              <a:buFont typeface="+mn-lt" panose="020B0604020202020204" pitchFamily="34" charset="0"/>
              <a:buNone/>
              <a:defRPr sz="1000">
                <a:solidFill>
                  <a:schemeClr val="bg2"/>
                </a:solidFill>
                <a:latin typeface="+mn-lt"/>
              </a:defRPr>
            </a:lvl4pPr>
            <a:lvl5pPr marL="0" indent="0" algn="ctr" defTabSz="179388">
              <a:spcAft>
                <a:spcPts val="0"/>
              </a:spcAft>
              <a:buFont typeface="+mn-lt" panose="020B0604020202020204" pitchFamily="34" charset="0"/>
              <a:buNone/>
              <a:defRPr sz="1000">
                <a:solidFill>
                  <a:schemeClr val="bg2"/>
                </a:solidFill>
                <a:latin typeface="+mn-lt"/>
              </a:defRPr>
            </a:lvl5pPr>
            <a:lvl6pPr marL="0" indent="0" algn="ctr" defTabSz="179388">
              <a:spcAft>
                <a:spcPts val="0"/>
              </a:spcAft>
              <a:buFont typeface="+mn-lt" panose="020B0604020202020204" pitchFamily="34" charset="0"/>
              <a:buNone/>
              <a:defRPr sz="1000">
                <a:solidFill>
                  <a:schemeClr val="bg2"/>
                </a:solidFill>
                <a:latin typeface="+mn-lt"/>
              </a:defRPr>
            </a:lvl6pPr>
            <a:lvl7pPr marL="0" indent="0" algn="ctr" defTabSz="179388">
              <a:spcAft>
                <a:spcPts val="0"/>
              </a:spcAft>
              <a:buFont typeface="+mn-lt" panose="020B0604020202020204" pitchFamily="34" charset="0"/>
              <a:buNone/>
              <a:defRPr sz="1000">
                <a:solidFill>
                  <a:schemeClr val="bg2"/>
                </a:solidFill>
                <a:latin typeface="+mn-lt"/>
              </a:defRPr>
            </a:lvl7pPr>
            <a:lvl8pPr marL="0" indent="0" algn="ctr" defTabSz="179388">
              <a:spcAft>
                <a:spcPts val="0"/>
              </a:spcAft>
              <a:buFont typeface="+mn-lt" panose="020B0604020202020204" pitchFamily="34" charset="0"/>
              <a:buNone/>
              <a:defRPr sz="1000">
                <a:solidFill>
                  <a:schemeClr val="bg2"/>
                </a:solidFill>
                <a:latin typeface="+mn-lt"/>
              </a:defRPr>
            </a:lvl8pPr>
            <a:lvl9pPr marL="0" indent="0" algn="ctr" defTabSz="179388">
              <a:spcAft>
                <a:spcPts val="0"/>
              </a:spcAft>
              <a:buFont typeface="+mn-lt" panose="020B0604020202020204" pitchFamily="34" charset="0"/>
              <a:buNone/>
              <a:defRPr sz="1000">
                <a:solidFill>
                  <a:schemeClr val="bg2"/>
                </a:solidFill>
                <a:latin typeface="+mn-lt"/>
              </a:defRPr>
            </a:lvl9pPr>
          </a:lstStyle>
          <a:p>
            <a:pPr lvl="0"/>
            <a:r>
              <a:rPr lang="en-US" dirty="0"/>
              <a:t>White </a:t>
            </a:r>
            <a:br>
              <a:rPr lang="en-US" dirty="0"/>
            </a:br>
            <a:r>
              <a:rPr lang="en-US" dirty="0"/>
              <a:t>background </a:t>
            </a:r>
            <a:br>
              <a:rPr lang="en-US" dirty="0"/>
            </a:br>
            <a:r>
              <a:rPr lang="en-US" dirty="0"/>
              <a:t>or add gradient </a:t>
            </a:r>
            <a:br>
              <a:rPr lang="en-US" dirty="0"/>
            </a:br>
            <a:r>
              <a:rPr lang="en-US" dirty="0"/>
              <a:t>as a picture</a:t>
            </a:r>
          </a:p>
        </p:txBody>
      </p:sp>
      <p:sp>
        <p:nvSpPr>
          <p:cNvPr id="15" name="Textplatzhalter 14">
            <a:extLst>
              <a:ext uri="{FF2B5EF4-FFF2-40B4-BE49-F238E27FC236}">
                <a16:creationId xmlns:a16="http://schemas.microsoft.com/office/drawing/2014/main" id="{8F2A4CF4-F40B-4E8A-9194-82C4992C32FB}"/>
              </a:ext>
            </a:extLst>
          </p:cNvPr>
          <p:cNvSpPr>
            <a:spLocks noGrp="1"/>
          </p:cNvSpPr>
          <p:nvPr>
            <p:ph type="body" sz="quarter" idx="13" hasCustomPrompt="1"/>
          </p:nvPr>
        </p:nvSpPr>
        <p:spPr bwMode="gray">
          <a:xfrm>
            <a:off x="2422800" y="2134800"/>
            <a:ext cx="7344000" cy="2448000"/>
          </a:xfrm>
        </p:spPr>
        <p:txBody>
          <a:bodyPr anchor="ctr">
            <a:noAutofit/>
          </a:bodyPr>
          <a:lstStyle>
            <a:lvl1pPr marL="0" indent="0">
              <a:lnSpc>
                <a:spcPct val="80000"/>
              </a:lnSpc>
              <a:buFont typeface="+mn-lt" panose="020B0604020202020204" pitchFamily="34" charset="0"/>
              <a:buNone/>
              <a:defRPr sz="4000">
                <a:solidFill>
                  <a:schemeClr val="bg1"/>
                </a:solidFill>
                <a:latin typeface="+mj-lt"/>
              </a:defRPr>
            </a:lvl1pPr>
            <a:lvl2pPr marL="0" indent="0" algn="r">
              <a:lnSpc>
                <a:spcPct val="80000"/>
              </a:lnSpc>
              <a:spcBef>
                <a:spcPts val="1200"/>
              </a:spcBef>
              <a:spcAft>
                <a:spcPts val="0"/>
              </a:spcAft>
              <a:buFont typeface="+mn-lt" panose="020B0604020202020204" pitchFamily="34" charset="0"/>
              <a:buNone/>
              <a:defRPr sz="1800">
                <a:solidFill>
                  <a:schemeClr val="bg1"/>
                </a:solidFill>
                <a:latin typeface="+mn-lt"/>
              </a:defRPr>
            </a:lvl2pPr>
            <a:lvl3pPr marL="0" indent="0" algn="r">
              <a:lnSpc>
                <a:spcPct val="80000"/>
              </a:lnSpc>
              <a:spcAft>
                <a:spcPts val="0"/>
              </a:spcAft>
              <a:buNone/>
              <a:defRPr sz="1800">
                <a:solidFill>
                  <a:schemeClr val="bg1"/>
                </a:solidFill>
                <a:latin typeface="+mn-lt"/>
              </a:defRPr>
            </a:lvl3pPr>
            <a:lvl4pPr marL="0" indent="0" algn="r">
              <a:lnSpc>
                <a:spcPct val="80000"/>
              </a:lnSpc>
              <a:spcAft>
                <a:spcPts val="0"/>
              </a:spcAft>
              <a:buNone/>
              <a:defRPr sz="1800">
                <a:solidFill>
                  <a:schemeClr val="bg1"/>
                </a:solidFill>
                <a:latin typeface="+mn-lt"/>
              </a:defRPr>
            </a:lvl4pPr>
            <a:lvl5pPr marL="0" indent="0" algn="r">
              <a:lnSpc>
                <a:spcPct val="80000"/>
              </a:lnSpc>
              <a:spcAft>
                <a:spcPts val="0"/>
              </a:spcAft>
              <a:buNone/>
              <a:defRPr sz="1800">
                <a:solidFill>
                  <a:schemeClr val="bg1"/>
                </a:solidFill>
                <a:latin typeface="+mn-lt"/>
              </a:defRPr>
            </a:lvl5pPr>
            <a:lvl6pPr marL="0" indent="0" algn="r">
              <a:lnSpc>
                <a:spcPct val="80000"/>
              </a:lnSpc>
              <a:spcAft>
                <a:spcPts val="0"/>
              </a:spcAft>
              <a:buNone/>
              <a:defRPr sz="1800">
                <a:solidFill>
                  <a:schemeClr val="bg1"/>
                </a:solidFill>
                <a:latin typeface="+mn-lt"/>
              </a:defRPr>
            </a:lvl6pPr>
            <a:lvl7pPr marL="0" indent="0" algn="r">
              <a:lnSpc>
                <a:spcPct val="80000"/>
              </a:lnSpc>
              <a:spcAft>
                <a:spcPts val="0"/>
              </a:spcAft>
              <a:buNone/>
              <a:defRPr sz="1800">
                <a:solidFill>
                  <a:schemeClr val="bg1"/>
                </a:solidFill>
                <a:latin typeface="+mn-lt"/>
              </a:defRPr>
            </a:lvl7pPr>
            <a:lvl8pPr marL="0" indent="0" algn="r">
              <a:lnSpc>
                <a:spcPct val="80000"/>
              </a:lnSpc>
              <a:spcAft>
                <a:spcPts val="0"/>
              </a:spcAft>
              <a:buNone/>
              <a:defRPr sz="1800">
                <a:solidFill>
                  <a:schemeClr val="bg1"/>
                </a:solidFill>
                <a:latin typeface="+mn-lt"/>
              </a:defRPr>
            </a:lvl8pPr>
            <a:lvl9pPr marL="0" indent="0" algn="r">
              <a:lnSpc>
                <a:spcPct val="80000"/>
              </a:lnSpc>
              <a:spcAft>
                <a:spcPts val="0"/>
              </a:spcAft>
              <a:buNone/>
              <a:defRPr sz="1800">
                <a:solidFill>
                  <a:schemeClr val="bg1"/>
                </a:solidFill>
                <a:latin typeface="+mn-lt"/>
              </a:defRPr>
            </a:lvl9pPr>
          </a:lstStyle>
          <a:p>
            <a:pPr lvl="0"/>
            <a:r>
              <a:rPr lang="en-US" dirty="0"/>
              <a:t>“Click to insert a powerful quote, multi-lined possible”</a:t>
            </a:r>
          </a:p>
          <a:p>
            <a:pPr lvl="1"/>
            <a:r>
              <a:rPr lang="en-US" dirty="0"/>
              <a:t>– Author</a:t>
            </a:r>
          </a:p>
        </p:txBody>
      </p:sp>
    </p:spTree>
    <p:extLst>
      <p:ext uri="{BB962C8B-B14F-4D97-AF65-F5344CB8AC3E}">
        <p14:creationId xmlns:p14="http://schemas.microsoft.com/office/powerpoint/2010/main" val="315255029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FB304-618D-40B7-940D-69DE27A21968}"/>
              </a:ext>
            </a:extLst>
          </p:cNvPr>
          <p:cNvSpPr>
            <a:spLocks noGrp="1"/>
          </p:cNvSpPr>
          <p:nvPr>
            <p:ph type="title" hasCustomPrompt="1"/>
          </p:nvPr>
        </p:nvSpPr>
        <p:spPr bwMode="gray"/>
        <p:txBody>
          <a:bodyPr>
            <a:noAutofit/>
          </a:bodyPr>
          <a:lstStyle>
            <a:lvl1pPr>
              <a:defRPr/>
            </a:lvl1pPr>
          </a:lstStyle>
          <a:p>
            <a:r>
              <a:rPr lang="en-US" dirty="0"/>
              <a:t>Headline short 40pt (2 lines 24pt/space 1)</a:t>
            </a:r>
          </a:p>
        </p:txBody>
      </p:sp>
      <p:sp>
        <p:nvSpPr>
          <p:cNvPr id="10" name="Bildplatzhalter 9">
            <a:extLst>
              <a:ext uri="{FF2B5EF4-FFF2-40B4-BE49-F238E27FC236}">
                <a16:creationId xmlns:a16="http://schemas.microsoft.com/office/drawing/2014/main" id="{18C1C1B3-2B43-47F5-9FA0-80C6D4477A07}"/>
              </a:ext>
            </a:extLst>
          </p:cNvPr>
          <p:cNvSpPr>
            <a:spLocks noGrp="1"/>
          </p:cNvSpPr>
          <p:nvPr>
            <p:ph type="pic" sz="quarter" idx="13" hasCustomPrompt="1"/>
          </p:nvPr>
        </p:nvSpPr>
        <p:spPr bwMode="gray">
          <a:xfrm>
            <a:off x="6240016" y="1484313"/>
            <a:ext cx="5953200" cy="4896000"/>
          </a:xfrm>
        </p:spPr>
        <p:txBody>
          <a:bodyPr bIns="576000" anchor="ctr">
            <a:noAutofit/>
          </a:bodyPr>
          <a:lstStyle>
            <a:lvl1pPr marL="0" indent="0" algn="ctr">
              <a:spcAft>
                <a:spcPts val="0"/>
              </a:spcAft>
              <a:buFont typeface="+mn-lt" panose="020B0604020202020204" pitchFamily="34" charset="0"/>
              <a:buNone/>
              <a:defRPr sz="1000">
                <a:solidFill>
                  <a:schemeClr val="bg2"/>
                </a:solidFill>
                <a:latin typeface="+mn-lt"/>
              </a:defRPr>
            </a:lvl1pPr>
            <a:lvl2pPr marL="0" indent="0" algn="ctr">
              <a:spcAft>
                <a:spcPts val="0"/>
              </a:spcAft>
              <a:buFont typeface="+mn-lt" panose="020B0604020202020204" pitchFamily="34" charset="0"/>
              <a:buNone/>
              <a:defRPr sz="1000">
                <a:solidFill>
                  <a:schemeClr val="bg2"/>
                </a:solidFill>
                <a:latin typeface="+mn-lt"/>
              </a:defRPr>
            </a:lvl2pPr>
            <a:lvl3pPr marL="0" indent="0" algn="ctr">
              <a:spcAft>
                <a:spcPts val="0"/>
              </a:spcAft>
              <a:buNone/>
              <a:defRPr sz="1000">
                <a:solidFill>
                  <a:schemeClr val="bg2"/>
                </a:solidFill>
                <a:latin typeface="+mn-lt"/>
              </a:defRPr>
            </a:lvl3pPr>
            <a:lvl4pPr marL="0" indent="0" algn="ctr">
              <a:spcAft>
                <a:spcPts val="0"/>
              </a:spcAft>
              <a:buNone/>
              <a:defRPr sz="1000">
                <a:solidFill>
                  <a:schemeClr val="bg2"/>
                </a:solidFill>
                <a:latin typeface="+mn-lt"/>
              </a:defRPr>
            </a:lvl4pPr>
            <a:lvl5pPr marL="0" indent="0" algn="ctr">
              <a:spcAft>
                <a:spcPts val="0"/>
              </a:spcAft>
              <a:buNone/>
              <a:tabLst>
                <a:tab pos="2687638" algn="l"/>
              </a:tabLst>
              <a:defRPr sz="1000">
                <a:solidFill>
                  <a:schemeClr val="bg2"/>
                </a:solidFill>
                <a:latin typeface="+mn-lt"/>
              </a:defRPr>
            </a:lvl5pPr>
            <a:lvl6pPr marL="0" indent="0" algn="ctr">
              <a:spcAft>
                <a:spcPts val="0"/>
              </a:spcAft>
              <a:buNone/>
              <a:defRPr sz="1000">
                <a:solidFill>
                  <a:schemeClr val="bg2"/>
                </a:solidFill>
                <a:latin typeface="+mn-lt"/>
              </a:defRPr>
            </a:lvl6pPr>
            <a:lvl7pPr marL="0" indent="0" algn="ctr">
              <a:spcAft>
                <a:spcPts val="0"/>
              </a:spcAft>
              <a:buNone/>
              <a:defRPr sz="1000">
                <a:solidFill>
                  <a:schemeClr val="bg2"/>
                </a:solidFill>
                <a:latin typeface="+mn-lt"/>
              </a:defRPr>
            </a:lvl7pPr>
            <a:lvl8pPr marL="0" indent="0" algn="ctr">
              <a:spcAft>
                <a:spcPts val="0"/>
              </a:spcAft>
              <a:buNone/>
              <a:defRPr sz="1000">
                <a:solidFill>
                  <a:schemeClr val="bg2"/>
                </a:solidFill>
                <a:latin typeface="+mn-lt"/>
              </a:defRPr>
            </a:lvl8pPr>
            <a:lvl9pPr marL="0" indent="0" algn="ctr">
              <a:spcAft>
                <a:spcPts val="0"/>
              </a:spcAft>
              <a:buNone/>
              <a:defRPr sz="1000">
                <a:solidFill>
                  <a:schemeClr val="bg2"/>
                </a:solidFill>
                <a:latin typeface="+mn-lt"/>
              </a:defRPr>
            </a:lvl9pPr>
          </a:lstStyle>
          <a:p>
            <a:pPr lvl="4"/>
            <a:r>
              <a:rPr lang="en-US" dirty="0"/>
              <a:t>Add picture</a:t>
            </a:r>
          </a:p>
        </p:txBody>
      </p:sp>
      <p:sp>
        <p:nvSpPr>
          <p:cNvPr id="6" name="Inhaltsplatzhalter 5">
            <a:extLst>
              <a:ext uri="{FF2B5EF4-FFF2-40B4-BE49-F238E27FC236}">
                <a16:creationId xmlns:a16="http://schemas.microsoft.com/office/drawing/2014/main" id="{7B4C7612-0C84-4376-B998-B34EAE1F544D}"/>
              </a:ext>
            </a:extLst>
          </p:cNvPr>
          <p:cNvSpPr>
            <a:spLocks noGrp="1"/>
          </p:cNvSpPr>
          <p:nvPr>
            <p:ph sz="quarter" idx="14" hasCustomPrompt="1"/>
          </p:nvPr>
        </p:nvSpPr>
        <p:spPr bwMode="gray">
          <a:xfrm>
            <a:off x="479376" y="1484313"/>
            <a:ext cx="5472000" cy="4896000"/>
          </a:xfrm>
        </p:spPr>
        <p:txBody>
          <a:bodyPr>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ußzeilenplatzhalter 3">
            <a:extLst>
              <a:ext uri="{FF2B5EF4-FFF2-40B4-BE49-F238E27FC236}">
                <a16:creationId xmlns:a16="http://schemas.microsoft.com/office/drawing/2014/main" id="{E5CD8C59-AB08-4E68-ABC5-054B8E96A159}"/>
              </a:ext>
            </a:extLst>
          </p:cNvPr>
          <p:cNvSpPr>
            <a:spLocks noGrp="1"/>
          </p:cNvSpPr>
          <p:nvPr>
            <p:ph type="ftr" sz="quarter" idx="15"/>
          </p:nvPr>
        </p:nvSpPr>
        <p:spPr bwMode="gray"/>
        <p:txBody>
          <a:bodyPr/>
          <a:lstStyle/>
          <a:p>
            <a:pPr algn="l"/>
            <a:r>
              <a:rPr lang="en-US" dirty="0"/>
              <a:t>&lt;Define details via Insert | Header and Footer&gt; confidential, internal, public | Author | Topic of presentation | Date</a:t>
            </a:r>
          </a:p>
        </p:txBody>
      </p:sp>
      <p:sp>
        <p:nvSpPr>
          <p:cNvPr id="5" name="Foliennummernplatzhalter 4">
            <a:extLst>
              <a:ext uri="{FF2B5EF4-FFF2-40B4-BE49-F238E27FC236}">
                <a16:creationId xmlns:a16="http://schemas.microsoft.com/office/drawing/2014/main" id="{11ABB7E4-4C03-4625-A9FD-0653E9CDEE08}"/>
              </a:ext>
            </a:extLst>
          </p:cNvPr>
          <p:cNvSpPr>
            <a:spLocks noGrp="1"/>
          </p:cNvSpPr>
          <p:nvPr>
            <p:ph type="sldNum" sz="quarter" idx="16"/>
          </p:nvPr>
        </p:nvSpPr>
        <p:spPr bwMode="gray"/>
        <p:txBody>
          <a:bodyPr/>
          <a:lstStyle/>
          <a:p>
            <a:fld id="{A1A5E10D-79A5-49BA-9648-53481340C65F}" type="slidenum">
              <a:rPr lang="en-US" smtClean="0"/>
              <a:pPr/>
              <a:t>‹#›</a:t>
            </a:fld>
            <a:endParaRPr lang="en-US" dirty="0"/>
          </a:p>
        </p:txBody>
      </p:sp>
    </p:spTree>
    <p:extLst>
      <p:ext uri="{BB962C8B-B14F-4D97-AF65-F5344CB8AC3E}">
        <p14:creationId xmlns:p14="http://schemas.microsoft.com/office/powerpoint/2010/main" val="2569765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02E79-B5C3-4A51-9C68-88010755DDB6}"/>
              </a:ext>
            </a:extLst>
          </p:cNvPr>
          <p:cNvSpPr>
            <a:spLocks noGrp="1"/>
          </p:cNvSpPr>
          <p:nvPr>
            <p:ph type="title" hasCustomPrompt="1"/>
          </p:nvPr>
        </p:nvSpPr>
        <p:spPr bwMode="gray"/>
        <p:txBody>
          <a:bodyPr>
            <a:noAutofit/>
          </a:bodyPr>
          <a:lstStyle>
            <a:lvl1pPr>
              <a:defRPr/>
            </a:lvl1pPr>
          </a:lstStyle>
          <a:p>
            <a:r>
              <a:rPr lang="en-US" dirty="0"/>
              <a:t>Headline short 40pt (2 lines 24pt/space 1)</a:t>
            </a:r>
          </a:p>
        </p:txBody>
      </p:sp>
      <p:sp>
        <p:nvSpPr>
          <p:cNvPr id="8" name="Inhaltsplatzhalter 7">
            <a:extLst>
              <a:ext uri="{FF2B5EF4-FFF2-40B4-BE49-F238E27FC236}">
                <a16:creationId xmlns:a16="http://schemas.microsoft.com/office/drawing/2014/main" id="{9CD48E90-58F3-40B4-B97C-453785FBBABC}"/>
              </a:ext>
            </a:extLst>
          </p:cNvPr>
          <p:cNvSpPr>
            <a:spLocks noGrp="1"/>
          </p:cNvSpPr>
          <p:nvPr>
            <p:ph sz="quarter" idx="12" hasCustomPrompt="1"/>
          </p:nvPr>
        </p:nvSpPr>
        <p:spPr bwMode="gray">
          <a:xfrm>
            <a:off x="8184624" y="1484313"/>
            <a:ext cx="3528000" cy="4896000"/>
          </a:xfrm>
        </p:spPr>
        <p:txBody>
          <a:bodyPr>
            <a:noAutofit/>
          </a:bodyPr>
          <a:lstStyle>
            <a:lvl5pP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Bildplatzhalter 9">
            <a:extLst>
              <a:ext uri="{FF2B5EF4-FFF2-40B4-BE49-F238E27FC236}">
                <a16:creationId xmlns:a16="http://schemas.microsoft.com/office/drawing/2014/main" id="{A40AE5EC-538A-4BF1-ABC1-3EE1CF9C15FF}"/>
              </a:ext>
            </a:extLst>
          </p:cNvPr>
          <p:cNvSpPr>
            <a:spLocks noGrp="1"/>
          </p:cNvSpPr>
          <p:nvPr>
            <p:ph type="pic" sz="quarter" idx="13" hasCustomPrompt="1"/>
          </p:nvPr>
        </p:nvSpPr>
        <p:spPr bwMode="gray">
          <a:xfrm>
            <a:off x="479375" y="1485312"/>
            <a:ext cx="7416000" cy="4896000"/>
          </a:xfrm>
        </p:spPr>
        <p:txBody>
          <a:bodyPr bIns="576000" anchor="ctr">
            <a:noAutofit/>
          </a:bodyPr>
          <a:lstStyle>
            <a:lvl1pPr marL="0" indent="0" algn="ctr">
              <a:spcAft>
                <a:spcPts val="0"/>
              </a:spcAft>
              <a:buFont typeface="+mn-lt" panose="020B0604020202020204" pitchFamily="34" charset="0"/>
              <a:buNone/>
              <a:defRPr sz="1000">
                <a:solidFill>
                  <a:schemeClr val="tx1"/>
                </a:solidFill>
                <a:latin typeface="+mn-lt"/>
              </a:defRPr>
            </a:lvl1pPr>
            <a:lvl2pPr marL="0" indent="0" algn="ctr">
              <a:spcAft>
                <a:spcPts val="0"/>
              </a:spcAft>
              <a:buFont typeface="+mn-lt" panose="020B0604020202020204" pitchFamily="34" charset="0"/>
              <a:buNone/>
              <a:defRPr sz="1000">
                <a:solidFill>
                  <a:schemeClr val="tx1"/>
                </a:solidFill>
                <a:latin typeface="+mn-lt"/>
              </a:defRPr>
            </a:lvl2pPr>
            <a:lvl3pPr marL="0" indent="0" algn="ctr">
              <a:spcAft>
                <a:spcPts val="0"/>
              </a:spcAft>
              <a:buNone/>
              <a:defRPr sz="1000">
                <a:solidFill>
                  <a:schemeClr val="tx1"/>
                </a:solidFill>
                <a:latin typeface="+mn-lt"/>
              </a:defRPr>
            </a:lvl3pPr>
            <a:lvl4pPr marL="0" indent="0" algn="ctr">
              <a:spcAft>
                <a:spcPts val="0"/>
              </a:spcAft>
              <a:buNone/>
              <a:defRPr sz="1000">
                <a:solidFill>
                  <a:schemeClr val="tx1"/>
                </a:solidFill>
                <a:latin typeface="+mn-lt"/>
              </a:defRPr>
            </a:lvl4pPr>
            <a:lvl5pPr marL="0" indent="0" algn="ctr">
              <a:spcAft>
                <a:spcPts val="0"/>
              </a:spcAft>
              <a:buNone/>
              <a:defRPr sz="1000">
                <a:solidFill>
                  <a:schemeClr val="bg2"/>
                </a:solidFill>
                <a:latin typeface="+mn-lt"/>
              </a:defRPr>
            </a:lvl5pPr>
            <a:lvl6pPr marL="0" indent="0" algn="ctr">
              <a:spcAft>
                <a:spcPts val="0"/>
              </a:spcAft>
              <a:buNone/>
              <a:defRPr sz="1000">
                <a:solidFill>
                  <a:schemeClr val="tx1"/>
                </a:solidFill>
                <a:latin typeface="+mn-lt"/>
              </a:defRPr>
            </a:lvl6pPr>
            <a:lvl7pPr marL="0" indent="0" algn="ctr">
              <a:spcAft>
                <a:spcPts val="0"/>
              </a:spcAft>
              <a:buNone/>
              <a:defRPr sz="1000">
                <a:solidFill>
                  <a:schemeClr val="tx1"/>
                </a:solidFill>
                <a:latin typeface="+mn-lt"/>
              </a:defRPr>
            </a:lvl7pPr>
            <a:lvl8pPr marL="0" indent="0" algn="ctr">
              <a:spcAft>
                <a:spcPts val="0"/>
              </a:spcAft>
              <a:buNone/>
              <a:defRPr sz="1000">
                <a:solidFill>
                  <a:schemeClr val="tx1"/>
                </a:solidFill>
                <a:latin typeface="+mn-lt"/>
              </a:defRPr>
            </a:lvl8pPr>
            <a:lvl9pPr marL="0" indent="0" algn="ctr">
              <a:spcAft>
                <a:spcPts val="0"/>
              </a:spcAft>
              <a:buNone/>
              <a:defRPr sz="1000">
                <a:solidFill>
                  <a:schemeClr val="tx1"/>
                </a:solidFill>
                <a:latin typeface="+mn-lt"/>
              </a:defRPr>
            </a:lvl9pPr>
          </a:lstStyle>
          <a:p>
            <a:pPr lvl="4"/>
            <a:r>
              <a:rPr lang="en-US" dirty="0"/>
              <a:t>Add picture</a:t>
            </a:r>
          </a:p>
        </p:txBody>
      </p:sp>
      <p:sp>
        <p:nvSpPr>
          <p:cNvPr id="4" name="Fußzeilenplatzhalter 3">
            <a:extLst>
              <a:ext uri="{FF2B5EF4-FFF2-40B4-BE49-F238E27FC236}">
                <a16:creationId xmlns:a16="http://schemas.microsoft.com/office/drawing/2014/main" id="{AD2B3D04-CC57-411E-8F02-823234E22B1E}"/>
              </a:ext>
            </a:extLst>
          </p:cNvPr>
          <p:cNvSpPr>
            <a:spLocks noGrp="1"/>
          </p:cNvSpPr>
          <p:nvPr>
            <p:ph type="ftr" sz="quarter" idx="14"/>
          </p:nvPr>
        </p:nvSpPr>
        <p:spPr bwMode="gray"/>
        <p:txBody>
          <a:bodyPr/>
          <a:lstStyle/>
          <a:p>
            <a:pPr algn="l"/>
            <a:r>
              <a:rPr lang="en-US" dirty="0"/>
              <a:t>&lt;Define details via Insert | Header and Footer&gt; confidential, internal, public | Author | Topic of presentation | Date</a:t>
            </a:r>
          </a:p>
        </p:txBody>
      </p:sp>
      <p:sp>
        <p:nvSpPr>
          <p:cNvPr id="5" name="Foliennummernplatzhalter 4">
            <a:extLst>
              <a:ext uri="{FF2B5EF4-FFF2-40B4-BE49-F238E27FC236}">
                <a16:creationId xmlns:a16="http://schemas.microsoft.com/office/drawing/2014/main" id="{1DE116DD-4D66-41B8-8695-AE80DF78EDF0}"/>
              </a:ext>
            </a:extLst>
          </p:cNvPr>
          <p:cNvSpPr>
            <a:spLocks noGrp="1"/>
          </p:cNvSpPr>
          <p:nvPr>
            <p:ph type="sldNum" sz="quarter" idx="15"/>
          </p:nvPr>
        </p:nvSpPr>
        <p:spPr bwMode="gray"/>
        <p:txBody>
          <a:bodyPr/>
          <a:lstStyle/>
          <a:p>
            <a:fld id="{A1A5E10D-79A5-49BA-9648-53481340C65F}" type="slidenum">
              <a:rPr lang="en-US" smtClean="0"/>
              <a:pPr/>
              <a:t>‹#›</a:t>
            </a:fld>
            <a:endParaRPr lang="en-US" dirty="0"/>
          </a:p>
        </p:txBody>
      </p:sp>
    </p:spTree>
    <p:extLst>
      <p:ext uri="{BB962C8B-B14F-4D97-AF65-F5344CB8AC3E}">
        <p14:creationId xmlns:p14="http://schemas.microsoft.com/office/powerpoint/2010/main" val="132475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ong 02">
    <p:bg>
      <p:bgPr>
        <a:solidFill>
          <a:schemeClr val="tx2"/>
        </a:solidFill>
        <a:effectLst/>
      </p:bgPr>
    </p:bg>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19DF1A20-2D08-4001-ACCD-157B201C6BA1}"/>
              </a:ext>
            </a:extLst>
          </p:cNvPr>
          <p:cNvSpPr>
            <a:spLocks noGrp="1"/>
          </p:cNvSpPr>
          <p:nvPr>
            <p:ph type="pic" sz="quarter" idx="10" hasCustomPrompt="1"/>
          </p:nvPr>
        </p:nvSpPr>
        <p:spPr bwMode="gray">
          <a:xfrm>
            <a:off x="0" y="2"/>
            <a:ext cx="6979050" cy="6857999"/>
          </a:xfrm>
          <a:custGeom>
            <a:avLst/>
            <a:gdLst>
              <a:gd name="connsiteX0" fmla="*/ 0 w 6979050"/>
              <a:gd name="connsiteY0" fmla="*/ 0 h 6857999"/>
              <a:gd name="connsiteX1" fmla="*/ 6979050 w 6979050"/>
              <a:gd name="connsiteY1" fmla="*/ 0 h 6857999"/>
              <a:gd name="connsiteX2" fmla="*/ 5721751 w 6979050"/>
              <a:gd name="connsiteY2" fmla="*/ 6857999 h 6857999"/>
              <a:gd name="connsiteX3" fmla="*/ 5718661 w 6979050"/>
              <a:gd name="connsiteY3" fmla="*/ 6857999 h 6857999"/>
              <a:gd name="connsiteX4" fmla="*/ 0 w 6979050"/>
              <a:gd name="connsiteY4" fmla="*/ 6856108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9050" h="6857999">
                <a:moveTo>
                  <a:pt x="0" y="0"/>
                </a:moveTo>
                <a:lnTo>
                  <a:pt x="6979050" y="0"/>
                </a:lnTo>
                <a:lnTo>
                  <a:pt x="5721751" y="6857999"/>
                </a:lnTo>
                <a:lnTo>
                  <a:pt x="5718661" y="6857999"/>
                </a:lnTo>
                <a:lnTo>
                  <a:pt x="0" y="6856108"/>
                </a:lnTo>
                <a:close/>
              </a:path>
            </a:pathLst>
          </a:custGeom>
          <a:solidFill>
            <a:schemeClr val="bg1"/>
          </a:solidFill>
        </p:spPr>
        <p:txBody>
          <a:bodyPr wrap="square" bIns="576000" anchor="ctr">
            <a:noAutofit/>
          </a:bodyPr>
          <a:lstStyle>
            <a:lvl1pPr marL="0" indent="0" algn="ctr">
              <a:spcAft>
                <a:spcPts val="0"/>
              </a:spcAft>
              <a:buFont typeface="Arial" panose="020B0604020202020204" pitchFamily="34" charset="0"/>
              <a:buNone/>
              <a:defRPr sz="1000">
                <a:solidFill>
                  <a:schemeClr val="bg2"/>
                </a:solidFill>
                <a:latin typeface="+mn-lt"/>
              </a:defRPr>
            </a:lvl1pPr>
            <a:lvl2pPr marL="0" indent="0" algn="ctr">
              <a:spcAft>
                <a:spcPts val="0"/>
              </a:spcAft>
              <a:buFont typeface="Arial" panose="020B0604020202020204" pitchFamily="34" charset="0"/>
              <a:buNone/>
              <a:defRPr sz="1000">
                <a:solidFill>
                  <a:schemeClr val="bg2"/>
                </a:solidFill>
                <a:latin typeface="+mn-lt"/>
              </a:defRPr>
            </a:lvl2pPr>
            <a:lvl3pPr marL="0" indent="0" algn="ctr">
              <a:spcAft>
                <a:spcPts val="0"/>
              </a:spcAft>
              <a:buNone/>
              <a:defRPr sz="1000">
                <a:solidFill>
                  <a:schemeClr val="bg2"/>
                </a:solidFill>
                <a:latin typeface="+mn-lt"/>
              </a:defRPr>
            </a:lvl3pPr>
            <a:lvl4pPr marL="0" indent="0" algn="ctr">
              <a:spcAft>
                <a:spcPts val="0"/>
              </a:spcAft>
              <a:buNone/>
              <a:defRPr sz="1000">
                <a:solidFill>
                  <a:schemeClr val="bg2"/>
                </a:solidFill>
                <a:latin typeface="+mn-lt"/>
              </a:defRPr>
            </a:lvl4pPr>
            <a:lvl5pPr marL="0" indent="0" algn="ctr">
              <a:spcAft>
                <a:spcPts val="0"/>
              </a:spcAft>
              <a:buFont typeface="Arial" panose="020B0604020202020204" pitchFamily="34" charset="0"/>
              <a:buNone/>
              <a:defRPr sz="1000">
                <a:solidFill>
                  <a:schemeClr val="bg2"/>
                </a:solidFill>
                <a:latin typeface="+mn-lt"/>
              </a:defRPr>
            </a:lvl5pPr>
            <a:lvl6pPr marL="0" indent="0" algn="ctr">
              <a:spcAft>
                <a:spcPts val="0"/>
              </a:spcAft>
              <a:buNone/>
              <a:defRPr sz="1000">
                <a:solidFill>
                  <a:schemeClr val="bg2"/>
                </a:solidFill>
                <a:latin typeface="+mn-lt"/>
              </a:defRPr>
            </a:lvl6pPr>
            <a:lvl7pPr marL="0" indent="0" algn="ctr">
              <a:spcAft>
                <a:spcPts val="0"/>
              </a:spcAft>
              <a:buNone/>
              <a:defRPr sz="1000">
                <a:solidFill>
                  <a:schemeClr val="bg2"/>
                </a:solidFill>
                <a:latin typeface="+mn-lt"/>
              </a:defRPr>
            </a:lvl7pPr>
            <a:lvl8pPr marL="0" indent="0" algn="ctr">
              <a:spcAft>
                <a:spcPts val="0"/>
              </a:spcAft>
              <a:buNone/>
              <a:defRPr sz="1000">
                <a:solidFill>
                  <a:schemeClr val="bg2"/>
                </a:solidFill>
                <a:latin typeface="+mn-lt"/>
              </a:defRPr>
            </a:lvl8pPr>
            <a:lvl9pPr marL="0" indent="0" algn="ctr">
              <a:spcAft>
                <a:spcPts val="0"/>
              </a:spcAft>
              <a:buNone/>
              <a:defRPr sz="1000">
                <a:solidFill>
                  <a:schemeClr val="bg2"/>
                </a:solidFill>
                <a:latin typeface="+mn-lt"/>
              </a:defRPr>
            </a:lvl9pPr>
          </a:lstStyle>
          <a:p>
            <a:pPr lvl="0"/>
            <a:r>
              <a:rPr lang="en-US" dirty="0"/>
              <a:t>Add picture</a:t>
            </a:r>
          </a:p>
        </p:txBody>
      </p:sp>
      <p:sp>
        <p:nvSpPr>
          <p:cNvPr id="2" name="Titel 1">
            <a:extLst>
              <a:ext uri="{FF2B5EF4-FFF2-40B4-BE49-F238E27FC236}">
                <a16:creationId xmlns:a16="http://schemas.microsoft.com/office/drawing/2014/main" id="{7855CF3A-8745-495B-9FFE-CE92A5F4D68B}"/>
              </a:ext>
            </a:extLst>
          </p:cNvPr>
          <p:cNvSpPr>
            <a:spLocks noGrp="1"/>
          </p:cNvSpPr>
          <p:nvPr>
            <p:ph type="ctrTitle" hasCustomPrompt="1"/>
          </p:nvPr>
        </p:nvSpPr>
        <p:spPr bwMode="gray">
          <a:xfrm>
            <a:off x="7176113" y="1484313"/>
            <a:ext cx="4536000" cy="2142783"/>
          </a:xfrm>
        </p:spPr>
        <p:txBody>
          <a:bodyPr lIns="0" anchor="b"/>
          <a:lstStyle>
            <a:lvl1pPr algn="l">
              <a:lnSpc>
                <a:spcPct val="90000"/>
              </a:lnSpc>
              <a:defRPr sz="4000">
                <a:solidFill>
                  <a:schemeClr val="bg1"/>
                </a:solidFill>
              </a:defRPr>
            </a:lvl1pPr>
          </a:lstStyle>
          <a:p>
            <a:r>
              <a:rPr lang="en-US" noProof="0" dirty="0"/>
              <a:t>Title of presentation</a:t>
            </a:r>
            <a:endParaRPr lang="en-US" dirty="0"/>
          </a:p>
        </p:txBody>
      </p:sp>
      <p:sp>
        <p:nvSpPr>
          <p:cNvPr id="3" name="Untertitel 2">
            <a:extLst>
              <a:ext uri="{FF2B5EF4-FFF2-40B4-BE49-F238E27FC236}">
                <a16:creationId xmlns:a16="http://schemas.microsoft.com/office/drawing/2014/main" id="{2931B0A1-8DE4-4F87-9296-AE72B35697A6}"/>
              </a:ext>
            </a:extLst>
          </p:cNvPr>
          <p:cNvSpPr>
            <a:spLocks noGrp="1"/>
          </p:cNvSpPr>
          <p:nvPr>
            <p:ph type="subTitle" idx="1" hasCustomPrompt="1"/>
          </p:nvPr>
        </p:nvSpPr>
        <p:spPr bwMode="gray">
          <a:xfrm>
            <a:off x="7176113" y="3789096"/>
            <a:ext cx="4536000" cy="504000"/>
          </a:xfrm>
        </p:spPr>
        <p:txBody>
          <a:bodyPr lIns="0">
            <a:noAutofit/>
          </a:bodyPr>
          <a:lstStyle>
            <a:lvl1pPr marL="0" indent="0" algn="l">
              <a:lnSpc>
                <a:spcPct val="90000"/>
              </a:lnSpc>
              <a:spcAft>
                <a:spcPts val="0"/>
              </a:spcAft>
              <a:buNone/>
              <a:defRPr sz="1800" b="0">
                <a:solidFill>
                  <a:schemeClr val="bg1"/>
                </a:solidFill>
                <a:latin typeface="+mn-lt"/>
              </a:defRPr>
            </a:lvl1pPr>
            <a:lvl2pPr marL="0" indent="0" algn="l">
              <a:lnSpc>
                <a:spcPct val="90000"/>
              </a:lnSpc>
              <a:spcAft>
                <a:spcPts val="0"/>
              </a:spcAft>
              <a:buNone/>
              <a:defRPr sz="1800" b="0">
                <a:solidFill>
                  <a:schemeClr val="bg1"/>
                </a:solidFill>
                <a:latin typeface="+mn-lt"/>
              </a:defRPr>
            </a:lvl2pPr>
            <a:lvl3pPr marL="0" indent="0" algn="l">
              <a:lnSpc>
                <a:spcPct val="90000"/>
              </a:lnSpc>
              <a:spcAft>
                <a:spcPts val="0"/>
              </a:spcAft>
              <a:buNone/>
              <a:defRPr sz="1800" b="0">
                <a:solidFill>
                  <a:schemeClr val="bg1"/>
                </a:solidFill>
                <a:latin typeface="+mn-lt"/>
              </a:defRPr>
            </a:lvl3pPr>
            <a:lvl4pPr marL="0" indent="0" algn="l">
              <a:lnSpc>
                <a:spcPct val="90000"/>
              </a:lnSpc>
              <a:spcAft>
                <a:spcPts val="0"/>
              </a:spcAft>
              <a:buNone/>
              <a:defRPr sz="1800" b="0">
                <a:solidFill>
                  <a:schemeClr val="bg1"/>
                </a:solidFill>
                <a:latin typeface="+mn-lt"/>
              </a:defRPr>
            </a:lvl4pPr>
            <a:lvl5pPr marL="0" indent="0" algn="l">
              <a:lnSpc>
                <a:spcPct val="90000"/>
              </a:lnSpc>
              <a:spcAft>
                <a:spcPts val="0"/>
              </a:spcAft>
              <a:buNone/>
              <a:defRPr sz="1800" b="0">
                <a:solidFill>
                  <a:schemeClr val="bg1"/>
                </a:solidFill>
                <a:latin typeface="+mn-lt"/>
              </a:defRPr>
            </a:lvl5pPr>
            <a:lvl6pPr marL="0" indent="0" algn="l">
              <a:lnSpc>
                <a:spcPct val="90000"/>
              </a:lnSpc>
              <a:spcAft>
                <a:spcPts val="0"/>
              </a:spcAft>
              <a:buNone/>
              <a:defRPr sz="1800" b="0">
                <a:solidFill>
                  <a:schemeClr val="bg1"/>
                </a:solidFill>
                <a:latin typeface="+mn-lt"/>
              </a:defRPr>
            </a:lvl6pPr>
            <a:lvl7pPr marL="0" indent="0" algn="l">
              <a:lnSpc>
                <a:spcPct val="90000"/>
              </a:lnSpc>
              <a:spcAft>
                <a:spcPts val="0"/>
              </a:spcAft>
              <a:buNone/>
              <a:defRPr sz="1800" b="0">
                <a:solidFill>
                  <a:schemeClr val="bg1"/>
                </a:solidFill>
                <a:latin typeface="+mn-lt"/>
              </a:defRPr>
            </a:lvl7pPr>
            <a:lvl8pPr marL="0" indent="0" algn="l">
              <a:lnSpc>
                <a:spcPct val="90000"/>
              </a:lnSpc>
              <a:spcAft>
                <a:spcPts val="0"/>
              </a:spcAft>
              <a:buNone/>
              <a:defRPr sz="1800" b="0">
                <a:solidFill>
                  <a:schemeClr val="bg1"/>
                </a:solidFill>
                <a:latin typeface="+mn-lt"/>
              </a:defRPr>
            </a:lvl8pPr>
            <a:lvl9pPr marL="0" indent="0" algn="l">
              <a:lnSpc>
                <a:spcPct val="90000"/>
              </a:lnSpc>
              <a:spcAft>
                <a:spcPts val="0"/>
              </a:spcAft>
              <a:buNone/>
              <a:defRPr sz="1800" b="0">
                <a:solidFill>
                  <a:schemeClr val="bg1"/>
                </a:solidFill>
                <a:latin typeface="+mn-lt"/>
              </a:defRPr>
            </a:lvl9pPr>
          </a:lstStyle>
          <a:p>
            <a:r>
              <a:rPr lang="en-US" dirty="0"/>
              <a:t>Subtitle | Author | Place | Date</a:t>
            </a:r>
          </a:p>
        </p:txBody>
      </p:sp>
      <p:sp>
        <p:nvSpPr>
          <p:cNvPr id="6" name="Freeform 5">
            <a:extLst>
              <a:ext uri="{FF2B5EF4-FFF2-40B4-BE49-F238E27FC236}">
                <a16:creationId xmlns:a16="http://schemas.microsoft.com/office/drawing/2014/main" id="{38A7530A-F2BE-4960-A13F-DF414D0EA816}"/>
              </a:ext>
            </a:extLst>
          </p:cNvPr>
          <p:cNvSpPr>
            <a:spLocks noChangeAspect="1" noEditPoints="1"/>
          </p:cNvSpPr>
          <p:nvPr userDrawn="1"/>
        </p:nvSpPr>
        <p:spPr bwMode="gray">
          <a:xfrm>
            <a:off x="11168273" y="5733256"/>
            <a:ext cx="544302" cy="648000"/>
          </a:xfrm>
          <a:custGeom>
            <a:avLst/>
            <a:gdLst>
              <a:gd name="T0" fmla="*/ 10667 w 14000"/>
              <a:gd name="T1" fmla="*/ 11000 h 16667"/>
              <a:gd name="T2" fmla="*/ 14000 w 14000"/>
              <a:gd name="T3" fmla="*/ 11000 h 16667"/>
              <a:gd name="T4" fmla="*/ 14000 w 14000"/>
              <a:gd name="T5" fmla="*/ 7667 h 16667"/>
              <a:gd name="T6" fmla="*/ 12333 w 14000"/>
              <a:gd name="T7" fmla="*/ 7667 h 16667"/>
              <a:gd name="T8" fmla="*/ 10667 w 14000"/>
              <a:gd name="T9" fmla="*/ 7667 h 16667"/>
              <a:gd name="T10" fmla="*/ 10667 w 14000"/>
              <a:gd name="T11" fmla="*/ 11000 h 16667"/>
              <a:gd name="T12" fmla="*/ 0 w 14000"/>
              <a:gd name="T13" fmla="*/ 0 h 16667"/>
              <a:gd name="T14" fmla="*/ 0 w 14000"/>
              <a:gd name="T15" fmla="*/ 5667 h 16667"/>
              <a:gd name="T16" fmla="*/ 1000 w 14000"/>
              <a:gd name="T17" fmla="*/ 5667 h 16667"/>
              <a:gd name="T18" fmla="*/ 1000 w 14000"/>
              <a:gd name="T19" fmla="*/ 5500 h 16667"/>
              <a:gd name="T20" fmla="*/ 5333 w 14000"/>
              <a:gd name="T21" fmla="*/ 1167 h 16667"/>
              <a:gd name="T22" fmla="*/ 5500 w 14000"/>
              <a:gd name="T23" fmla="*/ 1167 h 16667"/>
              <a:gd name="T24" fmla="*/ 5500 w 14000"/>
              <a:gd name="T25" fmla="*/ 13167 h 16667"/>
              <a:gd name="T26" fmla="*/ 3167 w 14000"/>
              <a:gd name="T27" fmla="*/ 15500 h 16667"/>
              <a:gd name="T28" fmla="*/ 2667 w 14000"/>
              <a:gd name="T29" fmla="*/ 15500 h 16667"/>
              <a:gd name="T30" fmla="*/ 2667 w 14000"/>
              <a:gd name="T31" fmla="*/ 16667 h 16667"/>
              <a:gd name="T32" fmla="*/ 11333 w 14000"/>
              <a:gd name="T33" fmla="*/ 16667 h 16667"/>
              <a:gd name="T34" fmla="*/ 11333 w 14000"/>
              <a:gd name="T35" fmla="*/ 15500 h 16667"/>
              <a:gd name="T36" fmla="*/ 10833 w 14000"/>
              <a:gd name="T37" fmla="*/ 15500 h 16667"/>
              <a:gd name="T38" fmla="*/ 8500 w 14000"/>
              <a:gd name="T39" fmla="*/ 13167 h 16667"/>
              <a:gd name="T40" fmla="*/ 8500 w 14000"/>
              <a:gd name="T41" fmla="*/ 1167 h 16667"/>
              <a:gd name="T42" fmla="*/ 8667 w 14000"/>
              <a:gd name="T43" fmla="*/ 1167 h 16667"/>
              <a:gd name="T44" fmla="*/ 13000 w 14000"/>
              <a:gd name="T45" fmla="*/ 5500 h 16667"/>
              <a:gd name="T46" fmla="*/ 13000 w 14000"/>
              <a:gd name="T47" fmla="*/ 5667 h 16667"/>
              <a:gd name="T48" fmla="*/ 14000 w 14000"/>
              <a:gd name="T49" fmla="*/ 5667 h 16667"/>
              <a:gd name="T50" fmla="*/ 14000 w 14000"/>
              <a:gd name="T51" fmla="*/ 0 h 16667"/>
              <a:gd name="T52" fmla="*/ 0 w 14000"/>
              <a:gd name="T53" fmla="*/ 0 h 16667"/>
              <a:gd name="T54" fmla="*/ 3333 w 14000"/>
              <a:gd name="T55" fmla="*/ 11000 h 16667"/>
              <a:gd name="T56" fmla="*/ 0 w 14000"/>
              <a:gd name="T57" fmla="*/ 11000 h 16667"/>
              <a:gd name="T58" fmla="*/ 0 w 14000"/>
              <a:gd name="T59" fmla="*/ 7667 h 16667"/>
              <a:gd name="T60" fmla="*/ 1667 w 14000"/>
              <a:gd name="T61" fmla="*/ 7667 h 16667"/>
              <a:gd name="T62" fmla="*/ 3333 w 14000"/>
              <a:gd name="T63" fmla="*/ 7667 h 16667"/>
              <a:gd name="T64" fmla="*/ 3333 w 14000"/>
              <a:gd name="T65" fmla="*/ 11000 h 16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00" h="16667">
                <a:moveTo>
                  <a:pt x="10667" y="11000"/>
                </a:moveTo>
                <a:lnTo>
                  <a:pt x="14000" y="11000"/>
                </a:lnTo>
                <a:lnTo>
                  <a:pt x="14000" y="7667"/>
                </a:lnTo>
                <a:lnTo>
                  <a:pt x="12333" y="7667"/>
                </a:lnTo>
                <a:lnTo>
                  <a:pt x="10667" y="7667"/>
                </a:lnTo>
                <a:lnTo>
                  <a:pt x="10667" y="11000"/>
                </a:lnTo>
                <a:close/>
                <a:moveTo>
                  <a:pt x="0" y="0"/>
                </a:moveTo>
                <a:lnTo>
                  <a:pt x="0" y="5667"/>
                </a:lnTo>
                <a:lnTo>
                  <a:pt x="1000" y="5667"/>
                </a:lnTo>
                <a:lnTo>
                  <a:pt x="1000" y="5500"/>
                </a:lnTo>
                <a:cubicBezTo>
                  <a:pt x="1000" y="2833"/>
                  <a:pt x="2500" y="1167"/>
                  <a:pt x="5333" y="1167"/>
                </a:cubicBezTo>
                <a:lnTo>
                  <a:pt x="5500" y="1167"/>
                </a:lnTo>
                <a:lnTo>
                  <a:pt x="5500" y="13167"/>
                </a:lnTo>
                <a:cubicBezTo>
                  <a:pt x="5500" y="14833"/>
                  <a:pt x="4833" y="15500"/>
                  <a:pt x="3167" y="15500"/>
                </a:cubicBezTo>
                <a:lnTo>
                  <a:pt x="2667" y="15500"/>
                </a:lnTo>
                <a:lnTo>
                  <a:pt x="2667" y="16667"/>
                </a:lnTo>
                <a:lnTo>
                  <a:pt x="11333" y="16667"/>
                </a:lnTo>
                <a:lnTo>
                  <a:pt x="11333" y="15500"/>
                </a:lnTo>
                <a:lnTo>
                  <a:pt x="10833" y="15500"/>
                </a:lnTo>
                <a:cubicBezTo>
                  <a:pt x="9167" y="15500"/>
                  <a:pt x="8500" y="14833"/>
                  <a:pt x="8500" y="13167"/>
                </a:cubicBezTo>
                <a:lnTo>
                  <a:pt x="8500" y="1167"/>
                </a:lnTo>
                <a:lnTo>
                  <a:pt x="8667" y="1167"/>
                </a:lnTo>
                <a:cubicBezTo>
                  <a:pt x="11500" y="1167"/>
                  <a:pt x="13000" y="2833"/>
                  <a:pt x="13000" y="5500"/>
                </a:cubicBezTo>
                <a:lnTo>
                  <a:pt x="13000" y="5667"/>
                </a:lnTo>
                <a:lnTo>
                  <a:pt x="14000" y="5667"/>
                </a:lnTo>
                <a:lnTo>
                  <a:pt x="14000" y="0"/>
                </a:lnTo>
                <a:lnTo>
                  <a:pt x="0" y="0"/>
                </a:lnTo>
                <a:close/>
                <a:moveTo>
                  <a:pt x="3333" y="11000"/>
                </a:moveTo>
                <a:lnTo>
                  <a:pt x="0" y="11000"/>
                </a:lnTo>
                <a:lnTo>
                  <a:pt x="0" y="7667"/>
                </a:lnTo>
                <a:lnTo>
                  <a:pt x="1667" y="7667"/>
                </a:lnTo>
                <a:lnTo>
                  <a:pt x="3333" y="7667"/>
                </a:lnTo>
                <a:lnTo>
                  <a:pt x="3333" y="110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40119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fullscal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758364E8-4ECD-4C26-A5E5-021E95A628B2}"/>
              </a:ext>
            </a:extLst>
          </p:cNvPr>
          <p:cNvSpPr>
            <a:spLocks noGrp="1"/>
          </p:cNvSpPr>
          <p:nvPr>
            <p:ph type="pic" sz="quarter" idx="10" hasCustomPrompt="1"/>
          </p:nvPr>
        </p:nvSpPr>
        <p:spPr bwMode="gray">
          <a:xfrm>
            <a:off x="0" y="0"/>
            <a:ext cx="12192000" cy="6858000"/>
          </a:xfrm>
        </p:spPr>
        <p:txBody>
          <a:bodyPr bIns="576000" anchor="ctr">
            <a:noAutofit/>
          </a:bodyPr>
          <a:lstStyle>
            <a:lvl1pPr marL="0" indent="0" algn="ctr">
              <a:spcAft>
                <a:spcPts val="0"/>
              </a:spcAft>
              <a:buFont typeface="+mn-lt" panose="020B0604020202020204" pitchFamily="34" charset="0"/>
              <a:buNone/>
              <a:tabLst/>
              <a:defRPr sz="1000">
                <a:solidFill>
                  <a:schemeClr val="bg2"/>
                </a:solidFill>
                <a:latin typeface="+mn-lt"/>
              </a:defRPr>
            </a:lvl1pPr>
            <a:lvl2pPr marL="0" indent="0" algn="ctr">
              <a:spcAft>
                <a:spcPts val="0"/>
              </a:spcAft>
              <a:buFont typeface="+mn-lt" panose="020B0604020202020204" pitchFamily="34" charset="0"/>
              <a:buNone/>
              <a:tabLst/>
              <a:defRPr sz="1000">
                <a:solidFill>
                  <a:schemeClr val="bg2"/>
                </a:solidFill>
                <a:latin typeface="+mn-lt"/>
              </a:defRPr>
            </a:lvl2pPr>
            <a:lvl3pPr marL="0" indent="0" algn="ctr">
              <a:spcAft>
                <a:spcPts val="0"/>
              </a:spcAft>
              <a:buNone/>
              <a:tabLst/>
              <a:defRPr sz="1000">
                <a:solidFill>
                  <a:schemeClr val="bg2"/>
                </a:solidFill>
                <a:latin typeface="+mn-lt"/>
              </a:defRPr>
            </a:lvl3pPr>
            <a:lvl4pPr marL="0" indent="0" algn="ctr">
              <a:spcAft>
                <a:spcPts val="0"/>
              </a:spcAft>
              <a:buNone/>
              <a:tabLst/>
              <a:defRPr sz="1000">
                <a:solidFill>
                  <a:schemeClr val="bg2"/>
                </a:solidFill>
                <a:latin typeface="+mn-lt"/>
              </a:defRPr>
            </a:lvl4pPr>
            <a:lvl5pPr marL="0" indent="0" algn="ctr">
              <a:spcAft>
                <a:spcPts val="0"/>
              </a:spcAft>
              <a:buNone/>
              <a:tabLst/>
              <a:defRPr sz="1000">
                <a:solidFill>
                  <a:schemeClr val="bg2"/>
                </a:solidFill>
                <a:latin typeface="+mn-lt"/>
              </a:defRPr>
            </a:lvl5pPr>
            <a:lvl6pPr marL="0" indent="0" algn="ctr">
              <a:spcAft>
                <a:spcPts val="0"/>
              </a:spcAft>
              <a:buNone/>
              <a:tabLst/>
              <a:defRPr sz="1000">
                <a:solidFill>
                  <a:schemeClr val="bg2"/>
                </a:solidFill>
                <a:latin typeface="+mn-lt"/>
              </a:defRPr>
            </a:lvl6pPr>
            <a:lvl7pPr marL="0" indent="0" algn="ctr">
              <a:spcAft>
                <a:spcPts val="0"/>
              </a:spcAft>
              <a:buNone/>
              <a:tabLst/>
              <a:defRPr sz="1000">
                <a:solidFill>
                  <a:schemeClr val="bg2"/>
                </a:solidFill>
                <a:latin typeface="+mn-lt"/>
              </a:defRPr>
            </a:lvl7pPr>
            <a:lvl8pPr marL="0" indent="0" algn="ctr">
              <a:spcAft>
                <a:spcPts val="0"/>
              </a:spcAft>
              <a:buNone/>
              <a:tabLst/>
              <a:defRPr sz="1000">
                <a:solidFill>
                  <a:schemeClr val="bg2"/>
                </a:solidFill>
                <a:latin typeface="+mn-lt"/>
              </a:defRPr>
            </a:lvl8pPr>
            <a:lvl9pPr marL="0" indent="0" algn="ctr">
              <a:spcAft>
                <a:spcPts val="0"/>
              </a:spcAft>
              <a:buNone/>
              <a:tabLst/>
              <a:defRPr sz="1000">
                <a:solidFill>
                  <a:schemeClr val="bg2"/>
                </a:solidFill>
                <a:latin typeface="+mn-lt"/>
              </a:defRPr>
            </a:lvl9pPr>
          </a:lstStyle>
          <a:p>
            <a:pPr lvl="4"/>
            <a:r>
              <a:rPr lang="en-US" dirty="0"/>
              <a:t>Add picture</a:t>
            </a:r>
          </a:p>
        </p:txBody>
      </p:sp>
      <p:sp>
        <p:nvSpPr>
          <p:cNvPr id="2" name="Fußzeilenplatzhalter 1">
            <a:extLst>
              <a:ext uri="{FF2B5EF4-FFF2-40B4-BE49-F238E27FC236}">
                <a16:creationId xmlns:a16="http://schemas.microsoft.com/office/drawing/2014/main" id="{B3C2C57A-9E9C-4D5E-A671-30A26FCD5BAB}"/>
              </a:ext>
            </a:extLst>
          </p:cNvPr>
          <p:cNvSpPr>
            <a:spLocks noGrp="1"/>
          </p:cNvSpPr>
          <p:nvPr>
            <p:ph type="ftr" sz="quarter" idx="11"/>
          </p:nvPr>
        </p:nvSpPr>
        <p:spPr bwMode="gray"/>
        <p:txBody>
          <a:bodyPr/>
          <a:lstStyle/>
          <a:p>
            <a:pPr algn="l"/>
            <a:r>
              <a:rPr lang="en-US" dirty="0"/>
              <a:t>&lt;Define details via Insert | Header and Footer&gt; confidential, internal, public | Author | Topic of presentation | Date</a:t>
            </a:r>
          </a:p>
        </p:txBody>
      </p:sp>
      <p:sp>
        <p:nvSpPr>
          <p:cNvPr id="3" name="Foliennummernplatzhalter 2">
            <a:extLst>
              <a:ext uri="{FF2B5EF4-FFF2-40B4-BE49-F238E27FC236}">
                <a16:creationId xmlns:a16="http://schemas.microsoft.com/office/drawing/2014/main" id="{5F4D60B8-EBC4-4141-8E22-C02E87953AF9}"/>
              </a:ext>
            </a:extLst>
          </p:cNvPr>
          <p:cNvSpPr>
            <a:spLocks noGrp="1"/>
          </p:cNvSpPr>
          <p:nvPr>
            <p:ph type="sldNum" sz="quarter" idx="12"/>
          </p:nvPr>
        </p:nvSpPr>
        <p:spPr bwMode="gray"/>
        <p:txBody>
          <a:bodyPr/>
          <a:lstStyle/>
          <a:p>
            <a:fld id="{A1A5E10D-79A5-49BA-9648-53481340C65F}" type="slidenum">
              <a:rPr lang="en-US" smtClean="0"/>
              <a:pPr/>
              <a:t>‹#›</a:t>
            </a:fld>
            <a:endParaRPr lang="en-US" dirty="0"/>
          </a:p>
        </p:txBody>
      </p:sp>
    </p:spTree>
    <p:extLst>
      <p:ext uri="{BB962C8B-B14F-4D97-AF65-F5344CB8AC3E}">
        <p14:creationId xmlns:p14="http://schemas.microsoft.com/office/powerpoint/2010/main" val="1162975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fram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758364E8-4ECD-4C26-A5E5-021E95A628B2}"/>
              </a:ext>
            </a:extLst>
          </p:cNvPr>
          <p:cNvSpPr>
            <a:spLocks noGrp="1"/>
          </p:cNvSpPr>
          <p:nvPr>
            <p:ph type="pic" sz="quarter" idx="10" hasCustomPrompt="1"/>
          </p:nvPr>
        </p:nvSpPr>
        <p:spPr bwMode="gray">
          <a:xfrm>
            <a:off x="479425" y="0"/>
            <a:ext cx="11712575" cy="6858000"/>
          </a:xfrm>
        </p:spPr>
        <p:txBody>
          <a:bodyPr bIns="576000" anchor="ctr">
            <a:noAutofit/>
          </a:bodyPr>
          <a:lstStyle>
            <a:lvl1pPr marL="0" indent="0" algn="ctr">
              <a:spcAft>
                <a:spcPts val="0"/>
              </a:spcAft>
              <a:buFont typeface="+mn-lt" panose="020B0604020202020204" pitchFamily="34" charset="0"/>
              <a:buNone/>
              <a:tabLst/>
              <a:defRPr sz="1000">
                <a:solidFill>
                  <a:schemeClr val="bg2"/>
                </a:solidFill>
                <a:latin typeface="+mn-lt"/>
              </a:defRPr>
            </a:lvl1pPr>
            <a:lvl2pPr marL="0" indent="0" algn="ctr">
              <a:spcAft>
                <a:spcPts val="0"/>
              </a:spcAft>
              <a:buFont typeface="+mn-lt" panose="020B0604020202020204" pitchFamily="34" charset="0"/>
              <a:buNone/>
              <a:tabLst/>
              <a:defRPr sz="1000">
                <a:solidFill>
                  <a:schemeClr val="bg2"/>
                </a:solidFill>
                <a:latin typeface="+mn-lt"/>
              </a:defRPr>
            </a:lvl2pPr>
            <a:lvl3pPr marL="0" indent="0" algn="ctr">
              <a:spcAft>
                <a:spcPts val="0"/>
              </a:spcAft>
              <a:buNone/>
              <a:tabLst/>
              <a:defRPr sz="1000">
                <a:solidFill>
                  <a:schemeClr val="bg2"/>
                </a:solidFill>
                <a:latin typeface="+mn-lt"/>
              </a:defRPr>
            </a:lvl3pPr>
            <a:lvl4pPr marL="0" indent="0" algn="ctr">
              <a:spcAft>
                <a:spcPts val="0"/>
              </a:spcAft>
              <a:buNone/>
              <a:tabLst/>
              <a:defRPr sz="1000">
                <a:solidFill>
                  <a:schemeClr val="bg2"/>
                </a:solidFill>
                <a:latin typeface="+mn-lt"/>
              </a:defRPr>
            </a:lvl4pPr>
            <a:lvl5pPr marL="0" indent="0" algn="ctr">
              <a:spcAft>
                <a:spcPts val="0"/>
              </a:spcAft>
              <a:buNone/>
              <a:tabLst/>
              <a:defRPr sz="1000">
                <a:solidFill>
                  <a:schemeClr val="bg2"/>
                </a:solidFill>
                <a:latin typeface="+mn-lt"/>
              </a:defRPr>
            </a:lvl5pPr>
            <a:lvl6pPr marL="0" indent="0" algn="ctr">
              <a:spcAft>
                <a:spcPts val="0"/>
              </a:spcAft>
              <a:buNone/>
              <a:tabLst/>
              <a:defRPr sz="1000">
                <a:solidFill>
                  <a:schemeClr val="bg2"/>
                </a:solidFill>
                <a:latin typeface="+mn-lt"/>
              </a:defRPr>
            </a:lvl6pPr>
            <a:lvl7pPr marL="0" indent="0" algn="ctr">
              <a:spcAft>
                <a:spcPts val="0"/>
              </a:spcAft>
              <a:buNone/>
              <a:tabLst/>
              <a:defRPr sz="1000">
                <a:solidFill>
                  <a:schemeClr val="bg2"/>
                </a:solidFill>
                <a:latin typeface="+mn-lt"/>
              </a:defRPr>
            </a:lvl7pPr>
            <a:lvl8pPr marL="0" indent="0" algn="ctr">
              <a:spcAft>
                <a:spcPts val="0"/>
              </a:spcAft>
              <a:buNone/>
              <a:tabLst/>
              <a:defRPr sz="1000">
                <a:solidFill>
                  <a:schemeClr val="bg2"/>
                </a:solidFill>
                <a:latin typeface="+mn-lt"/>
              </a:defRPr>
            </a:lvl8pPr>
            <a:lvl9pPr marL="0" indent="0" algn="ctr">
              <a:spcAft>
                <a:spcPts val="0"/>
              </a:spcAft>
              <a:buNone/>
              <a:tabLst/>
              <a:defRPr sz="1000">
                <a:solidFill>
                  <a:schemeClr val="bg2"/>
                </a:solidFill>
                <a:latin typeface="+mn-lt"/>
              </a:defRPr>
            </a:lvl9pPr>
          </a:lstStyle>
          <a:p>
            <a:pPr lvl="4"/>
            <a:r>
              <a:rPr lang="en-US" dirty="0"/>
              <a:t>Add picture</a:t>
            </a:r>
          </a:p>
        </p:txBody>
      </p:sp>
      <p:sp>
        <p:nvSpPr>
          <p:cNvPr id="2" name="Fußzeilenplatzhalter 1">
            <a:extLst>
              <a:ext uri="{FF2B5EF4-FFF2-40B4-BE49-F238E27FC236}">
                <a16:creationId xmlns:a16="http://schemas.microsoft.com/office/drawing/2014/main" id="{F8DF5307-E60A-4BDF-B8C6-709DBA4944CA}"/>
              </a:ext>
            </a:extLst>
          </p:cNvPr>
          <p:cNvSpPr>
            <a:spLocks noGrp="1"/>
          </p:cNvSpPr>
          <p:nvPr>
            <p:ph type="ftr" sz="quarter" idx="11"/>
          </p:nvPr>
        </p:nvSpPr>
        <p:spPr bwMode="gray"/>
        <p:txBody>
          <a:bodyPr/>
          <a:lstStyle/>
          <a:p>
            <a:pPr algn="l"/>
            <a:r>
              <a:rPr lang="en-US" dirty="0"/>
              <a:t>&lt;Define details via Insert | Header and Footer&gt; confidential, internal, public | Author | Topic of presentation | Date</a:t>
            </a:r>
          </a:p>
        </p:txBody>
      </p:sp>
      <p:sp>
        <p:nvSpPr>
          <p:cNvPr id="3" name="Foliennummernplatzhalter 2">
            <a:extLst>
              <a:ext uri="{FF2B5EF4-FFF2-40B4-BE49-F238E27FC236}">
                <a16:creationId xmlns:a16="http://schemas.microsoft.com/office/drawing/2014/main" id="{2CE5E996-493D-48DC-9368-0094BFC4E6BE}"/>
              </a:ext>
            </a:extLst>
          </p:cNvPr>
          <p:cNvSpPr>
            <a:spLocks noGrp="1"/>
          </p:cNvSpPr>
          <p:nvPr>
            <p:ph type="sldNum" sz="quarter" idx="12"/>
          </p:nvPr>
        </p:nvSpPr>
        <p:spPr bwMode="gray"/>
        <p:txBody>
          <a:bodyPr/>
          <a:lstStyle/>
          <a:p>
            <a:fld id="{A1A5E10D-79A5-49BA-9648-53481340C65F}" type="slidenum">
              <a:rPr lang="en-US" smtClean="0"/>
              <a:pPr/>
              <a:t>‹#›</a:t>
            </a:fld>
            <a:endParaRPr lang="en-US" dirty="0"/>
          </a:p>
        </p:txBody>
      </p:sp>
    </p:spTree>
    <p:extLst>
      <p:ext uri="{BB962C8B-B14F-4D97-AF65-F5344CB8AC3E}">
        <p14:creationId xmlns:p14="http://schemas.microsoft.com/office/powerpoint/2010/main" val="97685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hort 01">
    <p:bg>
      <p:bgPr>
        <a:solidFill>
          <a:schemeClr val="tx2"/>
        </a:solidFill>
        <a:effectLst/>
      </p:bgPr>
    </p:bg>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7981B2F9-E477-4910-B6C8-B4166311C899}"/>
              </a:ext>
            </a:extLst>
          </p:cNvPr>
          <p:cNvSpPr>
            <a:spLocks noGrp="1"/>
          </p:cNvSpPr>
          <p:nvPr>
            <p:ph type="pic" sz="quarter" idx="12" hasCustomPrompt="1"/>
          </p:nvPr>
        </p:nvSpPr>
        <p:spPr bwMode="gray">
          <a:xfrm>
            <a:off x="0" y="0"/>
            <a:ext cx="12192000" cy="6858000"/>
          </a:xfrm>
          <a:custGeom>
            <a:avLst/>
            <a:gdLst>
              <a:gd name="connsiteX0" fmla="*/ 0 w 12192000"/>
              <a:gd name="connsiteY0" fmla="*/ 2067877 h 6858000"/>
              <a:gd name="connsiteX1" fmla="*/ 952 w 12192000"/>
              <a:gd name="connsiteY1" fmla="*/ 6858000 h 6858000"/>
              <a:gd name="connsiteX2" fmla="*/ 0 w 12192000"/>
              <a:gd name="connsiteY2" fmla="*/ 6858000 h 6858000"/>
              <a:gd name="connsiteX3" fmla="*/ 0 w 12192000"/>
              <a:gd name="connsiteY3" fmla="*/ 0 h 6858000"/>
              <a:gd name="connsiteX4" fmla="*/ 12192000 w 12192000"/>
              <a:gd name="connsiteY4" fmla="*/ 0 h 6858000"/>
              <a:gd name="connsiteX5" fmla="*/ 12192000 w 12192000"/>
              <a:gd name="connsiteY5" fmla="*/ 6858000 h 6858000"/>
              <a:gd name="connsiteX6" fmla="*/ 952 w 12192000"/>
              <a:gd name="connsiteY6" fmla="*/ 6858000 h 6858000"/>
              <a:gd name="connsiteX7" fmla="*/ 5554980 w 12192000"/>
              <a:gd name="connsiteY7" fmla="*/ 6857999 h 6858000"/>
              <a:gd name="connsiteX8" fmla="*/ 6454140 w 12192000"/>
              <a:gd name="connsiteY8" fmla="*/ 2067877 h 6858000"/>
              <a:gd name="connsiteX9" fmla="*/ 0 w 12192000"/>
              <a:gd name="connsiteY9" fmla="*/ 20678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2067877"/>
                </a:moveTo>
                <a:cubicBezTo>
                  <a:pt x="317" y="3664585"/>
                  <a:pt x="635" y="5261292"/>
                  <a:pt x="952" y="6858000"/>
                </a:cubicBezTo>
                <a:lnTo>
                  <a:pt x="0" y="6858000"/>
                </a:lnTo>
                <a:close/>
                <a:moveTo>
                  <a:pt x="0" y="0"/>
                </a:moveTo>
                <a:lnTo>
                  <a:pt x="12192000" y="0"/>
                </a:lnTo>
                <a:lnTo>
                  <a:pt x="12192000" y="6858000"/>
                </a:lnTo>
                <a:lnTo>
                  <a:pt x="952" y="6858000"/>
                </a:lnTo>
                <a:lnTo>
                  <a:pt x="5554980" y="6857999"/>
                </a:lnTo>
                <a:lnTo>
                  <a:pt x="6454140" y="2067877"/>
                </a:lnTo>
                <a:lnTo>
                  <a:pt x="0" y="2067877"/>
                </a:lnTo>
                <a:close/>
              </a:path>
            </a:pathLst>
          </a:custGeom>
          <a:solidFill>
            <a:schemeClr val="bg1"/>
          </a:solidFill>
        </p:spPr>
        <p:txBody>
          <a:bodyPr wrap="square" lIns="0" tIns="0" rIns="0" bIns="576000" anchor="ctr">
            <a:noAutofit/>
          </a:bodyPr>
          <a:lstStyle>
            <a:lvl1pPr marL="0" indent="0" algn="ctr">
              <a:spcAft>
                <a:spcPts val="0"/>
              </a:spcAft>
              <a:buFont typeface="+mn-lt" panose="020B0604020202020204" pitchFamily="34" charset="0"/>
              <a:buNone/>
              <a:defRPr sz="1000">
                <a:solidFill>
                  <a:schemeClr val="bg2"/>
                </a:solidFill>
                <a:latin typeface="+mn-lt"/>
              </a:defRPr>
            </a:lvl1pPr>
            <a:lvl2pPr marL="0" indent="0" algn="ctr">
              <a:spcAft>
                <a:spcPts val="0"/>
              </a:spcAft>
              <a:buFont typeface="+mn-lt" panose="020B0604020202020204" pitchFamily="34" charset="0"/>
              <a:buNone/>
              <a:defRPr sz="1000">
                <a:solidFill>
                  <a:schemeClr val="bg2"/>
                </a:solidFill>
                <a:latin typeface="+mn-lt"/>
              </a:defRPr>
            </a:lvl2pPr>
            <a:lvl3pPr marL="0" indent="0" algn="ctr">
              <a:spcAft>
                <a:spcPts val="0"/>
              </a:spcAft>
              <a:buNone/>
              <a:defRPr sz="1000">
                <a:solidFill>
                  <a:schemeClr val="bg2"/>
                </a:solidFill>
                <a:latin typeface="+mn-lt"/>
              </a:defRPr>
            </a:lvl3pPr>
            <a:lvl4pPr marL="0" indent="0" algn="ctr">
              <a:spcAft>
                <a:spcPts val="0"/>
              </a:spcAft>
              <a:buNone/>
              <a:defRPr sz="1000">
                <a:solidFill>
                  <a:schemeClr val="bg2"/>
                </a:solidFill>
                <a:latin typeface="+mn-lt"/>
              </a:defRPr>
            </a:lvl4pPr>
            <a:lvl5pPr marL="0" indent="0" algn="ctr">
              <a:spcAft>
                <a:spcPts val="0"/>
              </a:spcAft>
              <a:buNone/>
              <a:defRPr sz="1000">
                <a:solidFill>
                  <a:schemeClr val="bg2"/>
                </a:solidFill>
                <a:latin typeface="+mn-lt"/>
              </a:defRPr>
            </a:lvl5pPr>
            <a:lvl6pPr marL="0" indent="0" algn="ctr">
              <a:spcAft>
                <a:spcPts val="0"/>
              </a:spcAft>
              <a:buNone/>
              <a:defRPr sz="1000">
                <a:solidFill>
                  <a:schemeClr val="bg2"/>
                </a:solidFill>
                <a:latin typeface="+mn-lt"/>
              </a:defRPr>
            </a:lvl6pPr>
            <a:lvl7pPr marL="0" indent="0" algn="ctr">
              <a:spcAft>
                <a:spcPts val="0"/>
              </a:spcAft>
              <a:buNone/>
              <a:defRPr sz="1000">
                <a:solidFill>
                  <a:schemeClr val="bg2"/>
                </a:solidFill>
                <a:latin typeface="+mn-lt"/>
              </a:defRPr>
            </a:lvl7pPr>
            <a:lvl8pPr marL="0" indent="0" algn="ctr">
              <a:spcAft>
                <a:spcPts val="0"/>
              </a:spcAft>
              <a:buNone/>
              <a:defRPr sz="1000">
                <a:solidFill>
                  <a:schemeClr val="bg2"/>
                </a:solidFill>
                <a:latin typeface="+mn-lt"/>
              </a:defRPr>
            </a:lvl8pPr>
            <a:lvl9pPr marL="0" indent="0" algn="ctr">
              <a:spcAft>
                <a:spcPts val="0"/>
              </a:spcAft>
              <a:buNone/>
              <a:defRPr sz="1000">
                <a:solidFill>
                  <a:schemeClr val="bg2"/>
                </a:solidFill>
                <a:latin typeface="+mn-lt"/>
              </a:defRPr>
            </a:lvl9pPr>
          </a:lstStyle>
          <a:p>
            <a:pPr lvl="0"/>
            <a:r>
              <a:rPr lang="en-US" dirty="0"/>
              <a:t>Add picture</a:t>
            </a:r>
          </a:p>
        </p:txBody>
      </p:sp>
      <p:sp>
        <p:nvSpPr>
          <p:cNvPr id="19" name="Untertitel 2">
            <a:extLst>
              <a:ext uri="{FF2B5EF4-FFF2-40B4-BE49-F238E27FC236}">
                <a16:creationId xmlns:a16="http://schemas.microsoft.com/office/drawing/2014/main" id="{B4DB53C6-4A5C-48C2-AF98-0DC609E20DF5}"/>
              </a:ext>
            </a:extLst>
          </p:cNvPr>
          <p:cNvSpPr>
            <a:spLocks noGrp="1"/>
          </p:cNvSpPr>
          <p:nvPr>
            <p:ph type="subTitle" idx="1" hasCustomPrompt="1"/>
          </p:nvPr>
        </p:nvSpPr>
        <p:spPr bwMode="gray">
          <a:xfrm>
            <a:off x="479376" y="4676400"/>
            <a:ext cx="5040000" cy="504000"/>
          </a:xfrm>
        </p:spPr>
        <p:txBody>
          <a:bodyPr lIns="0" bIns="0" anchor="t">
            <a:noAutofit/>
          </a:bodyPr>
          <a:lstStyle>
            <a:lvl1pPr marL="0" indent="0" algn="l">
              <a:lnSpc>
                <a:spcPct val="90000"/>
              </a:lnSpc>
              <a:spcAft>
                <a:spcPts val="0"/>
              </a:spcAft>
              <a:buNone/>
              <a:defRPr sz="18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18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r>
              <a:rPr lang="en-US" dirty="0"/>
              <a:t>Subtitle | Author | Place | Date</a:t>
            </a:r>
          </a:p>
        </p:txBody>
      </p:sp>
      <p:sp>
        <p:nvSpPr>
          <p:cNvPr id="2" name="Titel 1">
            <a:extLst>
              <a:ext uri="{FF2B5EF4-FFF2-40B4-BE49-F238E27FC236}">
                <a16:creationId xmlns:a16="http://schemas.microsoft.com/office/drawing/2014/main" id="{B92CC7B3-5721-4953-BA56-DB66B3538650}"/>
              </a:ext>
            </a:extLst>
          </p:cNvPr>
          <p:cNvSpPr>
            <a:spLocks noGrp="1"/>
          </p:cNvSpPr>
          <p:nvPr>
            <p:ph type="ctrTitle" hasCustomPrompt="1"/>
          </p:nvPr>
        </p:nvSpPr>
        <p:spPr bwMode="gray">
          <a:xfrm>
            <a:off x="479376" y="2349120"/>
            <a:ext cx="5040000" cy="2160000"/>
          </a:xfrm>
        </p:spPr>
        <p:txBody>
          <a:bodyPr lIns="0" bIns="0" anchor="b"/>
          <a:lstStyle>
            <a:lvl1pPr algn="l">
              <a:lnSpc>
                <a:spcPct val="90000"/>
              </a:lnSpc>
              <a:defRPr sz="5400">
                <a:solidFill>
                  <a:schemeClr val="bg1"/>
                </a:solidFill>
              </a:defRPr>
            </a:lvl1pPr>
          </a:lstStyle>
          <a:p>
            <a:r>
              <a:rPr lang="en-US" noProof="0" dirty="0"/>
              <a:t>Title of presentation</a:t>
            </a:r>
            <a:endParaRPr lang="en-US" dirty="0"/>
          </a:p>
        </p:txBody>
      </p:sp>
      <p:sp>
        <p:nvSpPr>
          <p:cNvPr id="6" name="Freeform 5">
            <a:extLst>
              <a:ext uri="{FF2B5EF4-FFF2-40B4-BE49-F238E27FC236}">
                <a16:creationId xmlns:a16="http://schemas.microsoft.com/office/drawing/2014/main" id="{3CD1DD9C-F02A-47C8-8743-11F4261A4C3F}"/>
              </a:ext>
            </a:extLst>
          </p:cNvPr>
          <p:cNvSpPr>
            <a:spLocks noChangeAspect="1" noEditPoints="1"/>
          </p:cNvSpPr>
          <p:nvPr userDrawn="1"/>
        </p:nvSpPr>
        <p:spPr bwMode="gray">
          <a:xfrm>
            <a:off x="479424" y="5733256"/>
            <a:ext cx="544302" cy="648000"/>
          </a:xfrm>
          <a:custGeom>
            <a:avLst/>
            <a:gdLst>
              <a:gd name="T0" fmla="*/ 10667 w 14000"/>
              <a:gd name="T1" fmla="*/ 11000 h 16667"/>
              <a:gd name="T2" fmla="*/ 14000 w 14000"/>
              <a:gd name="T3" fmla="*/ 11000 h 16667"/>
              <a:gd name="T4" fmla="*/ 14000 w 14000"/>
              <a:gd name="T5" fmla="*/ 7667 h 16667"/>
              <a:gd name="T6" fmla="*/ 12333 w 14000"/>
              <a:gd name="T7" fmla="*/ 7667 h 16667"/>
              <a:gd name="T8" fmla="*/ 10667 w 14000"/>
              <a:gd name="T9" fmla="*/ 7667 h 16667"/>
              <a:gd name="T10" fmla="*/ 10667 w 14000"/>
              <a:gd name="T11" fmla="*/ 11000 h 16667"/>
              <a:gd name="T12" fmla="*/ 0 w 14000"/>
              <a:gd name="T13" fmla="*/ 0 h 16667"/>
              <a:gd name="T14" fmla="*/ 0 w 14000"/>
              <a:gd name="T15" fmla="*/ 5667 h 16667"/>
              <a:gd name="T16" fmla="*/ 1000 w 14000"/>
              <a:gd name="T17" fmla="*/ 5667 h 16667"/>
              <a:gd name="T18" fmla="*/ 1000 w 14000"/>
              <a:gd name="T19" fmla="*/ 5500 h 16667"/>
              <a:gd name="T20" fmla="*/ 5333 w 14000"/>
              <a:gd name="T21" fmla="*/ 1167 h 16667"/>
              <a:gd name="T22" fmla="*/ 5500 w 14000"/>
              <a:gd name="T23" fmla="*/ 1167 h 16667"/>
              <a:gd name="T24" fmla="*/ 5500 w 14000"/>
              <a:gd name="T25" fmla="*/ 13167 h 16667"/>
              <a:gd name="T26" fmla="*/ 3167 w 14000"/>
              <a:gd name="T27" fmla="*/ 15500 h 16667"/>
              <a:gd name="T28" fmla="*/ 2667 w 14000"/>
              <a:gd name="T29" fmla="*/ 15500 h 16667"/>
              <a:gd name="T30" fmla="*/ 2667 w 14000"/>
              <a:gd name="T31" fmla="*/ 16667 h 16667"/>
              <a:gd name="T32" fmla="*/ 11333 w 14000"/>
              <a:gd name="T33" fmla="*/ 16667 h 16667"/>
              <a:gd name="T34" fmla="*/ 11333 w 14000"/>
              <a:gd name="T35" fmla="*/ 15500 h 16667"/>
              <a:gd name="T36" fmla="*/ 10833 w 14000"/>
              <a:gd name="T37" fmla="*/ 15500 h 16667"/>
              <a:gd name="T38" fmla="*/ 8500 w 14000"/>
              <a:gd name="T39" fmla="*/ 13167 h 16667"/>
              <a:gd name="T40" fmla="*/ 8500 w 14000"/>
              <a:gd name="T41" fmla="*/ 1167 h 16667"/>
              <a:gd name="T42" fmla="*/ 8667 w 14000"/>
              <a:gd name="T43" fmla="*/ 1167 h 16667"/>
              <a:gd name="T44" fmla="*/ 13000 w 14000"/>
              <a:gd name="T45" fmla="*/ 5500 h 16667"/>
              <a:gd name="T46" fmla="*/ 13000 w 14000"/>
              <a:gd name="T47" fmla="*/ 5667 h 16667"/>
              <a:gd name="T48" fmla="*/ 14000 w 14000"/>
              <a:gd name="T49" fmla="*/ 5667 h 16667"/>
              <a:gd name="T50" fmla="*/ 14000 w 14000"/>
              <a:gd name="T51" fmla="*/ 0 h 16667"/>
              <a:gd name="T52" fmla="*/ 0 w 14000"/>
              <a:gd name="T53" fmla="*/ 0 h 16667"/>
              <a:gd name="T54" fmla="*/ 3333 w 14000"/>
              <a:gd name="T55" fmla="*/ 11000 h 16667"/>
              <a:gd name="T56" fmla="*/ 0 w 14000"/>
              <a:gd name="T57" fmla="*/ 11000 h 16667"/>
              <a:gd name="T58" fmla="*/ 0 w 14000"/>
              <a:gd name="T59" fmla="*/ 7667 h 16667"/>
              <a:gd name="T60" fmla="*/ 1667 w 14000"/>
              <a:gd name="T61" fmla="*/ 7667 h 16667"/>
              <a:gd name="T62" fmla="*/ 3333 w 14000"/>
              <a:gd name="T63" fmla="*/ 7667 h 16667"/>
              <a:gd name="T64" fmla="*/ 3333 w 14000"/>
              <a:gd name="T65" fmla="*/ 11000 h 16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00" h="16667">
                <a:moveTo>
                  <a:pt x="10667" y="11000"/>
                </a:moveTo>
                <a:lnTo>
                  <a:pt x="14000" y="11000"/>
                </a:lnTo>
                <a:lnTo>
                  <a:pt x="14000" y="7667"/>
                </a:lnTo>
                <a:lnTo>
                  <a:pt x="12333" y="7667"/>
                </a:lnTo>
                <a:lnTo>
                  <a:pt x="10667" y="7667"/>
                </a:lnTo>
                <a:lnTo>
                  <a:pt x="10667" y="11000"/>
                </a:lnTo>
                <a:close/>
                <a:moveTo>
                  <a:pt x="0" y="0"/>
                </a:moveTo>
                <a:lnTo>
                  <a:pt x="0" y="5667"/>
                </a:lnTo>
                <a:lnTo>
                  <a:pt x="1000" y="5667"/>
                </a:lnTo>
                <a:lnTo>
                  <a:pt x="1000" y="5500"/>
                </a:lnTo>
                <a:cubicBezTo>
                  <a:pt x="1000" y="2833"/>
                  <a:pt x="2500" y="1167"/>
                  <a:pt x="5333" y="1167"/>
                </a:cubicBezTo>
                <a:lnTo>
                  <a:pt x="5500" y="1167"/>
                </a:lnTo>
                <a:lnTo>
                  <a:pt x="5500" y="13167"/>
                </a:lnTo>
                <a:cubicBezTo>
                  <a:pt x="5500" y="14833"/>
                  <a:pt x="4833" y="15500"/>
                  <a:pt x="3167" y="15500"/>
                </a:cubicBezTo>
                <a:lnTo>
                  <a:pt x="2667" y="15500"/>
                </a:lnTo>
                <a:lnTo>
                  <a:pt x="2667" y="16667"/>
                </a:lnTo>
                <a:lnTo>
                  <a:pt x="11333" y="16667"/>
                </a:lnTo>
                <a:lnTo>
                  <a:pt x="11333" y="15500"/>
                </a:lnTo>
                <a:lnTo>
                  <a:pt x="10833" y="15500"/>
                </a:lnTo>
                <a:cubicBezTo>
                  <a:pt x="9167" y="15500"/>
                  <a:pt x="8500" y="14833"/>
                  <a:pt x="8500" y="13167"/>
                </a:cubicBezTo>
                <a:lnTo>
                  <a:pt x="8500" y="1167"/>
                </a:lnTo>
                <a:lnTo>
                  <a:pt x="8667" y="1167"/>
                </a:lnTo>
                <a:cubicBezTo>
                  <a:pt x="11500" y="1167"/>
                  <a:pt x="13000" y="2833"/>
                  <a:pt x="13000" y="5500"/>
                </a:cubicBezTo>
                <a:lnTo>
                  <a:pt x="13000" y="5667"/>
                </a:lnTo>
                <a:lnTo>
                  <a:pt x="14000" y="5667"/>
                </a:lnTo>
                <a:lnTo>
                  <a:pt x="14000" y="0"/>
                </a:lnTo>
                <a:lnTo>
                  <a:pt x="0" y="0"/>
                </a:lnTo>
                <a:close/>
                <a:moveTo>
                  <a:pt x="3333" y="11000"/>
                </a:moveTo>
                <a:lnTo>
                  <a:pt x="0" y="11000"/>
                </a:lnTo>
                <a:lnTo>
                  <a:pt x="0" y="7667"/>
                </a:lnTo>
                <a:lnTo>
                  <a:pt x="1667" y="7667"/>
                </a:lnTo>
                <a:lnTo>
                  <a:pt x="3333" y="7667"/>
                </a:lnTo>
                <a:lnTo>
                  <a:pt x="3333" y="110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5752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hort 02">
    <p:bg>
      <p:bgPr>
        <a:solidFill>
          <a:schemeClr val="tx2"/>
        </a:solidFill>
        <a:effectLst/>
      </p:bgPr>
    </p:b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4E87C846-8014-43F0-BCFB-649C50CDBD17}"/>
              </a:ext>
            </a:extLst>
          </p:cNvPr>
          <p:cNvSpPr>
            <a:spLocks noGrp="1"/>
          </p:cNvSpPr>
          <p:nvPr>
            <p:ph type="pic" sz="quarter" idx="12" hasCustomPrompt="1"/>
          </p:nvPr>
        </p:nvSpPr>
        <p:spPr bwMode="gray">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2069183 h 6858000"/>
              <a:gd name="connsiteX3" fmla="*/ 6630185 w 12192000"/>
              <a:gd name="connsiteY3" fmla="*/ 2069183 h 6858000"/>
              <a:gd name="connsiteX4" fmla="*/ 5725212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2069183"/>
                </a:lnTo>
                <a:lnTo>
                  <a:pt x="6630185" y="2069183"/>
                </a:lnTo>
                <a:lnTo>
                  <a:pt x="5725212" y="6858000"/>
                </a:lnTo>
                <a:lnTo>
                  <a:pt x="0" y="6858000"/>
                </a:lnTo>
                <a:close/>
              </a:path>
            </a:pathLst>
          </a:custGeom>
          <a:solidFill>
            <a:schemeClr val="bg1"/>
          </a:solidFill>
        </p:spPr>
        <p:txBody>
          <a:bodyPr wrap="square" bIns="576000" anchor="ctr">
            <a:noAutofit/>
          </a:bodyPr>
          <a:lstStyle>
            <a:lvl1pPr marL="0" indent="0" algn="ctr">
              <a:spcAft>
                <a:spcPts val="0"/>
              </a:spcAft>
              <a:buFont typeface="+mn-lt" panose="020B0604020202020204" pitchFamily="34" charset="0"/>
              <a:buNone/>
              <a:defRPr sz="1000">
                <a:solidFill>
                  <a:schemeClr val="bg2"/>
                </a:solidFill>
                <a:latin typeface="+mn-lt"/>
              </a:defRPr>
            </a:lvl1pPr>
            <a:lvl2pPr marL="0" indent="0" algn="ctr">
              <a:spcAft>
                <a:spcPts val="0"/>
              </a:spcAft>
              <a:buFont typeface="+mn-lt" panose="020B0604020202020204" pitchFamily="34" charset="0"/>
              <a:buNone/>
              <a:defRPr sz="1000">
                <a:solidFill>
                  <a:schemeClr val="bg2"/>
                </a:solidFill>
                <a:latin typeface="+mn-lt"/>
              </a:defRPr>
            </a:lvl2pPr>
            <a:lvl3pPr marL="0" indent="0" algn="ctr">
              <a:spcAft>
                <a:spcPts val="0"/>
              </a:spcAft>
              <a:buNone/>
              <a:defRPr sz="1000">
                <a:solidFill>
                  <a:schemeClr val="bg2"/>
                </a:solidFill>
                <a:latin typeface="+mn-lt"/>
              </a:defRPr>
            </a:lvl3pPr>
            <a:lvl4pPr marL="0" indent="0" algn="ctr">
              <a:spcAft>
                <a:spcPts val="0"/>
              </a:spcAft>
              <a:buNone/>
              <a:defRPr sz="1000">
                <a:solidFill>
                  <a:schemeClr val="bg2"/>
                </a:solidFill>
                <a:latin typeface="+mn-lt"/>
              </a:defRPr>
            </a:lvl4pPr>
            <a:lvl5pPr marL="0" indent="0" algn="ctr">
              <a:spcAft>
                <a:spcPts val="0"/>
              </a:spcAft>
              <a:buNone/>
              <a:defRPr sz="1000">
                <a:solidFill>
                  <a:schemeClr val="bg2"/>
                </a:solidFill>
                <a:latin typeface="+mn-lt"/>
              </a:defRPr>
            </a:lvl5pPr>
            <a:lvl6pPr marL="0" indent="0" algn="ctr">
              <a:spcAft>
                <a:spcPts val="0"/>
              </a:spcAft>
              <a:buNone/>
              <a:defRPr sz="1000">
                <a:solidFill>
                  <a:schemeClr val="bg2"/>
                </a:solidFill>
                <a:latin typeface="+mn-lt"/>
              </a:defRPr>
            </a:lvl6pPr>
            <a:lvl7pPr marL="0" indent="0" algn="ctr">
              <a:spcAft>
                <a:spcPts val="0"/>
              </a:spcAft>
              <a:buNone/>
              <a:defRPr sz="1000">
                <a:solidFill>
                  <a:schemeClr val="bg2"/>
                </a:solidFill>
                <a:latin typeface="+mn-lt"/>
              </a:defRPr>
            </a:lvl7pPr>
            <a:lvl8pPr marL="0" indent="0" algn="ctr">
              <a:spcAft>
                <a:spcPts val="0"/>
              </a:spcAft>
              <a:buNone/>
              <a:defRPr sz="1000">
                <a:solidFill>
                  <a:schemeClr val="bg2"/>
                </a:solidFill>
                <a:latin typeface="+mn-lt"/>
              </a:defRPr>
            </a:lvl8pPr>
            <a:lvl9pPr marL="0" indent="0" algn="ctr">
              <a:spcAft>
                <a:spcPts val="0"/>
              </a:spcAft>
              <a:buNone/>
              <a:defRPr sz="1000">
                <a:solidFill>
                  <a:schemeClr val="bg2"/>
                </a:solidFill>
                <a:latin typeface="+mn-lt"/>
              </a:defRPr>
            </a:lvl9pPr>
          </a:lstStyle>
          <a:p>
            <a:pPr lvl="0"/>
            <a:r>
              <a:rPr lang="en-US" dirty="0"/>
              <a:t>Add picture</a:t>
            </a:r>
          </a:p>
        </p:txBody>
      </p:sp>
      <p:sp>
        <p:nvSpPr>
          <p:cNvPr id="2" name="Titel 1">
            <a:extLst>
              <a:ext uri="{FF2B5EF4-FFF2-40B4-BE49-F238E27FC236}">
                <a16:creationId xmlns:a16="http://schemas.microsoft.com/office/drawing/2014/main" id="{96776EA0-9308-4136-9D96-5081DF8610AC}"/>
              </a:ext>
            </a:extLst>
          </p:cNvPr>
          <p:cNvSpPr>
            <a:spLocks noGrp="1"/>
          </p:cNvSpPr>
          <p:nvPr>
            <p:ph type="ctrTitle" hasCustomPrompt="1"/>
          </p:nvPr>
        </p:nvSpPr>
        <p:spPr bwMode="gray">
          <a:xfrm>
            <a:off x="6744608" y="2348880"/>
            <a:ext cx="4968000" cy="2160000"/>
          </a:xfrm>
        </p:spPr>
        <p:txBody>
          <a:bodyPr lIns="0" anchor="b"/>
          <a:lstStyle>
            <a:lvl1pPr algn="l">
              <a:lnSpc>
                <a:spcPct val="90000"/>
              </a:lnSpc>
              <a:defRPr sz="5400">
                <a:solidFill>
                  <a:schemeClr val="bg1"/>
                </a:solidFill>
              </a:defRPr>
            </a:lvl1pPr>
          </a:lstStyle>
          <a:p>
            <a:r>
              <a:rPr lang="en-US" noProof="0" dirty="0"/>
              <a:t>Title of presentation</a:t>
            </a:r>
            <a:endParaRPr lang="en-US" dirty="0"/>
          </a:p>
        </p:txBody>
      </p:sp>
      <p:sp>
        <p:nvSpPr>
          <p:cNvPr id="17" name="Untertitel 2">
            <a:extLst>
              <a:ext uri="{FF2B5EF4-FFF2-40B4-BE49-F238E27FC236}">
                <a16:creationId xmlns:a16="http://schemas.microsoft.com/office/drawing/2014/main" id="{768CC432-56E4-4092-B0F1-5C6FD1847CA2}"/>
              </a:ext>
            </a:extLst>
          </p:cNvPr>
          <p:cNvSpPr>
            <a:spLocks noGrp="1"/>
          </p:cNvSpPr>
          <p:nvPr>
            <p:ph type="subTitle" idx="1" hasCustomPrompt="1"/>
          </p:nvPr>
        </p:nvSpPr>
        <p:spPr bwMode="gray">
          <a:xfrm>
            <a:off x="6744608" y="4672800"/>
            <a:ext cx="4968000" cy="504000"/>
          </a:xfrm>
        </p:spPr>
        <p:txBody>
          <a:bodyPr lIns="0" bIns="0" anchor="t">
            <a:noAutofit/>
          </a:bodyPr>
          <a:lstStyle>
            <a:lvl1pPr marL="0" indent="0" algn="l">
              <a:lnSpc>
                <a:spcPct val="90000"/>
              </a:lnSpc>
              <a:spcAft>
                <a:spcPts val="0"/>
              </a:spcAft>
              <a:buNone/>
              <a:defRPr sz="1800">
                <a:solidFill>
                  <a:schemeClr val="bg1"/>
                </a:solidFill>
                <a:latin typeface="+mn-lt"/>
              </a:defRPr>
            </a:lvl1pPr>
            <a:lvl2pPr marL="0" indent="0" algn="l">
              <a:lnSpc>
                <a:spcPct val="90000"/>
              </a:lnSpc>
              <a:spcAft>
                <a:spcPts val="0"/>
              </a:spcAft>
              <a:buNone/>
              <a:defRPr sz="1800">
                <a:solidFill>
                  <a:schemeClr val="bg1"/>
                </a:solidFill>
              </a:defRPr>
            </a:lvl2pPr>
            <a:lvl3pPr marL="0" indent="0" algn="l">
              <a:lnSpc>
                <a:spcPct val="90000"/>
              </a:lnSpc>
              <a:spcAft>
                <a:spcPts val="0"/>
              </a:spcAft>
              <a:buNone/>
              <a:defRPr sz="1800">
                <a:solidFill>
                  <a:schemeClr val="bg1"/>
                </a:solidFill>
              </a:defRPr>
            </a:lvl3pPr>
            <a:lvl4pPr marL="0" indent="0" algn="l">
              <a:lnSpc>
                <a:spcPct val="90000"/>
              </a:lnSpc>
              <a:spcAft>
                <a:spcPts val="0"/>
              </a:spcAft>
              <a:buNone/>
              <a:defRPr sz="1800">
                <a:solidFill>
                  <a:schemeClr val="bg1"/>
                </a:solidFill>
              </a:defRPr>
            </a:lvl4pPr>
            <a:lvl5pPr marL="0" indent="0" algn="l">
              <a:lnSpc>
                <a:spcPct val="90000"/>
              </a:lnSpc>
              <a:spcAft>
                <a:spcPts val="0"/>
              </a:spcAft>
              <a:buNone/>
              <a:defRPr sz="1800">
                <a:solidFill>
                  <a:schemeClr val="bg1"/>
                </a:solidFill>
              </a:defRPr>
            </a:lvl5pPr>
            <a:lvl6pPr marL="0" indent="0" algn="l">
              <a:lnSpc>
                <a:spcPct val="90000"/>
              </a:lnSpc>
              <a:spcAft>
                <a:spcPts val="0"/>
              </a:spcAft>
              <a:buNone/>
              <a:defRPr sz="1800">
                <a:solidFill>
                  <a:schemeClr val="bg1"/>
                </a:solidFill>
              </a:defRPr>
            </a:lvl6pPr>
            <a:lvl7pPr marL="0" indent="0" algn="l">
              <a:lnSpc>
                <a:spcPct val="90000"/>
              </a:lnSpc>
              <a:spcAft>
                <a:spcPts val="0"/>
              </a:spcAft>
              <a:buNone/>
              <a:defRPr sz="1800">
                <a:solidFill>
                  <a:schemeClr val="bg1"/>
                </a:solidFill>
              </a:defRPr>
            </a:lvl7pPr>
            <a:lvl8pPr marL="0" indent="0" algn="l">
              <a:lnSpc>
                <a:spcPct val="90000"/>
              </a:lnSpc>
              <a:spcAft>
                <a:spcPts val="0"/>
              </a:spcAft>
              <a:buNone/>
              <a:defRPr sz="1800">
                <a:solidFill>
                  <a:schemeClr val="bg1"/>
                </a:solidFill>
              </a:defRPr>
            </a:lvl8pPr>
            <a:lvl9pPr marL="0" indent="0" algn="l">
              <a:lnSpc>
                <a:spcPct val="90000"/>
              </a:lnSpc>
              <a:spcAft>
                <a:spcPts val="0"/>
              </a:spcAft>
              <a:buNone/>
              <a:defRPr sz="1800">
                <a:solidFill>
                  <a:schemeClr val="bg1"/>
                </a:solidFill>
              </a:defRPr>
            </a:lvl9pPr>
          </a:lstStyle>
          <a:p>
            <a:r>
              <a:rPr lang="en-US" dirty="0"/>
              <a:t>Subtitle | Author | Place | Date</a:t>
            </a:r>
          </a:p>
        </p:txBody>
      </p:sp>
      <p:sp>
        <p:nvSpPr>
          <p:cNvPr id="7" name="Freeform 5">
            <a:extLst>
              <a:ext uri="{FF2B5EF4-FFF2-40B4-BE49-F238E27FC236}">
                <a16:creationId xmlns:a16="http://schemas.microsoft.com/office/drawing/2014/main" id="{81C213A6-316B-4042-A9E0-954B2D89EE86}"/>
              </a:ext>
            </a:extLst>
          </p:cNvPr>
          <p:cNvSpPr>
            <a:spLocks noChangeAspect="1" noEditPoints="1"/>
          </p:cNvSpPr>
          <p:nvPr userDrawn="1"/>
        </p:nvSpPr>
        <p:spPr bwMode="gray">
          <a:xfrm>
            <a:off x="11168273" y="5733256"/>
            <a:ext cx="544302" cy="648000"/>
          </a:xfrm>
          <a:custGeom>
            <a:avLst/>
            <a:gdLst>
              <a:gd name="T0" fmla="*/ 10667 w 14000"/>
              <a:gd name="T1" fmla="*/ 11000 h 16667"/>
              <a:gd name="T2" fmla="*/ 14000 w 14000"/>
              <a:gd name="T3" fmla="*/ 11000 h 16667"/>
              <a:gd name="T4" fmla="*/ 14000 w 14000"/>
              <a:gd name="T5" fmla="*/ 7667 h 16667"/>
              <a:gd name="T6" fmla="*/ 12333 w 14000"/>
              <a:gd name="T7" fmla="*/ 7667 h 16667"/>
              <a:gd name="T8" fmla="*/ 10667 w 14000"/>
              <a:gd name="T9" fmla="*/ 7667 h 16667"/>
              <a:gd name="T10" fmla="*/ 10667 w 14000"/>
              <a:gd name="T11" fmla="*/ 11000 h 16667"/>
              <a:gd name="T12" fmla="*/ 0 w 14000"/>
              <a:gd name="T13" fmla="*/ 0 h 16667"/>
              <a:gd name="T14" fmla="*/ 0 w 14000"/>
              <a:gd name="T15" fmla="*/ 5667 h 16667"/>
              <a:gd name="T16" fmla="*/ 1000 w 14000"/>
              <a:gd name="T17" fmla="*/ 5667 h 16667"/>
              <a:gd name="T18" fmla="*/ 1000 w 14000"/>
              <a:gd name="T19" fmla="*/ 5500 h 16667"/>
              <a:gd name="T20" fmla="*/ 5333 w 14000"/>
              <a:gd name="T21" fmla="*/ 1167 h 16667"/>
              <a:gd name="T22" fmla="*/ 5500 w 14000"/>
              <a:gd name="T23" fmla="*/ 1167 h 16667"/>
              <a:gd name="T24" fmla="*/ 5500 w 14000"/>
              <a:gd name="T25" fmla="*/ 13167 h 16667"/>
              <a:gd name="T26" fmla="*/ 3167 w 14000"/>
              <a:gd name="T27" fmla="*/ 15500 h 16667"/>
              <a:gd name="T28" fmla="*/ 2667 w 14000"/>
              <a:gd name="T29" fmla="*/ 15500 h 16667"/>
              <a:gd name="T30" fmla="*/ 2667 w 14000"/>
              <a:gd name="T31" fmla="*/ 16667 h 16667"/>
              <a:gd name="T32" fmla="*/ 11333 w 14000"/>
              <a:gd name="T33" fmla="*/ 16667 h 16667"/>
              <a:gd name="T34" fmla="*/ 11333 w 14000"/>
              <a:gd name="T35" fmla="*/ 15500 h 16667"/>
              <a:gd name="T36" fmla="*/ 10833 w 14000"/>
              <a:gd name="T37" fmla="*/ 15500 h 16667"/>
              <a:gd name="T38" fmla="*/ 8500 w 14000"/>
              <a:gd name="T39" fmla="*/ 13167 h 16667"/>
              <a:gd name="T40" fmla="*/ 8500 w 14000"/>
              <a:gd name="T41" fmla="*/ 1167 h 16667"/>
              <a:gd name="T42" fmla="*/ 8667 w 14000"/>
              <a:gd name="T43" fmla="*/ 1167 h 16667"/>
              <a:gd name="T44" fmla="*/ 13000 w 14000"/>
              <a:gd name="T45" fmla="*/ 5500 h 16667"/>
              <a:gd name="T46" fmla="*/ 13000 w 14000"/>
              <a:gd name="T47" fmla="*/ 5667 h 16667"/>
              <a:gd name="T48" fmla="*/ 14000 w 14000"/>
              <a:gd name="T49" fmla="*/ 5667 h 16667"/>
              <a:gd name="T50" fmla="*/ 14000 w 14000"/>
              <a:gd name="T51" fmla="*/ 0 h 16667"/>
              <a:gd name="T52" fmla="*/ 0 w 14000"/>
              <a:gd name="T53" fmla="*/ 0 h 16667"/>
              <a:gd name="T54" fmla="*/ 3333 w 14000"/>
              <a:gd name="T55" fmla="*/ 11000 h 16667"/>
              <a:gd name="T56" fmla="*/ 0 w 14000"/>
              <a:gd name="T57" fmla="*/ 11000 h 16667"/>
              <a:gd name="T58" fmla="*/ 0 w 14000"/>
              <a:gd name="T59" fmla="*/ 7667 h 16667"/>
              <a:gd name="T60" fmla="*/ 1667 w 14000"/>
              <a:gd name="T61" fmla="*/ 7667 h 16667"/>
              <a:gd name="T62" fmla="*/ 3333 w 14000"/>
              <a:gd name="T63" fmla="*/ 7667 h 16667"/>
              <a:gd name="T64" fmla="*/ 3333 w 14000"/>
              <a:gd name="T65" fmla="*/ 11000 h 16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00" h="16667">
                <a:moveTo>
                  <a:pt x="10667" y="11000"/>
                </a:moveTo>
                <a:lnTo>
                  <a:pt x="14000" y="11000"/>
                </a:lnTo>
                <a:lnTo>
                  <a:pt x="14000" y="7667"/>
                </a:lnTo>
                <a:lnTo>
                  <a:pt x="12333" y="7667"/>
                </a:lnTo>
                <a:lnTo>
                  <a:pt x="10667" y="7667"/>
                </a:lnTo>
                <a:lnTo>
                  <a:pt x="10667" y="11000"/>
                </a:lnTo>
                <a:close/>
                <a:moveTo>
                  <a:pt x="0" y="0"/>
                </a:moveTo>
                <a:lnTo>
                  <a:pt x="0" y="5667"/>
                </a:lnTo>
                <a:lnTo>
                  <a:pt x="1000" y="5667"/>
                </a:lnTo>
                <a:lnTo>
                  <a:pt x="1000" y="5500"/>
                </a:lnTo>
                <a:cubicBezTo>
                  <a:pt x="1000" y="2833"/>
                  <a:pt x="2500" y="1167"/>
                  <a:pt x="5333" y="1167"/>
                </a:cubicBezTo>
                <a:lnTo>
                  <a:pt x="5500" y="1167"/>
                </a:lnTo>
                <a:lnTo>
                  <a:pt x="5500" y="13167"/>
                </a:lnTo>
                <a:cubicBezTo>
                  <a:pt x="5500" y="14833"/>
                  <a:pt x="4833" y="15500"/>
                  <a:pt x="3167" y="15500"/>
                </a:cubicBezTo>
                <a:lnTo>
                  <a:pt x="2667" y="15500"/>
                </a:lnTo>
                <a:lnTo>
                  <a:pt x="2667" y="16667"/>
                </a:lnTo>
                <a:lnTo>
                  <a:pt x="11333" y="16667"/>
                </a:lnTo>
                <a:lnTo>
                  <a:pt x="11333" y="15500"/>
                </a:lnTo>
                <a:lnTo>
                  <a:pt x="10833" y="15500"/>
                </a:lnTo>
                <a:cubicBezTo>
                  <a:pt x="9167" y="15500"/>
                  <a:pt x="8500" y="14833"/>
                  <a:pt x="8500" y="13167"/>
                </a:cubicBezTo>
                <a:lnTo>
                  <a:pt x="8500" y="1167"/>
                </a:lnTo>
                <a:lnTo>
                  <a:pt x="8667" y="1167"/>
                </a:lnTo>
                <a:cubicBezTo>
                  <a:pt x="11500" y="1167"/>
                  <a:pt x="13000" y="2833"/>
                  <a:pt x="13000" y="5500"/>
                </a:cubicBezTo>
                <a:lnTo>
                  <a:pt x="13000" y="5667"/>
                </a:lnTo>
                <a:lnTo>
                  <a:pt x="14000" y="5667"/>
                </a:lnTo>
                <a:lnTo>
                  <a:pt x="14000" y="0"/>
                </a:lnTo>
                <a:lnTo>
                  <a:pt x="0" y="0"/>
                </a:lnTo>
                <a:close/>
                <a:moveTo>
                  <a:pt x="3333" y="11000"/>
                </a:moveTo>
                <a:lnTo>
                  <a:pt x="0" y="11000"/>
                </a:lnTo>
                <a:lnTo>
                  <a:pt x="0" y="7667"/>
                </a:lnTo>
                <a:lnTo>
                  <a:pt x="1667" y="7667"/>
                </a:lnTo>
                <a:lnTo>
                  <a:pt x="3333" y="7667"/>
                </a:lnTo>
                <a:lnTo>
                  <a:pt x="3333" y="110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621482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tx2"/>
        </a:solidFill>
        <a:effectLst/>
      </p:bgPr>
    </p:b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B883D2FF-D647-45CD-A73D-4072E12B26E9}"/>
              </a:ext>
            </a:extLst>
          </p:cNvPr>
          <p:cNvSpPr>
            <a:spLocks noGrp="1"/>
          </p:cNvSpPr>
          <p:nvPr>
            <p:ph type="pic" sz="quarter" idx="12" hasCustomPrompt="1"/>
          </p:nvPr>
        </p:nvSpPr>
        <p:spPr bwMode="gray">
          <a:xfrm>
            <a:off x="7248114" y="368"/>
            <a:ext cx="4943886" cy="6857632"/>
          </a:xfrm>
          <a:custGeom>
            <a:avLst/>
            <a:gdLst>
              <a:gd name="connsiteX0" fmla="*/ 4943886 w 4943886"/>
              <a:gd name="connsiteY0" fmla="*/ 0 h 6857632"/>
              <a:gd name="connsiteX1" fmla="*/ 4943886 w 4943886"/>
              <a:gd name="connsiteY1" fmla="*/ 6857632 h 6857632"/>
              <a:gd name="connsiteX2" fmla="*/ 0 w 4943886"/>
              <a:gd name="connsiteY2" fmla="*/ 6857632 h 6857632"/>
              <a:gd name="connsiteX3" fmla="*/ 1277303 w 4943886"/>
              <a:gd name="connsiteY3" fmla="*/ 586 h 6857632"/>
            </a:gdLst>
            <a:ahLst/>
            <a:cxnLst>
              <a:cxn ang="0">
                <a:pos x="connsiteX0" y="connsiteY0"/>
              </a:cxn>
              <a:cxn ang="0">
                <a:pos x="connsiteX1" y="connsiteY1"/>
              </a:cxn>
              <a:cxn ang="0">
                <a:pos x="connsiteX2" y="connsiteY2"/>
              </a:cxn>
              <a:cxn ang="0">
                <a:pos x="connsiteX3" y="connsiteY3"/>
              </a:cxn>
            </a:cxnLst>
            <a:rect l="l" t="t" r="r" b="b"/>
            <a:pathLst>
              <a:path w="4943886" h="6857632">
                <a:moveTo>
                  <a:pt x="4943886" y="0"/>
                </a:moveTo>
                <a:lnTo>
                  <a:pt x="4943886" y="6857632"/>
                </a:lnTo>
                <a:lnTo>
                  <a:pt x="0" y="6857632"/>
                </a:lnTo>
                <a:lnTo>
                  <a:pt x="1277303" y="586"/>
                </a:lnTo>
                <a:close/>
              </a:path>
            </a:pathLst>
          </a:custGeom>
          <a:solidFill>
            <a:schemeClr val="bg1"/>
          </a:solidFill>
        </p:spPr>
        <p:txBody>
          <a:bodyPr wrap="square" bIns="576000" anchor="ctr">
            <a:noAutofit/>
          </a:bodyPr>
          <a:lstStyle>
            <a:lvl1pPr marL="0" indent="0" algn="ctr">
              <a:spcAft>
                <a:spcPts val="0"/>
              </a:spcAft>
              <a:buFont typeface="+mn-lt" panose="020B0604020202020204" pitchFamily="34" charset="0"/>
              <a:buNone/>
              <a:defRPr sz="1000">
                <a:solidFill>
                  <a:schemeClr val="bg2"/>
                </a:solidFill>
                <a:latin typeface="+mn-lt"/>
              </a:defRPr>
            </a:lvl1pPr>
            <a:lvl2pPr marL="0" indent="0" algn="ctr">
              <a:spcAft>
                <a:spcPts val="0"/>
              </a:spcAft>
              <a:buFont typeface="+mn-lt" panose="020B0604020202020204" pitchFamily="34" charset="0"/>
              <a:buNone/>
              <a:defRPr sz="1000">
                <a:solidFill>
                  <a:schemeClr val="bg2"/>
                </a:solidFill>
                <a:latin typeface="+mn-lt"/>
              </a:defRPr>
            </a:lvl2pPr>
            <a:lvl3pPr marL="0" indent="0" algn="ctr">
              <a:spcAft>
                <a:spcPts val="0"/>
              </a:spcAft>
              <a:buNone/>
              <a:defRPr sz="1000">
                <a:solidFill>
                  <a:schemeClr val="bg2"/>
                </a:solidFill>
                <a:latin typeface="+mn-lt"/>
              </a:defRPr>
            </a:lvl3pPr>
            <a:lvl4pPr marL="0" indent="0" algn="ctr">
              <a:spcAft>
                <a:spcPts val="0"/>
              </a:spcAft>
              <a:buNone/>
              <a:defRPr sz="1000">
                <a:solidFill>
                  <a:schemeClr val="bg2"/>
                </a:solidFill>
                <a:latin typeface="+mn-lt"/>
              </a:defRPr>
            </a:lvl4pPr>
            <a:lvl5pPr marL="0" indent="0" algn="ctr">
              <a:spcAft>
                <a:spcPts val="0"/>
              </a:spcAft>
              <a:buNone/>
              <a:defRPr sz="1000">
                <a:solidFill>
                  <a:schemeClr val="bg2"/>
                </a:solidFill>
                <a:latin typeface="+mn-lt"/>
              </a:defRPr>
            </a:lvl5pPr>
            <a:lvl6pPr marL="0" indent="0" algn="ctr">
              <a:spcAft>
                <a:spcPts val="0"/>
              </a:spcAft>
              <a:buNone/>
              <a:defRPr sz="1000">
                <a:solidFill>
                  <a:schemeClr val="bg2"/>
                </a:solidFill>
                <a:latin typeface="+mn-lt"/>
              </a:defRPr>
            </a:lvl6pPr>
            <a:lvl7pPr marL="0" indent="0" algn="ctr">
              <a:spcAft>
                <a:spcPts val="0"/>
              </a:spcAft>
              <a:buNone/>
              <a:defRPr sz="1000">
                <a:solidFill>
                  <a:schemeClr val="bg2"/>
                </a:solidFill>
                <a:latin typeface="+mn-lt"/>
              </a:defRPr>
            </a:lvl7pPr>
            <a:lvl8pPr marL="0" indent="0" algn="ctr">
              <a:spcAft>
                <a:spcPts val="0"/>
              </a:spcAft>
              <a:buNone/>
              <a:defRPr sz="1000">
                <a:solidFill>
                  <a:schemeClr val="bg2"/>
                </a:solidFill>
                <a:latin typeface="+mn-lt"/>
              </a:defRPr>
            </a:lvl8pPr>
            <a:lvl9pPr marL="0" indent="0" algn="ctr">
              <a:spcAft>
                <a:spcPts val="0"/>
              </a:spcAft>
              <a:buNone/>
              <a:defRPr sz="1000">
                <a:solidFill>
                  <a:schemeClr val="bg2"/>
                </a:solidFill>
                <a:latin typeface="+mn-lt"/>
              </a:defRPr>
            </a:lvl9pPr>
          </a:lstStyle>
          <a:p>
            <a:pPr lvl="0"/>
            <a:r>
              <a:rPr lang="en-US" dirty="0"/>
              <a:t>Add picture</a:t>
            </a:r>
          </a:p>
        </p:txBody>
      </p:sp>
      <p:sp>
        <p:nvSpPr>
          <p:cNvPr id="2" name="Titel 1">
            <a:extLst>
              <a:ext uri="{FF2B5EF4-FFF2-40B4-BE49-F238E27FC236}">
                <a16:creationId xmlns:a16="http://schemas.microsoft.com/office/drawing/2014/main" id="{C15287F2-4C81-49CB-BD75-94BEC6AF1BFF}"/>
              </a:ext>
            </a:extLst>
          </p:cNvPr>
          <p:cNvSpPr>
            <a:spLocks noGrp="1"/>
          </p:cNvSpPr>
          <p:nvPr>
            <p:ph type="title" hasCustomPrompt="1"/>
          </p:nvPr>
        </p:nvSpPr>
        <p:spPr bwMode="gray">
          <a:xfrm>
            <a:off x="479705" y="1989160"/>
            <a:ext cx="6624000" cy="504000"/>
          </a:xfrm>
        </p:spPr>
        <p:txBody>
          <a:bodyPr anchor="b"/>
          <a:lstStyle>
            <a:lvl1pPr>
              <a:lnSpc>
                <a:spcPct val="90000"/>
              </a:lnSpc>
              <a:defRPr sz="4000">
                <a:solidFill>
                  <a:schemeClr val="bg1"/>
                </a:solidFill>
              </a:defRPr>
            </a:lvl1pPr>
          </a:lstStyle>
          <a:p>
            <a:pPr lvl="0"/>
            <a:r>
              <a:rPr lang="en-US" dirty="0"/>
              <a:t>00</a:t>
            </a:r>
          </a:p>
        </p:txBody>
      </p:sp>
      <p:sp>
        <p:nvSpPr>
          <p:cNvPr id="24" name="Untertitel 2">
            <a:extLst>
              <a:ext uri="{FF2B5EF4-FFF2-40B4-BE49-F238E27FC236}">
                <a16:creationId xmlns:a16="http://schemas.microsoft.com/office/drawing/2014/main" id="{E3FD7DC8-726A-46D4-A85A-BF1992E82104}"/>
              </a:ext>
            </a:extLst>
          </p:cNvPr>
          <p:cNvSpPr>
            <a:spLocks noGrp="1"/>
          </p:cNvSpPr>
          <p:nvPr>
            <p:ph type="subTitle" idx="1" hasCustomPrompt="1"/>
          </p:nvPr>
        </p:nvSpPr>
        <p:spPr bwMode="gray">
          <a:xfrm>
            <a:off x="479376" y="2565160"/>
            <a:ext cx="6624000" cy="2304000"/>
          </a:xfrm>
        </p:spPr>
        <p:txBody>
          <a:bodyPr lIns="0" bIns="0" anchor="t">
            <a:noAutofit/>
          </a:bodyPr>
          <a:lstStyle>
            <a:lvl1pPr marL="0" indent="0" algn="l">
              <a:lnSpc>
                <a:spcPct val="90000"/>
              </a:lnSpc>
              <a:spcAft>
                <a:spcPts val="0"/>
              </a:spcAft>
              <a:buNone/>
              <a:defRPr sz="4000">
                <a:solidFill>
                  <a:schemeClr val="bg1"/>
                </a:solidFill>
                <a:latin typeface="+mn-lt"/>
              </a:defRPr>
            </a:lvl1pPr>
            <a:lvl2pPr marL="0" indent="0" algn="l">
              <a:lnSpc>
                <a:spcPct val="90000"/>
              </a:lnSpc>
              <a:spcAft>
                <a:spcPts val="0"/>
              </a:spcAft>
              <a:buNone/>
              <a:defRPr sz="4000">
                <a:solidFill>
                  <a:schemeClr val="bg1"/>
                </a:solidFill>
              </a:defRPr>
            </a:lvl2pPr>
            <a:lvl3pPr marL="0" indent="0" algn="l">
              <a:lnSpc>
                <a:spcPct val="90000"/>
              </a:lnSpc>
              <a:spcAft>
                <a:spcPts val="0"/>
              </a:spcAft>
              <a:buNone/>
              <a:defRPr sz="4000">
                <a:solidFill>
                  <a:schemeClr val="bg1"/>
                </a:solidFill>
              </a:defRPr>
            </a:lvl3pPr>
            <a:lvl4pPr marL="0" indent="0" algn="l">
              <a:lnSpc>
                <a:spcPct val="90000"/>
              </a:lnSpc>
              <a:spcAft>
                <a:spcPts val="0"/>
              </a:spcAft>
              <a:buNone/>
              <a:defRPr sz="4000">
                <a:solidFill>
                  <a:schemeClr val="bg1"/>
                </a:solidFill>
              </a:defRPr>
            </a:lvl4pPr>
            <a:lvl5pPr marL="0" indent="0" algn="l">
              <a:lnSpc>
                <a:spcPct val="90000"/>
              </a:lnSpc>
              <a:spcAft>
                <a:spcPts val="0"/>
              </a:spcAft>
              <a:buNone/>
              <a:defRPr sz="4000">
                <a:solidFill>
                  <a:schemeClr val="bg1"/>
                </a:solidFill>
              </a:defRPr>
            </a:lvl5pPr>
            <a:lvl6pPr marL="0" indent="0" algn="l">
              <a:lnSpc>
                <a:spcPct val="90000"/>
              </a:lnSpc>
              <a:spcAft>
                <a:spcPts val="0"/>
              </a:spcAft>
              <a:buNone/>
              <a:defRPr sz="4000">
                <a:solidFill>
                  <a:schemeClr val="bg1"/>
                </a:solidFill>
              </a:defRPr>
            </a:lvl6pPr>
            <a:lvl7pPr marL="0" indent="0" algn="l">
              <a:lnSpc>
                <a:spcPct val="90000"/>
              </a:lnSpc>
              <a:spcAft>
                <a:spcPts val="0"/>
              </a:spcAft>
              <a:buNone/>
              <a:defRPr sz="4000">
                <a:solidFill>
                  <a:schemeClr val="bg1"/>
                </a:solidFill>
              </a:defRPr>
            </a:lvl7pPr>
            <a:lvl8pPr marL="0" indent="0" algn="l">
              <a:lnSpc>
                <a:spcPct val="90000"/>
              </a:lnSpc>
              <a:spcAft>
                <a:spcPts val="0"/>
              </a:spcAft>
              <a:buNone/>
              <a:defRPr sz="4000">
                <a:solidFill>
                  <a:schemeClr val="bg1"/>
                </a:solidFill>
              </a:defRPr>
            </a:lvl8pPr>
            <a:lvl9pPr marL="0" indent="0" algn="l">
              <a:lnSpc>
                <a:spcPct val="90000"/>
              </a:lnSpc>
              <a:spcAft>
                <a:spcPts val="0"/>
              </a:spcAft>
              <a:buNone/>
              <a:defRPr sz="4000">
                <a:solidFill>
                  <a:schemeClr val="bg1"/>
                </a:solidFill>
              </a:defRPr>
            </a:lvl9pPr>
          </a:lstStyle>
          <a:p>
            <a:pPr lvl="4"/>
            <a:r>
              <a:rPr lang="en-US" dirty="0"/>
              <a:t>Divider slide to separate chapters</a:t>
            </a:r>
          </a:p>
        </p:txBody>
      </p:sp>
    </p:spTree>
    <p:extLst>
      <p:ext uri="{BB962C8B-B14F-4D97-AF65-F5344CB8AC3E}">
        <p14:creationId xmlns:p14="http://schemas.microsoft.com/office/powerpoint/2010/main" val="15240878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tx2"/>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EC348A62-6FBD-48EB-857E-EA302D879D3D}"/>
              </a:ext>
            </a:extLst>
          </p:cNvPr>
          <p:cNvSpPr>
            <a:spLocks noGrp="1"/>
          </p:cNvSpPr>
          <p:nvPr>
            <p:ph type="pic" sz="quarter" idx="12" hasCustomPrompt="1"/>
          </p:nvPr>
        </p:nvSpPr>
        <p:spPr bwMode="gray">
          <a:xfrm>
            <a:off x="1" y="0"/>
            <a:ext cx="4439815" cy="6858000"/>
          </a:xfrm>
          <a:custGeom>
            <a:avLst/>
            <a:gdLst>
              <a:gd name="connsiteX0" fmla="*/ 0 w 4439815"/>
              <a:gd name="connsiteY0" fmla="*/ 0 h 6858000"/>
              <a:gd name="connsiteX1" fmla="*/ 4439815 w 4439815"/>
              <a:gd name="connsiteY1" fmla="*/ 0 h 6858000"/>
              <a:gd name="connsiteX2" fmla="*/ 3186243 w 4439815"/>
              <a:gd name="connsiteY2" fmla="*/ 6858000 h 6858000"/>
              <a:gd name="connsiteX3" fmla="*/ 0 w 44398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39815" h="6858000">
                <a:moveTo>
                  <a:pt x="0" y="0"/>
                </a:moveTo>
                <a:lnTo>
                  <a:pt x="4439815" y="0"/>
                </a:lnTo>
                <a:lnTo>
                  <a:pt x="3186243" y="6858000"/>
                </a:lnTo>
                <a:lnTo>
                  <a:pt x="0" y="6858000"/>
                </a:lnTo>
                <a:close/>
              </a:path>
            </a:pathLst>
          </a:custGeom>
          <a:solidFill>
            <a:schemeClr val="bg1"/>
          </a:solidFill>
        </p:spPr>
        <p:txBody>
          <a:bodyPr wrap="square" bIns="576000" anchor="ctr">
            <a:noAutofit/>
          </a:bodyPr>
          <a:lstStyle>
            <a:lvl1pPr marL="0" indent="0" algn="ctr">
              <a:spcAft>
                <a:spcPts val="0"/>
              </a:spcAft>
              <a:buFont typeface="+mn-lt" panose="020B0604020202020204" pitchFamily="34" charset="0"/>
              <a:buNone/>
              <a:defRPr sz="1000">
                <a:solidFill>
                  <a:schemeClr val="bg2"/>
                </a:solidFill>
                <a:latin typeface="+mn-lt"/>
              </a:defRPr>
            </a:lvl1pPr>
            <a:lvl2pPr marL="0" indent="0" algn="ctr">
              <a:spcAft>
                <a:spcPts val="0"/>
              </a:spcAft>
              <a:buFont typeface="+mn-lt" panose="020B0604020202020204" pitchFamily="34" charset="0"/>
              <a:buNone/>
              <a:defRPr sz="1000">
                <a:solidFill>
                  <a:schemeClr val="bg2"/>
                </a:solidFill>
                <a:latin typeface="+mn-lt"/>
              </a:defRPr>
            </a:lvl2pPr>
            <a:lvl3pPr marL="0" indent="0" algn="ctr">
              <a:spcAft>
                <a:spcPts val="0"/>
              </a:spcAft>
              <a:buNone/>
              <a:defRPr sz="1000">
                <a:solidFill>
                  <a:schemeClr val="bg2"/>
                </a:solidFill>
                <a:latin typeface="+mn-lt"/>
              </a:defRPr>
            </a:lvl3pPr>
            <a:lvl4pPr marL="0" indent="0" algn="ctr">
              <a:spcAft>
                <a:spcPts val="0"/>
              </a:spcAft>
              <a:buNone/>
              <a:defRPr sz="1000">
                <a:solidFill>
                  <a:schemeClr val="bg2"/>
                </a:solidFill>
                <a:latin typeface="+mn-lt"/>
              </a:defRPr>
            </a:lvl4pPr>
            <a:lvl5pPr marL="0" indent="0" algn="ctr">
              <a:spcAft>
                <a:spcPts val="0"/>
              </a:spcAft>
              <a:buNone/>
              <a:defRPr sz="1000">
                <a:solidFill>
                  <a:schemeClr val="bg2"/>
                </a:solidFill>
                <a:latin typeface="+mn-lt"/>
              </a:defRPr>
            </a:lvl5pPr>
            <a:lvl6pPr marL="0" indent="0" algn="ctr">
              <a:spcAft>
                <a:spcPts val="0"/>
              </a:spcAft>
              <a:buNone/>
              <a:defRPr sz="1000">
                <a:solidFill>
                  <a:schemeClr val="bg2"/>
                </a:solidFill>
                <a:latin typeface="+mn-lt"/>
              </a:defRPr>
            </a:lvl6pPr>
            <a:lvl7pPr marL="0" indent="0" algn="ctr">
              <a:spcAft>
                <a:spcPts val="0"/>
              </a:spcAft>
              <a:buNone/>
              <a:defRPr sz="1000">
                <a:solidFill>
                  <a:schemeClr val="bg2"/>
                </a:solidFill>
                <a:latin typeface="+mn-lt"/>
              </a:defRPr>
            </a:lvl7pPr>
            <a:lvl8pPr marL="0" indent="0" algn="ctr">
              <a:spcAft>
                <a:spcPts val="0"/>
              </a:spcAft>
              <a:buNone/>
              <a:defRPr sz="1000">
                <a:solidFill>
                  <a:schemeClr val="bg2"/>
                </a:solidFill>
                <a:latin typeface="+mn-lt"/>
              </a:defRPr>
            </a:lvl8pPr>
            <a:lvl9pPr marL="0" indent="0" algn="ctr">
              <a:spcAft>
                <a:spcPts val="0"/>
              </a:spcAft>
              <a:buNone/>
              <a:defRPr sz="1000">
                <a:solidFill>
                  <a:schemeClr val="bg2"/>
                </a:solidFill>
                <a:latin typeface="+mn-lt"/>
              </a:defRPr>
            </a:lvl9pPr>
          </a:lstStyle>
          <a:p>
            <a:pPr lvl="0"/>
            <a:r>
              <a:rPr lang="en-US" dirty="0"/>
              <a:t>Add picture</a:t>
            </a:r>
          </a:p>
        </p:txBody>
      </p:sp>
      <p:sp>
        <p:nvSpPr>
          <p:cNvPr id="2" name="Titel 1">
            <a:extLst>
              <a:ext uri="{FF2B5EF4-FFF2-40B4-BE49-F238E27FC236}">
                <a16:creationId xmlns:a16="http://schemas.microsoft.com/office/drawing/2014/main" id="{1E4369FD-4569-413B-8637-ED89BF8BE49A}"/>
              </a:ext>
            </a:extLst>
          </p:cNvPr>
          <p:cNvSpPr>
            <a:spLocks noGrp="1"/>
          </p:cNvSpPr>
          <p:nvPr>
            <p:ph type="title" hasCustomPrompt="1"/>
          </p:nvPr>
        </p:nvSpPr>
        <p:spPr bwMode="gray">
          <a:xfrm>
            <a:off x="4872624" y="1988840"/>
            <a:ext cx="6840000" cy="504000"/>
          </a:xfrm>
        </p:spPr>
        <p:txBody>
          <a:bodyPr anchor="b"/>
          <a:lstStyle>
            <a:lvl1pPr>
              <a:defRPr sz="4000">
                <a:solidFill>
                  <a:schemeClr val="bg1"/>
                </a:solidFill>
              </a:defRPr>
            </a:lvl1pPr>
          </a:lstStyle>
          <a:p>
            <a:pPr lvl="0"/>
            <a:r>
              <a:rPr lang="en-US" dirty="0"/>
              <a:t>00</a:t>
            </a:r>
          </a:p>
        </p:txBody>
      </p:sp>
      <p:sp>
        <p:nvSpPr>
          <p:cNvPr id="27" name="Untertitel 2">
            <a:extLst>
              <a:ext uri="{FF2B5EF4-FFF2-40B4-BE49-F238E27FC236}">
                <a16:creationId xmlns:a16="http://schemas.microsoft.com/office/drawing/2014/main" id="{A4E67476-8A11-4E03-B57B-AF937AFD8E23}"/>
              </a:ext>
            </a:extLst>
          </p:cNvPr>
          <p:cNvSpPr>
            <a:spLocks noGrp="1"/>
          </p:cNvSpPr>
          <p:nvPr>
            <p:ph type="subTitle" idx="1" hasCustomPrompt="1"/>
          </p:nvPr>
        </p:nvSpPr>
        <p:spPr bwMode="gray">
          <a:xfrm>
            <a:off x="4872624" y="2564840"/>
            <a:ext cx="6840000" cy="2304000"/>
          </a:xfrm>
        </p:spPr>
        <p:txBody>
          <a:bodyPr lIns="0" bIns="0" anchor="t">
            <a:noAutofit/>
          </a:bodyPr>
          <a:lstStyle>
            <a:lvl1pPr marL="0" indent="0" algn="l">
              <a:lnSpc>
                <a:spcPct val="90000"/>
              </a:lnSpc>
              <a:spcAft>
                <a:spcPts val="0"/>
              </a:spcAft>
              <a:buNone/>
              <a:defRPr sz="4000">
                <a:solidFill>
                  <a:schemeClr val="bg1"/>
                </a:solidFill>
                <a:latin typeface="+mn-lt"/>
              </a:defRPr>
            </a:lvl1pPr>
            <a:lvl2pPr marL="0" indent="0" algn="l">
              <a:lnSpc>
                <a:spcPct val="90000"/>
              </a:lnSpc>
              <a:spcAft>
                <a:spcPts val="0"/>
              </a:spcAft>
              <a:buNone/>
              <a:defRPr sz="4000">
                <a:solidFill>
                  <a:schemeClr val="bg1"/>
                </a:solidFill>
              </a:defRPr>
            </a:lvl2pPr>
            <a:lvl3pPr marL="0" indent="0" algn="l">
              <a:lnSpc>
                <a:spcPct val="90000"/>
              </a:lnSpc>
              <a:spcAft>
                <a:spcPts val="0"/>
              </a:spcAft>
              <a:buNone/>
              <a:defRPr sz="4000">
                <a:solidFill>
                  <a:schemeClr val="bg1"/>
                </a:solidFill>
              </a:defRPr>
            </a:lvl3pPr>
            <a:lvl4pPr marL="0" indent="0" algn="l">
              <a:lnSpc>
                <a:spcPct val="90000"/>
              </a:lnSpc>
              <a:spcAft>
                <a:spcPts val="0"/>
              </a:spcAft>
              <a:buNone/>
              <a:defRPr sz="4000">
                <a:solidFill>
                  <a:schemeClr val="bg1"/>
                </a:solidFill>
              </a:defRPr>
            </a:lvl4pPr>
            <a:lvl5pPr marL="0" indent="0" algn="l">
              <a:lnSpc>
                <a:spcPct val="90000"/>
              </a:lnSpc>
              <a:spcAft>
                <a:spcPts val="0"/>
              </a:spcAft>
              <a:buNone/>
              <a:defRPr sz="4000">
                <a:solidFill>
                  <a:schemeClr val="bg1"/>
                </a:solidFill>
              </a:defRPr>
            </a:lvl5pPr>
            <a:lvl6pPr marL="0" indent="0" algn="l">
              <a:lnSpc>
                <a:spcPct val="90000"/>
              </a:lnSpc>
              <a:spcAft>
                <a:spcPts val="0"/>
              </a:spcAft>
              <a:buNone/>
              <a:defRPr sz="4000">
                <a:solidFill>
                  <a:schemeClr val="bg1"/>
                </a:solidFill>
              </a:defRPr>
            </a:lvl6pPr>
            <a:lvl7pPr marL="0" indent="0" algn="l">
              <a:lnSpc>
                <a:spcPct val="90000"/>
              </a:lnSpc>
              <a:spcAft>
                <a:spcPts val="0"/>
              </a:spcAft>
              <a:buNone/>
              <a:defRPr sz="4000">
                <a:solidFill>
                  <a:schemeClr val="bg1"/>
                </a:solidFill>
              </a:defRPr>
            </a:lvl7pPr>
            <a:lvl8pPr marL="0" indent="0" algn="l">
              <a:lnSpc>
                <a:spcPct val="90000"/>
              </a:lnSpc>
              <a:spcAft>
                <a:spcPts val="0"/>
              </a:spcAft>
              <a:buNone/>
              <a:defRPr sz="4000">
                <a:solidFill>
                  <a:schemeClr val="bg1"/>
                </a:solidFill>
              </a:defRPr>
            </a:lvl8pPr>
            <a:lvl9pPr marL="0" indent="0" algn="l">
              <a:lnSpc>
                <a:spcPct val="90000"/>
              </a:lnSpc>
              <a:spcAft>
                <a:spcPts val="0"/>
              </a:spcAft>
              <a:buNone/>
              <a:defRPr sz="4000">
                <a:solidFill>
                  <a:schemeClr val="bg1"/>
                </a:solidFill>
              </a:defRPr>
            </a:lvl9pPr>
          </a:lstStyle>
          <a:p>
            <a:pPr lvl="4"/>
            <a:r>
              <a:rPr lang="en-US" dirty="0"/>
              <a:t>Divider slide to separate chapters</a:t>
            </a:r>
          </a:p>
        </p:txBody>
      </p:sp>
    </p:spTree>
    <p:extLst>
      <p:ext uri="{BB962C8B-B14F-4D97-AF65-F5344CB8AC3E}">
        <p14:creationId xmlns:p14="http://schemas.microsoft.com/office/powerpoint/2010/main" val="335465592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tx2"/>
        </a:solidFill>
        <a:effectLst/>
      </p:bgPr>
    </p:bg>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B0FE816-662D-4D4A-9BA2-ED66087E5A2C}"/>
              </a:ext>
            </a:extLst>
          </p:cNvPr>
          <p:cNvSpPr>
            <a:spLocks noGrp="1"/>
          </p:cNvSpPr>
          <p:nvPr>
            <p:ph type="pic" sz="quarter" idx="12" hasCustomPrompt="1"/>
          </p:nvPr>
        </p:nvSpPr>
        <p:spPr bwMode="gray">
          <a:xfrm>
            <a:off x="2" y="0"/>
            <a:ext cx="7281150" cy="6858000"/>
          </a:xfrm>
          <a:custGeom>
            <a:avLst/>
            <a:gdLst>
              <a:gd name="connsiteX0" fmla="*/ 0 w 7281150"/>
              <a:gd name="connsiteY0" fmla="*/ 0 h 6858000"/>
              <a:gd name="connsiteX1" fmla="*/ 7281150 w 7281150"/>
              <a:gd name="connsiteY1" fmla="*/ 0 h 6858000"/>
              <a:gd name="connsiteX2" fmla="*/ 6011976 w 7281150"/>
              <a:gd name="connsiteY2" fmla="*/ 6858000 h 6858000"/>
              <a:gd name="connsiteX3" fmla="*/ 0 w 72811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81150" h="6858000">
                <a:moveTo>
                  <a:pt x="0" y="0"/>
                </a:moveTo>
                <a:lnTo>
                  <a:pt x="7281150" y="0"/>
                </a:lnTo>
                <a:lnTo>
                  <a:pt x="6011976" y="6858000"/>
                </a:lnTo>
                <a:lnTo>
                  <a:pt x="0" y="6858000"/>
                </a:lnTo>
                <a:close/>
              </a:path>
            </a:pathLst>
          </a:custGeom>
          <a:solidFill>
            <a:schemeClr val="bg1"/>
          </a:solidFill>
        </p:spPr>
        <p:txBody>
          <a:bodyPr wrap="square" bIns="576000" anchor="ctr">
            <a:noAutofit/>
          </a:bodyPr>
          <a:lstStyle>
            <a:lvl1pPr marL="0" indent="0" algn="ctr">
              <a:spcAft>
                <a:spcPts val="0"/>
              </a:spcAft>
              <a:buFont typeface="+mn-lt" panose="020B0604020202020204" pitchFamily="34" charset="0"/>
              <a:buNone/>
              <a:defRPr sz="1000">
                <a:solidFill>
                  <a:schemeClr val="bg2"/>
                </a:solidFill>
                <a:latin typeface="+mn-lt"/>
              </a:defRPr>
            </a:lvl1pPr>
            <a:lvl2pPr marL="0" indent="0" algn="ctr">
              <a:spcAft>
                <a:spcPts val="0"/>
              </a:spcAft>
              <a:buFont typeface="+mn-lt" panose="020B0604020202020204" pitchFamily="34" charset="0"/>
              <a:buNone/>
              <a:defRPr sz="1000">
                <a:solidFill>
                  <a:schemeClr val="bg2"/>
                </a:solidFill>
                <a:latin typeface="+mn-lt"/>
              </a:defRPr>
            </a:lvl2pPr>
            <a:lvl3pPr marL="0" indent="0" algn="ctr">
              <a:spcAft>
                <a:spcPts val="0"/>
              </a:spcAft>
              <a:buNone/>
              <a:defRPr sz="1000">
                <a:solidFill>
                  <a:schemeClr val="bg2"/>
                </a:solidFill>
                <a:latin typeface="+mn-lt"/>
              </a:defRPr>
            </a:lvl3pPr>
            <a:lvl4pPr marL="0" indent="0" algn="ctr">
              <a:spcAft>
                <a:spcPts val="0"/>
              </a:spcAft>
              <a:buNone/>
              <a:defRPr sz="1000">
                <a:solidFill>
                  <a:schemeClr val="bg2"/>
                </a:solidFill>
                <a:latin typeface="+mn-lt"/>
              </a:defRPr>
            </a:lvl4pPr>
            <a:lvl5pPr marL="0" indent="0" algn="ctr">
              <a:spcAft>
                <a:spcPts val="0"/>
              </a:spcAft>
              <a:buNone/>
              <a:defRPr sz="1000">
                <a:solidFill>
                  <a:schemeClr val="bg2"/>
                </a:solidFill>
                <a:latin typeface="+mn-lt"/>
              </a:defRPr>
            </a:lvl5pPr>
            <a:lvl6pPr marL="0" indent="0" algn="ctr">
              <a:spcAft>
                <a:spcPts val="0"/>
              </a:spcAft>
              <a:buNone/>
              <a:defRPr sz="1000">
                <a:solidFill>
                  <a:schemeClr val="bg2"/>
                </a:solidFill>
                <a:latin typeface="+mn-lt"/>
              </a:defRPr>
            </a:lvl6pPr>
            <a:lvl7pPr marL="0" indent="0" algn="ctr">
              <a:spcAft>
                <a:spcPts val="0"/>
              </a:spcAft>
              <a:buNone/>
              <a:defRPr sz="1000">
                <a:solidFill>
                  <a:schemeClr val="bg2"/>
                </a:solidFill>
                <a:latin typeface="+mn-lt"/>
              </a:defRPr>
            </a:lvl7pPr>
            <a:lvl8pPr marL="0" indent="0" algn="ctr">
              <a:spcAft>
                <a:spcPts val="0"/>
              </a:spcAft>
              <a:buNone/>
              <a:defRPr sz="1000">
                <a:solidFill>
                  <a:schemeClr val="bg2"/>
                </a:solidFill>
                <a:latin typeface="+mn-lt"/>
              </a:defRPr>
            </a:lvl8pPr>
            <a:lvl9pPr marL="0" indent="0" algn="ctr">
              <a:spcAft>
                <a:spcPts val="0"/>
              </a:spcAft>
              <a:buNone/>
              <a:defRPr sz="1000">
                <a:solidFill>
                  <a:schemeClr val="bg2"/>
                </a:solidFill>
                <a:latin typeface="+mn-lt"/>
              </a:defRPr>
            </a:lvl9pPr>
          </a:lstStyle>
          <a:p>
            <a:pPr lvl="0"/>
            <a:r>
              <a:rPr lang="en-US" dirty="0"/>
              <a:t>Add picture</a:t>
            </a:r>
          </a:p>
        </p:txBody>
      </p:sp>
      <p:sp>
        <p:nvSpPr>
          <p:cNvPr id="22" name="Titel 1">
            <a:extLst>
              <a:ext uri="{FF2B5EF4-FFF2-40B4-BE49-F238E27FC236}">
                <a16:creationId xmlns:a16="http://schemas.microsoft.com/office/drawing/2014/main" id="{04B637A3-33C5-4A94-B8A3-0C6F5F53D637}"/>
              </a:ext>
            </a:extLst>
          </p:cNvPr>
          <p:cNvSpPr>
            <a:spLocks noGrp="1"/>
          </p:cNvSpPr>
          <p:nvPr>
            <p:ph type="title" hasCustomPrompt="1"/>
          </p:nvPr>
        </p:nvSpPr>
        <p:spPr bwMode="gray">
          <a:xfrm>
            <a:off x="7248128" y="1988896"/>
            <a:ext cx="4464000" cy="504000"/>
          </a:xfrm>
        </p:spPr>
        <p:txBody>
          <a:bodyPr anchor="b"/>
          <a:lstStyle>
            <a:lvl1pPr>
              <a:defRPr sz="4000">
                <a:solidFill>
                  <a:schemeClr val="bg1"/>
                </a:solidFill>
              </a:defRPr>
            </a:lvl1pPr>
          </a:lstStyle>
          <a:p>
            <a:pPr lvl="0"/>
            <a:r>
              <a:rPr lang="en-US" dirty="0"/>
              <a:t>00</a:t>
            </a:r>
          </a:p>
        </p:txBody>
      </p:sp>
      <p:sp>
        <p:nvSpPr>
          <p:cNvPr id="23" name="Untertitel 2">
            <a:extLst>
              <a:ext uri="{FF2B5EF4-FFF2-40B4-BE49-F238E27FC236}">
                <a16:creationId xmlns:a16="http://schemas.microsoft.com/office/drawing/2014/main" id="{E119360A-7028-4033-BE23-C2EE0FCAA94D}"/>
              </a:ext>
            </a:extLst>
          </p:cNvPr>
          <p:cNvSpPr>
            <a:spLocks noGrp="1"/>
          </p:cNvSpPr>
          <p:nvPr>
            <p:ph type="subTitle" idx="1" hasCustomPrompt="1"/>
          </p:nvPr>
        </p:nvSpPr>
        <p:spPr bwMode="gray">
          <a:xfrm>
            <a:off x="7250400" y="2564904"/>
            <a:ext cx="4464000" cy="2304000"/>
          </a:xfrm>
        </p:spPr>
        <p:txBody>
          <a:bodyPr lIns="0" bIns="0" anchor="t">
            <a:noAutofit/>
          </a:bodyPr>
          <a:lstStyle>
            <a:lvl1pPr marL="0" indent="0" algn="l">
              <a:lnSpc>
                <a:spcPct val="90000"/>
              </a:lnSpc>
              <a:spcAft>
                <a:spcPts val="0"/>
              </a:spcAft>
              <a:buNone/>
              <a:defRPr sz="4000">
                <a:solidFill>
                  <a:schemeClr val="bg1"/>
                </a:solidFill>
                <a:latin typeface="+mn-lt"/>
              </a:defRPr>
            </a:lvl1pPr>
            <a:lvl2pPr marL="0" indent="0" algn="l">
              <a:lnSpc>
                <a:spcPct val="90000"/>
              </a:lnSpc>
              <a:spcAft>
                <a:spcPts val="0"/>
              </a:spcAft>
              <a:buNone/>
              <a:defRPr sz="4000">
                <a:solidFill>
                  <a:schemeClr val="bg1"/>
                </a:solidFill>
              </a:defRPr>
            </a:lvl2pPr>
            <a:lvl3pPr marL="0" indent="0" algn="l">
              <a:lnSpc>
                <a:spcPct val="90000"/>
              </a:lnSpc>
              <a:spcAft>
                <a:spcPts val="0"/>
              </a:spcAft>
              <a:buNone/>
              <a:defRPr sz="4000">
                <a:solidFill>
                  <a:schemeClr val="bg1"/>
                </a:solidFill>
              </a:defRPr>
            </a:lvl3pPr>
            <a:lvl4pPr marL="0" indent="0" algn="l">
              <a:lnSpc>
                <a:spcPct val="90000"/>
              </a:lnSpc>
              <a:spcAft>
                <a:spcPts val="0"/>
              </a:spcAft>
              <a:buNone/>
              <a:defRPr sz="4000">
                <a:solidFill>
                  <a:schemeClr val="bg1"/>
                </a:solidFill>
              </a:defRPr>
            </a:lvl4pPr>
            <a:lvl5pPr marL="0" indent="0" algn="l">
              <a:lnSpc>
                <a:spcPct val="90000"/>
              </a:lnSpc>
              <a:spcAft>
                <a:spcPts val="0"/>
              </a:spcAft>
              <a:buNone/>
              <a:defRPr sz="4000">
                <a:solidFill>
                  <a:schemeClr val="bg1"/>
                </a:solidFill>
              </a:defRPr>
            </a:lvl5pPr>
            <a:lvl6pPr marL="0" indent="0" algn="l">
              <a:lnSpc>
                <a:spcPct val="90000"/>
              </a:lnSpc>
              <a:spcAft>
                <a:spcPts val="0"/>
              </a:spcAft>
              <a:buNone/>
              <a:defRPr sz="4000">
                <a:solidFill>
                  <a:schemeClr val="bg1"/>
                </a:solidFill>
              </a:defRPr>
            </a:lvl6pPr>
            <a:lvl7pPr marL="0" indent="0" algn="l">
              <a:lnSpc>
                <a:spcPct val="90000"/>
              </a:lnSpc>
              <a:spcAft>
                <a:spcPts val="0"/>
              </a:spcAft>
              <a:buNone/>
              <a:defRPr sz="4000">
                <a:solidFill>
                  <a:schemeClr val="bg1"/>
                </a:solidFill>
              </a:defRPr>
            </a:lvl7pPr>
            <a:lvl8pPr marL="0" indent="0" algn="l">
              <a:lnSpc>
                <a:spcPct val="90000"/>
              </a:lnSpc>
              <a:spcAft>
                <a:spcPts val="0"/>
              </a:spcAft>
              <a:buNone/>
              <a:defRPr sz="4000">
                <a:solidFill>
                  <a:schemeClr val="bg1"/>
                </a:solidFill>
              </a:defRPr>
            </a:lvl8pPr>
            <a:lvl9pPr marL="0" indent="0" algn="l">
              <a:lnSpc>
                <a:spcPct val="90000"/>
              </a:lnSpc>
              <a:spcAft>
                <a:spcPts val="0"/>
              </a:spcAft>
              <a:buNone/>
              <a:defRPr sz="4000">
                <a:solidFill>
                  <a:schemeClr val="bg1"/>
                </a:solidFill>
              </a:defRPr>
            </a:lvl9pPr>
          </a:lstStyle>
          <a:p>
            <a:pPr lvl="4"/>
            <a:r>
              <a:rPr lang="en-US" dirty="0"/>
              <a:t>Divider slide to separate chapters</a:t>
            </a:r>
          </a:p>
        </p:txBody>
      </p:sp>
    </p:spTree>
    <p:extLst>
      <p:ext uri="{BB962C8B-B14F-4D97-AF65-F5344CB8AC3E}">
        <p14:creationId xmlns:p14="http://schemas.microsoft.com/office/powerpoint/2010/main" val="63356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tx2"/>
        </a:solidFill>
        <a:effectLst/>
      </p:bgPr>
    </p:b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20769089-5068-4C15-9B22-3B1239886FE3}"/>
              </a:ext>
            </a:extLst>
          </p:cNvPr>
          <p:cNvSpPr>
            <a:spLocks noGrp="1"/>
          </p:cNvSpPr>
          <p:nvPr>
            <p:ph type="pic" sz="quarter" idx="12" hasCustomPrompt="1"/>
          </p:nvPr>
        </p:nvSpPr>
        <p:spPr bwMode="gray">
          <a:xfrm>
            <a:off x="1" y="0"/>
            <a:ext cx="5121825" cy="6858000"/>
          </a:xfrm>
          <a:custGeom>
            <a:avLst/>
            <a:gdLst>
              <a:gd name="connsiteX0" fmla="*/ 0 w 5121825"/>
              <a:gd name="connsiteY0" fmla="*/ 0 h 6858000"/>
              <a:gd name="connsiteX1" fmla="*/ 5121825 w 5121825"/>
              <a:gd name="connsiteY1" fmla="*/ 0 h 6858000"/>
              <a:gd name="connsiteX2" fmla="*/ 3858175 w 5121825"/>
              <a:gd name="connsiteY2" fmla="*/ 6858000 h 6858000"/>
              <a:gd name="connsiteX3" fmla="*/ 0 w 51218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21825" h="6858000">
                <a:moveTo>
                  <a:pt x="0" y="0"/>
                </a:moveTo>
                <a:lnTo>
                  <a:pt x="5121825" y="0"/>
                </a:lnTo>
                <a:lnTo>
                  <a:pt x="3858175" y="6858000"/>
                </a:lnTo>
                <a:lnTo>
                  <a:pt x="0" y="6858000"/>
                </a:lnTo>
                <a:close/>
              </a:path>
            </a:pathLst>
          </a:custGeom>
          <a:solidFill>
            <a:schemeClr val="bg1"/>
          </a:solidFill>
        </p:spPr>
        <p:txBody>
          <a:bodyPr wrap="square" bIns="576000" anchor="ctr">
            <a:noAutofit/>
          </a:bodyPr>
          <a:lstStyle>
            <a:lvl1pPr marL="0" indent="0" algn="ctr">
              <a:spcAft>
                <a:spcPts val="0"/>
              </a:spcAft>
              <a:buFont typeface="+mn-lt" panose="020B0604020202020204" pitchFamily="34" charset="0"/>
              <a:buNone/>
              <a:defRPr sz="1000">
                <a:solidFill>
                  <a:schemeClr val="bg2"/>
                </a:solidFill>
                <a:latin typeface="+mn-lt"/>
              </a:defRPr>
            </a:lvl1pPr>
            <a:lvl2pPr marL="0" indent="0" algn="ctr">
              <a:spcAft>
                <a:spcPts val="0"/>
              </a:spcAft>
              <a:buFont typeface="+mn-lt" panose="020B0604020202020204" pitchFamily="34" charset="0"/>
              <a:buNone/>
              <a:defRPr sz="1000">
                <a:solidFill>
                  <a:schemeClr val="bg2"/>
                </a:solidFill>
                <a:latin typeface="+mn-lt"/>
              </a:defRPr>
            </a:lvl2pPr>
            <a:lvl3pPr marL="0" indent="0" algn="ctr">
              <a:spcAft>
                <a:spcPts val="0"/>
              </a:spcAft>
              <a:buNone/>
              <a:defRPr sz="1000">
                <a:solidFill>
                  <a:schemeClr val="bg2"/>
                </a:solidFill>
                <a:latin typeface="+mn-lt"/>
              </a:defRPr>
            </a:lvl3pPr>
            <a:lvl4pPr marL="0" indent="0" algn="ctr">
              <a:spcAft>
                <a:spcPts val="0"/>
              </a:spcAft>
              <a:buNone/>
              <a:defRPr sz="1000">
                <a:solidFill>
                  <a:schemeClr val="bg2"/>
                </a:solidFill>
                <a:latin typeface="+mn-lt"/>
              </a:defRPr>
            </a:lvl4pPr>
            <a:lvl5pPr marL="0" indent="0" algn="ctr">
              <a:spcAft>
                <a:spcPts val="0"/>
              </a:spcAft>
              <a:buNone/>
              <a:defRPr sz="1000">
                <a:solidFill>
                  <a:schemeClr val="bg2"/>
                </a:solidFill>
                <a:latin typeface="+mn-lt"/>
              </a:defRPr>
            </a:lvl5pPr>
            <a:lvl6pPr marL="0" indent="0" algn="ctr">
              <a:spcAft>
                <a:spcPts val="0"/>
              </a:spcAft>
              <a:buNone/>
              <a:defRPr sz="1000">
                <a:solidFill>
                  <a:schemeClr val="bg2"/>
                </a:solidFill>
                <a:latin typeface="+mn-lt"/>
              </a:defRPr>
            </a:lvl6pPr>
            <a:lvl7pPr marL="0" indent="0" algn="ctr">
              <a:spcAft>
                <a:spcPts val="0"/>
              </a:spcAft>
              <a:buNone/>
              <a:defRPr sz="1000">
                <a:solidFill>
                  <a:schemeClr val="bg2"/>
                </a:solidFill>
                <a:latin typeface="+mn-lt"/>
              </a:defRPr>
            </a:lvl7pPr>
            <a:lvl8pPr marL="0" indent="0" algn="ctr">
              <a:spcAft>
                <a:spcPts val="0"/>
              </a:spcAft>
              <a:buNone/>
              <a:defRPr sz="1000">
                <a:solidFill>
                  <a:schemeClr val="bg2"/>
                </a:solidFill>
                <a:latin typeface="+mn-lt"/>
              </a:defRPr>
            </a:lvl8pPr>
            <a:lvl9pPr marL="0" indent="0" algn="ctr">
              <a:spcAft>
                <a:spcPts val="0"/>
              </a:spcAft>
              <a:buNone/>
              <a:defRPr sz="1000">
                <a:solidFill>
                  <a:schemeClr val="bg2"/>
                </a:solidFill>
                <a:latin typeface="+mn-lt"/>
              </a:defRPr>
            </a:lvl9pPr>
          </a:lstStyle>
          <a:p>
            <a:pPr lvl="0"/>
            <a:r>
              <a:rPr lang="en-US" dirty="0"/>
              <a:t>Add picture</a:t>
            </a:r>
          </a:p>
        </p:txBody>
      </p:sp>
      <p:sp>
        <p:nvSpPr>
          <p:cNvPr id="2" name="Titel 1">
            <a:extLst>
              <a:ext uri="{FF2B5EF4-FFF2-40B4-BE49-F238E27FC236}">
                <a16:creationId xmlns:a16="http://schemas.microsoft.com/office/drawing/2014/main" id="{78830D87-D07A-43A8-A980-AB5EBED7AB32}"/>
              </a:ext>
            </a:extLst>
          </p:cNvPr>
          <p:cNvSpPr>
            <a:spLocks noGrp="1"/>
          </p:cNvSpPr>
          <p:nvPr>
            <p:ph type="title" hasCustomPrompt="1"/>
          </p:nvPr>
        </p:nvSpPr>
        <p:spPr bwMode="gray">
          <a:xfrm>
            <a:off x="479376" y="405000"/>
            <a:ext cx="3528000" cy="720000"/>
          </a:xfrm>
        </p:spPr>
        <p:txBody>
          <a:bodyPr/>
          <a:lstStyle>
            <a:lvl1pPr>
              <a:defRPr>
                <a:solidFill>
                  <a:schemeClr val="tx2"/>
                </a:solidFill>
              </a:defRPr>
            </a:lvl1pPr>
          </a:lstStyle>
          <a:p>
            <a:r>
              <a:rPr lang="en-US" dirty="0"/>
              <a:t>Agenda</a:t>
            </a:r>
          </a:p>
        </p:txBody>
      </p:sp>
      <p:cxnSp>
        <p:nvCxnSpPr>
          <p:cNvPr id="20" name="Gerader Verbinder 34">
            <a:extLst>
              <a:ext uri="{FF2B5EF4-FFF2-40B4-BE49-F238E27FC236}">
                <a16:creationId xmlns:a16="http://schemas.microsoft.com/office/drawing/2014/main" id="{2B1F3CF2-72B7-458C-91FB-CAC468766B3E}"/>
              </a:ext>
            </a:extLst>
          </p:cNvPr>
          <p:cNvCxnSpPr>
            <a:cxnSpLocks/>
          </p:cNvCxnSpPr>
          <p:nvPr userDrawn="1"/>
        </p:nvCxnSpPr>
        <p:spPr bwMode="gray">
          <a:xfrm rot="5400000">
            <a:off x="-150688" y="422672"/>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Gerader Verbinder 34">
            <a:extLst>
              <a:ext uri="{FF2B5EF4-FFF2-40B4-BE49-F238E27FC236}">
                <a16:creationId xmlns:a16="http://schemas.microsoft.com/office/drawing/2014/main" id="{35B15501-DA39-4405-A501-B808FEEAC7B2}"/>
              </a:ext>
            </a:extLst>
          </p:cNvPr>
          <p:cNvCxnSpPr>
            <a:cxnSpLocks/>
          </p:cNvCxnSpPr>
          <p:nvPr userDrawn="1"/>
        </p:nvCxnSpPr>
        <p:spPr bwMode="gray">
          <a:xfrm rot="5400000">
            <a:off x="-150688" y="1430712"/>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r Verbinder 34">
            <a:extLst>
              <a:ext uri="{FF2B5EF4-FFF2-40B4-BE49-F238E27FC236}">
                <a16:creationId xmlns:a16="http://schemas.microsoft.com/office/drawing/2014/main" id="{20E6086C-F980-44D4-8F7B-4091DDC2E9E9}"/>
              </a:ext>
            </a:extLst>
          </p:cNvPr>
          <p:cNvCxnSpPr>
            <a:cxnSpLocks/>
          </p:cNvCxnSpPr>
          <p:nvPr userDrawn="1"/>
        </p:nvCxnSpPr>
        <p:spPr bwMode="gray">
          <a:xfrm rot="5400000">
            <a:off x="-150688" y="6327328"/>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F60262B2-3FC0-4933-A938-8A3C6B34A7D5}"/>
              </a:ext>
            </a:extLst>
          </p:cNvPr>
          <p:cNvCxnSpPr>
            <a:cxnSpLocks/>
          </p:cNvCxnSpPr>
          <p:nvPr userDrawn="1"/>
        </p:nvCxnSpPr>
        <p:spPr bwMode="gray">
          <a:xfrm>
            <a:off x="5952000"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6B585910-715B-4A53-B6DB-D2F11724C83B}"/>
              </a:ext>
            </a:extLst>
          </p:cNvPr>
          <p:cNvCxnSpPr>
            <a:cxnSpLocks/>
          </p:cNvCxnSpPr>
          <p:nvPr userDrawn="1"/>
        </p:nvCxnSpPr>
        <p:spPr bwMode="gray">
          <a:xfrm>
            <a:off x="6240000"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AD03814F-80B6-4F95-AA09-B575532BCBF4}"/>
              </a:ext>
            </a:extLst>
          </p:cNvPr>
          <p:cNvCxnSpPr>
            <a:cxnSpLocks/>
          </p:cNvCxnSpPr>
          <p:nvPr userDrawn="1"/>
        </p:nvCxnSpPr>
        <p:spPr bwMode="gray">
          <a:xfrm>
            <a:off x="7896232"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78660860-D3F9-4B5A-8FF3-EE882E710905}"/>
              </a:ext>
            </a:extLst>
          </p:cNvPr>
          <p:cNvCxnSpPr>
            <a:cxnSpLocks/>
          </p:cNvCxnSpPr>
          <p:nvPr userDrawn="1"/>
        </p:nvCxnSpPr>
        <p:spPr bwMode="gray">
          <a:xfrm>
            <a:off x="8184232"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F3877F4A-7091-4406-9127-67DCF4A164DF}"/>
              </a:ext>
            </a:extLst>
          </p:cNvPr>
          <p:cNvCxnSpPr>
            <a:cxnSpLocks/>
          </p:cNvCxnSpPr>
          <p:nvPr userDrawn="1"/>
        </p:nvCxnSpPr>
        <p:spPr bwMode="gray">
          <a:xfrm>
            <a:off x="4007768"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F2A3D405-9365-47F4-B065-FA28F4C28C09}"/>
              </a:ext>
            </a:extLst>
          </p:cNvPr>
          <p:cNvCxnSpPr>
            <a:cxnSpLocks/>
          </p:cNvCxnSpPr>
          <p:nvPr userDrawn="1"/>
        </p:nvCxnSpPr>
        <p:spPr bwMode="gray">
          <a:xfrm>
            <a:off x="4295768"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35613885-F031-47F6-9EE6-97B59BF6C8E3}"/>
              </a:ext>
            </a:extLst>
          </p:cNvPr>
          <p:cNvCxnSpPr>
            <a:cxnSpLocks/>
          </p:cNvCxnSpPr>
          <p:nvPr userDrawn="1"/>
        </p:nvCxnSpPr>
        <p:spPr bwMode="gray">
          <a:xfrm>
            <a:off x="3071664"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0336CE15-2DA5-4767-9E03-49CA6669E5B9}"/>
              </a:ext>
            </a:extLst>
          </p:cNvPr>
          <p:cNvCxnSpPr>
            <a:cxnSpLocks/>
          </p:cNvCxnSpPr>
          <p:nvPr userDrawn="1"/>
        </p:nvCxnSpPr>
        <p:spPr bwMode="gray">
          <a:xfrm>
            <a:off x="3359664"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2DB14636-94C8-43AE-A018-56FDBB27DB71}"/>
              </a:ext>
            </a:extLst>
          </p:cNvPr>
          <p:cNvCxnSpPr>
            <a:cxnSpLocks/>
          </p:cNvCxnSpPr>
          <p:nvPr userDrawn="1"/>
        </p:nvCxnSpPr>
        <p:spPr bwMode="gray">
          <a:xfrm>
            <a:off x="8832336"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E0942DD0-8B7B-4844-8E00-A77A0694FE0C}"/>
              </a:ext>
            </a:extLst>
          </p:cNvPr>
          <p:cNvCxnSpPr>
            <a:cxnSpLocks/>
          </p:cNvCxnSpPr>
          <p:nvPr userDrawn="1"/>
        </p:nvCxnSpPr>
        <p:spPr bwMode="gray">
          <a:xfrm>
            <a:off x="9120336"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Gerader Verbinder 34">
            <a:extLst>
              <a:ext uri="{FF2B5EF4-FFF2-40B4-BE49-F238E27FC236}">
                <a16:creationId xmlns:a16="http://schemas.microsoft.com/office/drawing/2014/main" id="{EAEB2504-940C-4858-823B-F837809221E5}"/>
              </a:ext>
            </a:extLst>
          </p:cNvPr>
          <p:cNvCxnSpPr>
            <a:cxnSpLocks/>
          </p:cNvCxnSpPr>
          <p:nvPr userDrawn="1"/>
        </p:nvCxnSpPr>
        <p:spPr bwMode="gray">
          <a:xfrm>
            <a:off x="479376"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Gerader Verbinder 37">
            <a:extLst>
              <a:ext uri="{FF2B5EF4-FFF2-40B4-BE49-F238E27FC236}">
                <a16:creationId xmlns:a16="http://schemas.microsoft.com/office/drawing/2014/main" id="{6FDACDB1-F571-4B51-87C2-51B68697CAEB}"/>
              </a:ext>
            </a:extLst>
          </p:cNvPr>
          <p:cNvCxnSpPr>
            <a:cxnSpLocks/>
          </p:cNvCxnSpPr>
          <p:nvPr userDrawn="1"/>
        </p:nvCxnSpPr>
        <p:spPr bwMode="gray">
          <a:xfrm>
            <a:off x="11712624"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40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51FED-C2FB-40B3-9812-6EDF2B43DC9A}"/>
              </a:ext>
            </a:extLst>
          </p:cNvPr>
          <p:cNvSpPr>
            <a:spLocks noGrp="1"/>
          </p:cNvSpPr>
          <p:nvPr>
            <p:ph type="title" hasCustomPrompt="1"/>
          </p:nvPr>
        </p:nvSpPr>
        <p:spPr bwMode="gray"/>
        <p:txBody>
          <a:bodyPr/>
          <a:lstStyle/>
          <a:p>
            <a:r>
              <a:rPr lang="en-US" dirty="0"/>
              <a:t>Headline short 40pt (2 lines 24pt/space 1)</a:t>
            </a:r>
          </a:p>
        </p:txBody>
      </p:sp>
      <p:sp>
        <p:nvSpPr>
          <p:cNvPr id="7" name="Inhaltsplatzhalter 6">
            <a:extLst>
              <a:ext uri="{FF2B5EF4-FFF2-40B4-BE49-F238E27FC236}">
                <a16:creationId xmlns:a16="http://schemas.microsoft.com/office/drawing/2014/main" id="{C186323F-21B0-414B-B738-0CBC5536F22B}"/>
              </a:ext>
            </a:extLst>
          </p:cNvPr>
          <p:cNvSpPr>
            <a:spLocks noGrp="1"/>
          </p:cNvSpPr>
          <p:nvPr>
            <p:ph sz="quarter" idx="12" hasCustomPrompt="1"/>
          </p:nvPr>
        </p:nvSpPr>
        <p:spPr bwMode="gray">
          <a:xfrm>
            <a:off x="479425" y="1485024"/>
            <a:ext cx="11233150" cy="4896726"/>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liennummernplatzhalter 5">
            <a:extLst>
              <a:ext uri="{FF2B5EF4-FFF2-40B4-BE49-F238E27FC236}">
                <a16:creationId xmlns:a16="http://schemas.microsoft.com/office/drawing/2014/main" id="{A689CEA4-0C81-4360-9410-F4CF7D802D82}"/>
              </a:ext>
            </a:extLst>
          </p:cNvPr>
          <p:cNvSpPr>
            <a:spLocks noGrp="1"/>
          </p:cNvSpPr>
          <p:nvPr>
            <p:ph type="sldNum" sz="quarter" idx="14"/>
          </p:nvPr>
        </p:nvSpPr>
        <p:spPr bwMode="gray"/>
        <p:txBody>
          <a:bodyPr/>
          <a:lstStyle/>
          <a:p>
            <a:fld id="{A1A5E10D-79A5-49BA-9648-53481340C65F}" type="slidenum">
              <a:rPr lang="en-US" smtClean="0"/>
              <a:pPr/>
              <a:t>‹#›</a:t>
            </a:fld>
            <a:endParaRPr lang="en-US" dirty="0"/>
          </a:p>
        </p:txBody>
      </p:sp>
      <p:sp>
        <p:nvSpPr>
          <p:cNvPr id="4" name="Fußzeilenplatzhalter 3">
            <a:extLst>
              <a:ext uri="{FF2B5EF4-FFF2-40B4-BE49-F238E27FC236}">
                <a16:creationId xmlns:a16="http://schemas.microsoft.com/office/drawing/2014/main" id="{998AA2BF-B96A-4188-807E-4ACBAECC824E}"/>
              </a:ext>
            </a:extLst>
          </p:cNvPr>
          <p:cNvSpPr>
            <a:spLocks noGrp="1"/>
          </p:cNvSpPr>
          <p:nvPr>
            <p:ph type="ftr" sz="quarter" idx="15"/>
          </p:nvPr>
        </p:nvSpPr>
        <p:spPr bwMode="gray"/>
        <p:txBody>
          <a:bodyPr/>
          <a:lstStyle/>
          <a:p>
            <a:pPr algn="l"/>
            <a:r>
              <a:rPr lang="en-US" dirty="0"/>
              <a:t>&lt;Define details via Insert | Header and Footer&gt; confidential, internal, public | Author | Topic of presentation | Date</a:t>
            </a:r>
          </a:p>
        </p:txBody>
      </p:sp>
    </p:spTree>
    <p:extLst>
      <p:ext uri="{BB962C8B-B14F-4D97-AF65-F5344CB8AC3E}">
        <p14:creationId xmlns:p14="http://schemas.microsoft.com/office/powerpoint/2010/main" val="85745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152CBC3-B660-49EC-8CFF-BDC08B2D060E}"/>
              </a:ext>
            </a:extLst>
          </p:cNvPr>
          <p:cNvSpPr>
            <a:spLocks noGrp="1"/>
          </p:cNvSpPr>
          <p:nvPr>
            <p:ph type="title"/>
          </p:nvPr>
        </p:nvSpPr>
        <p:spPr bwMode="gray">
          <a:xfrm>
            <a:off x="479425" y="405000"/>
            <a:ext cx="11233150" cy="720000"/>
          </a:xfrm>
          <a:prstGeom prst="rect">
            <a:avLst/>
          </a:prstGeom>
        </p:spPr>
        <p:txBody>
          <a:bodyPr vert="horz" lIns="0" tIns="0" rIns="0" bIns="0" rtlCol="0" anchor="t">
            <a:noAutofit/>
          </a:bodyPr>
          <a:lstStyle/>
          <a:p>
            <a:r>
              <a:rPr lang="en-US" dirty="0"/>
              <a:t>Headline short 40pt (2 lines 24pt/space 1)</a:t>
            </a:r>
          </a:p>
        </p:txBody>
      </p:sp>
      <p:sp>
        <p:nvSpPr>
          <p:cNvPr id="3" name="Textplatzhalter 2">
            <a:extLst>
              <a:ext uri="{FF2B5EF4-FFF2-40B4-BE49-F238E27FC236}">
                <a16:creationId xmlns:a16="http://schemas.microsoft.com/office/drawing/2014/main" id="{D47DA143-B8D4-4CBA-A16E-07B0484BAAA6}"/>
              </a:ext>
            </a:extLst>
          </p:cNvPr>
          <p:cNvSpPr>
            <a:spLocks noGrp="1"/>
          </p:cNvSpPr>
          <p:nvPr>
            <p:ph type="body" idx="1"/>
          </p:nvPr>
        </p:nvSpPr>
        <p:spPr bwMode="gray">
          <a:xfrm>
            <a:off x="479425" y="1484712"/>
            <a:ext cx="11233150" cy="4897038"/>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4"/>
            <a:endParaRPr lang="en-US" dirty="0"/>
          </a:p>
        </p:txBody>
      </p:sp>
      <p:sp>
        <p:nvSpPr>
          <p:cNvPr id="5" name="Fußzeilenplatzhalter 4">
            <a:extLst>
              <a:ext uri="{FF2B5EF4-FFF2-40B4-BE49-F238E27FC236}">
                <a16:creationId xmlns:a16="http://schemas.microsoft.com/office/drawing/2014/main" id="{C3E0E978-16D5-413F-A203-BAC957010EB0}"/>
              </a:ext>
            </a:extLst>
          </p:cNvPr>
          <p:cNvSpPr>
            <a:spLocks noGrp="1"/>
          </p:cNvSpPr>
          <p:nvPr>
            <p:ph type="ftr" sz="quarter" idx="3"/>
          </p:nvPr>
        </p:nvSpPr>
        <p:spPr bwMode="gray">
          <a:xfrm>
            <a:off x="479425" y="6459822"/>
            <a:ext cx="8352000" cy="324000"/>
          </a:xfrm>
          <a:prstGeom prst="rect">
            <a:avLst/>
          </a:prstGeom>
        </p:spPr>
        <p:txBody>
          <a:bodyPr vert="horz" lIns="0" tIns="0" rIns="0" bIns="0" rtlCol="0" anchor="ctr">
            <a:noAutofit/>
          </a:bodyPr>
          <a:lstStyle>
            <a:lvl1pPr algn="ctr">
              <a:defRPr sz="900" kern="900" baseline="0">
                <a:solidFill>
                  <a:schemeClr val="tx1"/>
                </a:solidFill>
              </a:defRPr>
            </a:lvl1pPr>
          </a:lstStyle>
          <a:p>
            <a:pPr algn="l"/>
            <a:r>
              <a:rPr lang="en-US" dirty="0"/>
              <a:t>&lt;Define details via Insert | Header and Footer&gt; confidential, internal, public | Author | Topic of presentation | Date</a:t>
            </a:r>
          </a:p>
        </p:txBody>
      </p:sp>
      <p:sp>
        <p:nvSpPr>
          <p:cNvPr id="6" name="Foliennummernplatzhalter 5">
            <a:extLst>
              <a:ext uri="{FF2B5EF4-FFF2-40B4-BE49-F238E27FC236}">
                <a16:creationId xmlns:a16="http://schemas.microsoft.com/office/drawing/2014/main" id="{5290EB52-2700-4288-B91E-A90263E48CAE}"/>
              </a:ext>
            </a:extLst>
          </p:cNvPr>
          <p:cNvSpPr>
            <a:spLocks noGrp="1"/>
          </p:cNvSpPr>
          <p:nvPr>
            <p:ph type="sldNum" sz="quarter" idx="4"/>
          </p:nvPr>
        </p:nvSpPr>
        <p:spPr bwMode="gray">
          <a:xfrm>
            <a:off x="11460624" y="6459822"/>
            <a:ext cx="252000" cy="324000"/>
          </a:xfrm>
          <a:prstGeom prst="rect">
            <a:avLst/>
          </a:prstGeom>
        </p:spPr>
        <p:txBody>
          <a:bodyPr vert="horz" lIns="0" tIns="0" rIns="0" bIns="0" rtlCol="0" anchor="ctr">
            <a:noAutofit/>
          </a:bodyPr>
          <a:lstStyle>
            <a:lvl1pPr algn="r">
              <a:defRPr sz="900">
                <a:solidFill>
                  <a:schemeClr val="tx1"/>
                </a:solidFill>
              </a:defRPr>
            </a:lvl1pPr>
          </a:lstStyle>
          <a:p>
            <a:fld id="{A1A5E10D-79A5-49BA-9648-53481340C65F}" type="slidenum">
              <a:rPr lang="en-US" smtClean="0"/>
              <a:pPr/>
              <a:t>‹#›</a:t>
            </a:fld>
            <a:endParaRPr lang="en-US" dirty="0"/>
          </a:p>
        </p:txBody>
      </p:sp>
      <p:cxnSp>
        <p:nvCxnSpPr>
          <p:cNvPr id="22" name="Gerader Verbinder 34">
            <a:extLst>
              <a:ext uri="{FF2B5EF4-FFF2-40B4-BE49-F238E27FC236}">
                <a16:creationId xmlns:a16="http://schemas.microsoft.com/office/drawing/2014/main" id="{6ABAA016-7E93-4746-B97E-C5BEEEC441D1}"/>
              </a:ext>
            </a:extLst>
          </p:cNvPr>
          <p:cNvCxnSpPr>
            <a:cxnSpLocks/>
          </p:cNvCxnSpPr>
          <p:nvPr userDrawn="1"/>
        </p:nvCxnSpPr>
        <p:spPr bwMode="gray">
          <a:xfrm rot="5400000">
            <a:off x="-150688" y="422672"/>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r Verbinder 34">
            <a:extLst>
              <a:ext uri="{FF2B5EF4-FFF2-40B4-BE49-F238E27FC236}">
                <a16:creationId xmlns:a16="http://schemas.microsoft.com/office/drawing/2014/main" id="{7552A32A-6F02-474B-9C7E-E0B4CC3582BC}"/>
              </a:ext>
            </a:extLst>
          </p:cNvPr>
          <p:cNvCxnSpPr>
            <a:cxnSpLocks/>
          </p:cNvCxnSpPr>
          <p:nvPr userDrawn="1"/>
        </p:nvCxnSpPr>
        <p:spPr bwMode="gray">
          <a:xfrm rot="5400000">
            <a:off x="-150688" y="1430712"/>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Gerader Verbinder 34">
            <a:extLst>
              <a:ext uri="{FF2B5EF4-FFF2-40B4-BE49-F238E27FC236}">
                <a16:creationId xmlns:a16="http://schemas.microsoft.com/office/drawing/2014/main" id="{D0B16D45-53B5-4DBF-8E57-06CA9A86E703}"/>
              </a:ext>
            </a:extLst>
          </p:cNvPr>
          <p:cNvCxnSpPr>
            <a:cxnSpLocks/>
          </p:cNvCxnSpPr>
          <p:nvPr userDrawn="1"/>
        </p:nvCxnSpPr>
        <p:spPr bwMode="gray">
          <a:xfrm rot="5400000">
            <a:off x="-150688" y="6327328"/>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78AA04B-918F-4D40-A391-BF3B18F58B43}"/>
              </a:ext>
            </a:extLst>
          </p:cNvPr>
          <p:cNvCxnSpPr>
            <a:cxnSpLocks/>
          </p:cNvCxnSpPr>
          <p:nvPr userDrawn="1"/>
        </p:nvCxnSpPr>
        <p:spPr bwMode="gray">
          <a:xfrm>
            <a:off x="5952000"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BD96E97-9BA7-4E3E-A9C2-87882CE9B682}"/>
              </a:ext>
            </a:extLst>
          </p:cNvPr>
          <p:cNvCxnSpPr>
            <a:cxnSpLocks/>
          </p:cNvCxnSpPr>
          <p:nvPr userDrawn="1"/>
        </p:nvCxnSpPr>
        <p:spPr bwMode="gray">
          <a:xfrm>
            <a:off x="6240000"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9C3B3188-2DFB-4EAE-B916-8338F8959830}"/>
              </a:ext>
            </a:extLst>
          </p:cNvPr>
          <p:cNvCxnSpPr>
            <a:cxnSpLocks/>
          </p:cNvCxnSpPr>
          <p:nvPr userDrawn="1"/>
        </p:nvCxnSpPr>
        <p:spPr bwMode="gray">
          <a:xfrm>
            <a:off x="7896232"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AF2FA0F-2910-4B07-9AE8-C61BD24F4753}"/>
              </a:ext>
            </a:extLst>
          </p:cNvPr>
          <p:cNvCxnSpPr>
            <a:cxnSpLocks/>
          </p:cNvCxnSpPr>
          <p:nvPr userDrawn="1"/>
        </p:nvCxnSpPr>
        <p:spPr bwMode="gray">
          <a:xfrm>
            <a:off x="8184232"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4A84EB4-277B-4B14-9434-662F666B2B2E}"/>
              </a:ext>
            </a:extLst>
          </p:cNvPr>
          <p:cNvCxnSpPr>
            <a:cxnSpLocks/>
          </p:cNvCxnSpPr>
          <p:nvPr userDrawn="1"/>
        </p:nvCxnSpPr>
        <p:spPr bwMode="gray">
          <a:xfrm>
            <a:off x="4007768"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C2D4A9C3-2A22-4099-A755-D44118620B9F}"/>
              </a:ext>
            </a:extLst>
          </p:cNvPr>
          <p:cNvCxnSpPr>
            <a:cxnSpLocks/>
          </p:cNvCxnSpPr>
          <p:nvPr userDrawn="1"/>
        </p:nvCxnSpPr>
        <p:spPr bwMode="gray">
          <a:xfrm>
            <a:off x="4295768"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AF88AD17-67FE-4421-81DF-B5630CA12896}"/>
              </a:ext>
            </a:extLst>
          </p:cNvPr>
          <p:cNvCxnSpPr>
            <a:cxnSpLocks/>
          </p:cNvCxnSpPr>
          <p:nvPr userDrawn="1"/>
        </p:nvCxnSpPr>
        <p:spPr bwMode="gray">
          <a:xfrm>
            <a:off x="3071664"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F1FE4F92-3BD0-42CE-87DE-F4F39963A3F6}"/>
              </a:ext>
            </a:extLst>
          </p:cNvPr>
          <p:cNvCxnSpPr>
            <a:cxnSpLocks/>
          </p:cNvCxnSpPr>
          <p:nvPr userDrawn="1"/>
        </p:nvCxnSpPr>
        <p:spPr bwMode="gray">
          <a:xfrm>
            <a:off x="3359664"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0B915BF1-CC33-48EB-856F-8685951631DB}"/>
              </a:ext>
            </a:extLst>
          </p:cNvPr>
          <p:cNvCxnSpPr>
            <a:cxnSpLocks/>
          </p:cNvCxnSpPr>
          <p:nvPr userDrawn="1"/>
        </p:nvCxnSpPr>
        <p:spPr bwMode="gray">
          <a:xfrm>
            <a:off x="8832336"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E5FF1E84-FC22-4E3A-9D5B-2B569BB83C53}"/>
              </a:ext>
            </a:extLst>
          </p:cNvPr>
          <p:cNvCxnSpPr>
            <a:cxnSpLocks/>
          </p:cNvCxnSpPr>
          <p:nvPr userDrawn="1"/>
        </p:nvCxnSpPr>
        <p:spPr bwMode="gray">
          <a:xfrm>
            <a:off x="9120336"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Gerader Verbinder 34">
            <a:extLst>
              <a:ext uri="{FF2B5EF4-FFF2-40B4-BE49-F238E27FC236}">
                <a16:creationId xmlns:a16="http://schemas.microsoft.com/office/drawing/2014/main" id="{446BADBC-7AE7-4AC0-B7B1-FE319EC0CF76}"/>
              </a:ext>
            </a:extLst>
          </p:cNvPr>
          <p:cNvCxnSpPr>
            <a:cxnSpLocks/>
          </p:cNvCxnSpPr>
          <p:nvPr userDrawn="1"/>
        </p:nvCxnSpPr>
        <p:spPr bwMode="gray">
          <a:xfrm>
            <a:off x="479376"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Gerader Verbinder 37">
            <a:extLst>
              <a:ext uri="{FF2B5EF4-FFF2-40B4-BE49-F238E27FC236}">
                <a16:creationId xmlns:a16="http://schemas.microsoft.com/office/drawing/2014/main" id="{05A70AEF-370F-44FC-B5F2-E6060FF46101}"/>
              </a:ext>
            </a:extLst>
          </p:cNvPr>
          <p:cNvCxnSpPr>
            <a:cxnSpLocks/>
          </p:cNvCxnSpPr>
          <p:nvPr userDrawn="1"/>
        </p:nvCxnSpPr>
        <p:spPr bwMode="gray">
          <a:xfrm>
            <a:off x="11712624" y="-171000"/>
            <a:ext cx="0" cy="1080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641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4" orient="horz" pos="4020">
          <p15:clr>
            <a:srgbClr val="F26B43"/>
          </p15:clr>
        </p15:guide>
        <p15:guide id="6" orient="horz" pos="935">
          <p15:clr>
            <a:srgbClr val="F26B43"/>
          </p15:clr>
        </p15:guide>
        <p15:guide id="7" orient="horz" pos="30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1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6.png"/><Relationship Id="rId17"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30.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7.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8.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43.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png"/><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6.png"/><Relationship Id="rId2" Type="http://schemas.openxmlformats.org/officeDocument/2006/relationships/notesSlide" Target="../notesSlides/notesSlide23.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5.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43.png"/><Relationship Id="rId28" Type="http://schemas.openxmlformats.org/officeDocument/2006/relationships/image" Target="../media/image4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7.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6.png"/><Relationship Id="rId2" Type="http://schemas.openxmlformats.org/officeDocument/2006/relationships/notesSlide" Target="../notesSlides/notesSlide37.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5.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43.png"/><Relationship Id="rId28" Type="http://schemas.openxmlformats.org/officeDocument/2006/relationships/image" Target="../media/image4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39.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43.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54.png"/><Relationship Id="rId2" Type="http://schemas.openxmlformats.org/officeDocument/2006/relationships/notesSlide" Target="../notesSlides/notesSlide40.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53.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43.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41.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55.png"/><Relationship Id="rId12"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hyperlink" Target="https://michal-salanci.s3.eu-central-1.amazonaws.com/index.html" TargetMode="External"/><Relationship Id="rId11" Type="http://schemas.openxmlformats.org/officeDocument/2006/relationships/image" Target="../media/image3.jpg"/><Relationship Id="rId5" Type="http://schemas.openxmlformats.org/officeDocument/2006/relationships/hyperlink" Target="https://www.linkedin.com/in/michal-salanci-3496724b/" TargetMode="External"/><Relationship Id="rId10" Type="http://schemas.openxmlformats.org/officeDocument/2006/relationships/image" Target="../media/image2.png"/><Relationship Id="rId4" Type="http://schemas.openxmlformats.org/officeDocument/2006/relationships/hyperlink" Target="mailto:michal.salanci@t-systems.com" TargetMode="External"/><Relationship Id="rId9" Type="http://schemas.openxmlformats.org/officeDocument/2006/relationships/image" Target="../media/image57.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5.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879928-A044-5A1C-5A08-87543205B12E}"/>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sp>
        <p:nvSpPr>
          <p:cNvPr id="2" name="Titel 1">
            <a:extLst>
              <a:ext uri="{FF2B5EF4-FFF2-40B4-BE49-F238E27FC236}">
                <a16:creationId xmlns:a16="http://schemas.microsoft.com/office/drawing/2014/main" id="{57282A89-D157-0A60-5677-4EFCBE116CB8}"/>
              </a:ext>
            </a:extLst>
          </p:cNvPr>
          <p:cNvSpPr txBox="1">
            <a:spLocks/>
          </p:cNvSpPr>
          <p:nvPr/>
        </p:nvSpPr>
        <p:spPr bwMode="gray">
          <a:xfrm>
            <a:off x="175809" y="3174186"/>
            <a:ext cx="6088142" cy="232736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kern="1200" cap="none" spc="0" normalizeH="0" baseline="0" noProof="0" dirty="0">
                <a:ln>
                  <a:noFill/>
                </a:ln>
                <a:solidFill>
                  <a:schemeClr val="tx2"/>
                </a:solidFill>
                <a:effectLst/>
                <a:uLnTx/>
                <a:uFillTx/>
                <a:ea typeface="+mj-ea"/>
                <a:cs typeface="+mj-cs"/>
              </a:rPr>
              <a:t>Monitor AWS network resources with Telegraf</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4800" dirty="0">
                <a:solidFill>
                  <a:schemeClr val="tx2"/>
                </a:solidFill>
              </a:rPr>
              <a:t>managed by Fargate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800" b="0" i="0" u="none" kern="1200" cap="none" spc="0" normalizeH="0" baseline="0" noProof="0" dirty="0">
              <a:ln>
                <a:noFill/>
              </a:ln>
              <a:solidFill>
                <a:schemeClr val="tx2"/>
              </a:solidFill>
              <a:effectLst/>
              <a:uLnTx/>
              <a:uFillTx/>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a:solidFill>
                  <a:schemeClr val="tx2"/>
                </a:solidFill>
              </a:rPr>
              <a:t>Michal Salanci</a:t>
            </a:r>
            <a:endParaRPr kumimoji="0" lang="en-US" sz="2800" b="0" i="0" u="none" kern="1200" cap="none" spc="0" normalizeH="0" baseline="0" noProof="0" dirty="0">
              <a:ln>
                <a:noFill/>
              </a:ln>
              <a:solidFill>
                <a:schemeClr val="tx2"/>
              </a:solidFill>
              <a:effectLst/>
              <a:uLnTx/>
              <a:uFillTx/>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dirty="0">
              <a:solidFill>
                <a:schemeClr val="tx2"/>
              </a:solidFill>
            </a:endParaRPr>
          </a:p>
        </p:txBody>
      </p:sp>
      <p:pic>
        <p:nvPicPr>
          <p:cNvPr id="6" name="Picture 5" descr="A green city skyline with black text&#10;&#10;Description automatically generated">
            <a:extLst>
              <a:ext uri="{FF2B5EF4-FFF2-40B4-BE49-F238E27FC236}">
                <a16:creationId xmlns:a16="http://schemas.microsoft.com/office/drawing/2014/main" id="{3165EE8B-3BA3-AEEB-DE4F-33525C3E47EC}"/>
              </a:ext>
            </a:extLst>
          </p:cNvPr>
          <p:cNvPicPr>
            <a:picLocks noChangeAspect="1"/>
          </p:cNvPicPr>
          <p:nvPr/>
        </p:nvPicPr>
        <p:blipFill>
          <a:blip r:embed="rId4"/>
          <a:stretch>
            <a:fillRect/>
          </a:stretch>
        </p:blipFill>
        <p:spPr>
          <a:xfrm>
            <a:off x="929951" y="135575"/>
            <a:ext cx="3682803" cy="1000762"/>
          </a:xfrm>
          <a:prstGeom prst="rect">
            <a:avLst/>
          </a:prstGeom>
        </p:spPr>
      </p:pic>
      <p:pic>
        <p:nvPicPr>
          <p:cNvPr id="9" name="Picture 8" descr="A black and white logo&#10;&#10;Description automatically generated">
            <a:extLst>
              <a:ext uri="{FF2B5EF4-FFF2-40B4-BE49-F238E27FC236}">
                <a16:creationId xmlns:a16="http://schemas.microsoft.com/office/drawing/2014/main" id="{CBA85B71-499A-6056-1802-31E58260A649}"/>
              </a:ext>
            </a:extLst>
          </p:cNvPr>
          <p:cNvPicPr>
            <a:picLocks noChangeAspect="1"/>
          </p:cNvPicPr>
          <p:nvPr/>
        </p:nvPicPr>
        <p:blipFill>
          <a:blip r:embed="rId5"/>
          <a:stretch>
            <a:fillRect/>
          </a:stretch>
        </p:blipFill>
        <p:spPr>
          <a:xfrm>
            <a:off x="220825" y="5721662"/>
            <a:ext cx="1408731" cy="609069"/>
          </a:xfrm>
          <a:prstGeom prst="rect">
            <a:avLst/>
          </a:prstGeom>
        </p:spPr>
      </p:pic>
      <p:pic>
        <p:nvPicPr>
          <p:cNvPr id="11" name="Picture 10" descr="A blue text on a white background&#10;&#10;Description automatically generated">
            <a:extLst>
              <a:ext uri="{FF2B5EF4-FFF2-40B4-BE49-F238E27FC236}">
                <a16:creationId xmlns:a16="http://schemas.microsoft.com/office/drawing/2014/main" id="{7F3E0385-4270-6F78-6DAF-F98585A65076}"/>
              </a:ext>
            </a:extLst>
          </p:cNvPr>
          <p:cNvPicPr>
            <a:picLocks noChangeAspect="1"/>
          </p:cNvPicPr>
          <p:nvPr/>
        </p:nvPicPr>
        <p:blipFill>
          <a:blip r:embed="rId6"/>
          <a:stretch>
            <a:fillRect/>
          </a:stretch>
        </p:blipFill>
        <p:spPr>
          <a:xfrm>
            <a:off x="3667160" y="5736715"/>
            <a:ext cx="2410328" cy="594016"/>
          </a:xfrm>
          <a:prstGeom prst="rect">
            <a:avLst/>
          </a:prstGeom>
        </p:spPr>
      </p:pic>
      <p:pic>
        <p:nvPicPr>
          <p:cNvPr id="13" name="Picture 12">
            <a:extLst>
              <a:ext uri="{FF2B5EF4-FFF2-40B4-BE49-F238E27FC236}">
                <a16:creationId xmlns:a16="http://schemas.microsoft.com/office/drawing/2014/main" id="{111BFCF5-27A2-C7A5-C002-39DBDA92B191}"/>
              </a:ext>
            </a:extLst>
          </p:cNvPr>
          <p:cNvPicPr>
            <a:picLocks noChangeAspect="1"/>
          </p:cNvPicPr>
          <p:nvPr/>
        </p:nvPicPr>
        <p:blipFill>
          <a:blip r:embed="rId7"/>
          <a:stretch>
            <a:fillRect/>
          </a:stretch>
        </p:blipFill>
        <p:spPr>
          <a:xfrm>
            <a:off x="1887403" y="5721662"/>
            <a:ext cx="1408732" cy="594016"/>
          </a:xfrm>
          <a:prstGeom prst="rect">
            <a:avLst/>
          </a:prstGeom>
        </p:spPr>
      </p:pic>
      <p:pic>
        <p:nvPicPr>
          <p:cNvPr id="3" name="Picture 2">
            <a:extLst>
              <a:ext uri="{FF2B5EF4-FFF2-40B4-BE49-F238E27FC236}">
                <a16:creationId xmlns:a16="http://schemas.microsoft.com/office/drawing/2014/main" id="{DBF08F52-7106-7382-2500-38B9A304963C}"/>
              </a:ext>
            </a:extLst>
          </p:cNvPr>
          <p:cNvPicPr>
            <a:picLocks noChangeAspect="1"/>
          </p:cNvPicPr>
          <p:nvPr/>
        </p:nvPicPr>
        <p:blipFill>
          <a:blip r:embed="rId8"/>
          <a:stretch>
            <a:fillRect/>
          </a:stretch>
        </p:blipFill>
        <p:spPr>
          <a:xfrm>
            <a:off x="6263951" y="-1"/>
            <a:ext cx="6858000" cy="6858000"/>
          </a:xfrm>
          <a:prstGeom prst="rect">
            <a:avLst/>
          </a:prstGeom>
        </p:spPr>
      </p:pic>
      <p:sp>
        <p:nvSpPr>
          <p:cNvPr id="5" name="Untertitel 2">
            <a:extLst>
              <a:ext uri="{FF2B5EF4-FFF2-40B4-BE49-F238E27FC236}">
                <a16:creationId xmlns:a16="http://schemas.microsoft.com/office/drawing/2014/main" id="{D8D3EFB2-AC9D-4158-AA74-AD7ABB6253DF}"/>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Tree>
    <p:extLst>
      <p:ext uri="{BB962C8B-B14F-4D97-AF65-F5344CB8AC3E}">
        <p14:creationId xmlns:p14="http://schemas.microsoft.com/office/powerpoint/2010/main" val="306026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Simple background Stock Images - Search Stock Images on Everypixel">
            <a:extLst>
              <a:ext uri="{FF2B5EF4-FFF2-40B4-BE49-F238E27FC236}">
                <a16:creationId xmlns:a16="http://schemas.microsoft.com/office/drawing/2014/main" id="{2439AFE0-15B6-3129-38AF-791F24019C0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F1E23AD9-9E52-5F98-1B13-A80ACC30775A}"/>
              </a:ext>
            </a:extLst>
          </p:cNvPr>
          <p:cNvGrpSpPr>
            <a:grpSpLocks noChangeAspect="1"/>
          </p:cNvGrpSpPr>
          <p:nvPr/>
        </p:nvGrpSpPr>
        <p:grpSpPr>
          <a:xfrm>
            <a:off x="4496955" y="3024364"/>
            <a:ext cx="3198087" cy="2127566"/>
            <a:chOff x="1872035" y="3416561"/>
            <a:chExt cx="1153054" cy="767083"/>
          </a:xfrm>
        </p:grpSpPr>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4">
              <a:lum/>
              <a:alphaModFix/>
            </a:blip>
            <a:srcRect/>
            <a:stretch>
              <a:fillRect/>
            </a:stretch>
          </p:blipFill>
          <p:spPr>
            <a:xfrm>
              <a:off x="1878821" y="3416561"/>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5"/>
            <a:stretch>
              <a:fillRect/>
            </a:stretch>
          </p:blipFill>
          <p:spPr>
            <a:xfrm>
              <a:off x="1872035" y="3818370"/>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2281212" y="3550114"/>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600" dirty="0">
                  <a:solidFill>
                    <a:srgbClr val="46A800"/>
                  </a:solidFill>
                </a:rPr>
                <a:t>Squid Proxy</a:t>
              </a:r>
              <a:endParaRPr lang="en-US" sz="24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2281213" y="3962553"/>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600" dirty="0">
                  <a:solidFill>
                    <a:schemeClr val="tx1"/>
                  </a:solidFill>
                </a:rPr>
                <a:t>FluentBit</a:t>
              </a:r>
            </a:p>
          </p:txBody>
        </p:sp>
      </p:grpSp>
      <p:sp>
        <p:nvSpPr>
          <p:cNvPr id="12" name="Untertitel 2">
            <a:extLst>
              <a:ext uri="{FF2B5EF4-FFF2-40B4-BE49-F238E27FC236}">
                <a16:creationId xmlns:a16="http://schemas.microsoft.com/office/drawing/2014/main" id="{7C19A3C2-3970-FF74-F5E8-45CA32203549}"/>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grpSp>
        <p:nvGrpSpPr>
          <p:cNvPr id="82" name="Group 81">
            <a:extLst>
              <a:ext uri="{FF2B5EF4-FFF2-40B4-BE49-F238E27FC236}">
                <a16:creationId xmlns:a16="http://schemas.microsoft.com/office/drawing/2014/main" id="{81A34298-A160-A5C5-5CF9-10F69A511633}"/>
              </a:ext>
            </a:extLst>
          </p:cNvPr>
          <p:cNvGrpSpPr>
            <a:grpSpLocks noChangeAspect="1"/>
          </p:cNvGrpSpPr>
          <p:nvPr/>
        </p:nvGrpSpPr>
        <p:grpSpPr>
          <a:xfrm>
            <a:off x="6780616" y="2293353"/>
            <a:ext cx="2847668" cy="2022625"/>
            <a:chOff x="8607314" y="2019376"/>
            <a:chExt cx="1339818" cy="951638"/>
          </a:xfrm>
        </p:grpSpPr>
        <p:sp>
          <p:nvSpPr>
            <p:cNvPr id="22" name="Straight Connector 18">
              <a:extLst>
                <a:ext uri="{FF2B5EF4-FFF2-40B4-BE49-F238E27FC236}">
                  <a16:creationId xmlns:a16="http://schemas.microsoft.com/office/drawing/2014/main" id="{DD42665C-5AE2-AB3F-A05C-A03D1D8EE0F0}"/>
                </a:ext>
              </a:extLst>
            </p:cNvPr>
            <p:cNvSpPr/>
            <p:nvPr/>
          </p:nvSpPr>
          <p:spPr>
            <a:xfrm flipV="1">
              <a:off x="9124139" y="2228065"/>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13" name="Picture 11">
              <a:extLst>
                <a:ext uri="{FF2B5EF4-FFF2-40B4-BE49-F238E27FC236}">
                  <a16:creationId xmlns:a16="http://schemas.microsoft.com/office/drawing/2014/main" id="{2976D8AE-5016-2868-0F36-632081671E1C}"/>
                </a:ext>
              </a:extLst>
            </p:cNvPr>
            <p:cNvPicPr>
              <a:picLocks noChangeAspect="1"/>
            </p:cNvPicPr>
            <p:nvPr/>
          </p:nvPicPr>
          <p:blipFill>
            <a:blip r:embed="rId6">
              <a:lum/>
              <a:alphaModFix/>
            </a:blip>
            <a:srcRect/>
            <a:stretch>
              <a:fillRect/>
            </a:stretch>
          </p:blipFill>
          <p:spPr>
            <a:xfrm>
              <a:off x="9393879" y="2019376"/>
              <a:ext cx="507600" cy="507600"/>
            </a:xfrm>
            <a:prstGeom prst="rect">
              <a:avLst/>
            </a:prstGeom>
            <a:noFill/>
            <a:ln>
              <a:noFill/>
            </a:ln>
          </p:spPr>
        </p:pic>
        <p:pic>
          <p:nvPicPr>
            <p:cNvPr id="15" name="Picture 14" descr="(none)">
              <a:extLst>
                <a:ext uri="{FF2B5EF4-FFF2-40B4-BE49-F238E27FC236}">
                  <a16:creationId xmlns:a16="http://schemas.microsoft.com/office/drawing/2014/main" id="{7B5CB54F-3FDF-8250-388D-1B21878A4A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7314" y="226539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44">
              <a:extLst>
                <a:ext uri="{FF2B5EF4-FFF2-40B4-BE49-F238E27FC236}">
                  <a16:creationId xmlns:a16="http://schemas.microsoft.com/office/drawing/2014/main" id="{DF15980A-49FB-3F6A-66DA-2BC639E008BB}"/>
                </a:ext>
              </a:extLst>
            </p:cNvPr>
            <p:cNvSpPr/>
            <p:nvPr/>
          </p:nvSpPr>
          <p:spPr>
            <a:xfrm>
              <a:off x="8651715" y="281020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19" name="TextBox 44">
              <a:extLst>
                <a:ext uri="{FF2B5EF4-FFF2-40B4-BE49-F238E27FC236}">
                  <a16:creationId xmlns:a16="http://schemas.microsoft.com/office/drawing/2014/main" id="{B174868E-F965-479D-E2F1-D51147880232}"/>
                </a:ext>
              </a:extLst>
            </p:cNvPr>
            <p:cNvSpPr/>
            <p:nvPr/>
          </p:nvSpPr>
          <p:spPr>
            <a:xfrm>
              <a:off x="9393879" y="2542770"/>
              <a:ext cx="507600" cy="756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pic>
        <p:nvPicPr>
          <p:cNvPr id="87" name="Picture 86">
            <a:extLst>
              <a:ext uri="{FF2B5EF4-FFF2-40B4-BE49-F238E27FC236}">
                <a16:creationId xmlns:a16="http://schemas.microsoft.com/office/drawing/2014/main" id="{58E03CC3-5897-5E55-A13C-AA1A4D8CD5B7}"/>
              </a:ext>
            </a:extLst>
          </p:cNvPr>
          <p:cNvPicPr>
            <a:picLocks noChangeAspect="1"/>
          </p:cNvPicPr>
          <p:nvPr/>
        </p:nvPicPr>
        <p:blipFill rotWithShape="1">
          <a:blip r:embed="rId8"/>
          <a:srcRect l="1" r="1564"/>
          <a:stretch/>
        </p:blipFill>
        <p:spPr>
          <a:xfrm>
            <a:off x="10633018" y="3648331"/>
            <a:ext cx="1269990" cy="1245677"/>
          </a:xfrm>
          <a:prstGeom prst="rect">
            <a:avLst/>
          </a:prstGeom>
        </p:spPr>
      </p:pic>
      <p:cxnSp>
        <p:nvCxnSpPr>
          <p:cNvPr id="89" name="Straight Arrow Connector 88">
            <a:extLst>
              <a:ext uri="{FF2B5EF4-FFF2-40B4-BE49-F238E27FC236}">
                <a16:creationId xmlns:a16="http://schemas.microsoft.com/office/drawing/2014/main" id="{0764DEF7-097F-1F85-F0BA-B27A0DDFCEF5}"/>
              </a:ext>
            </a:extLst>
          </p:cNvPr>
          <p:cNvCxnSpPr/>
          <p:nvPr/>
        </p:nvCxnSpPr>
        <p:spPr>
          <a:xfrm>
            <a:off x="6095999" y="3786255"/>
            <a:ext cx="0" cy="6714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138BFFBB-FD36-871A-2AB2-415853757BA4}"/>
              </a:ext>
            </a:extLst>
          </p:cNvPr>
          <p:cNvCxnSpPr>
            <a:cxnSpLocks/>
          </p:cNvCxnSpPr>
          <p:nvPr/>
        </p:nvCxnSpPr>
        <p:spPr>
          <a:xfrm>
            <a:off x="6599838" y="4640461"/>
            <a:ext cx="38838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19">
            <a:extLst>
              <a:ext uri="{FF2B5EF4-FFF2-40B4-BE49-F238E27FC236}">
                <a16:creationId xmlns:a16="http://schemas.microsoft.com/office/drawing/2014/main" id="{A3D6B113-2CE4-CB90-D1D1-F3E61C3E4BCB}"/>
              </a:ext>
            </a:extLst>
          </p:cNvPr>
          <p:cNvSpPr/>
          <p:nvPr/>
        </p:nvSpPr>
        <p:spPr>
          <a:xfrm>
            <a:off x="1264995" y="1264454"/>
            <a:ext cx="6880725" cy="49768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sp>
        <p:nvSpPr>
          <p:cNvPr id="5" name="Titel 1">
            <a:extLst>
              <a:ext uri="{FF2B5EF4-FFF2-40B4-BE49-F238E27FC236}">
                <a16:creationId xmlns:a16="http://schemas.microsoft.com/office/drawing/2014/main" id="{DD4869BC-1929-D476-D363-13AC61E9B2B6}"/>
              </a:ext>
            </a:extLst>
          </p:cNvPr>
          <p:cNvSpPr txBox="1">
            <a:spLocks/>
          </p:cNvSpPr>
          <p:nvPr/>
        </p:nvSpPr>
        <p:spPr bwMode="gray">
          <a:xfrm>
            <a:off x="10633019" y="4894008"/>
            <a:ext cx="1269990" cy="27145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sz="1600" dirty="0">
                <a:solidFill>
                  <a:schemeClr val="tx1"/>
                </a:solidFill>
              </a:rPr>
              <a:t>Cloudwatch</a:t>
            </a:r>
          </a:p>
        </p:txBody>
      </p:sp>
      <p:cxnSp>
        <p:nvCxnSpPr>
          <p:cNvPr id="7" name="Straight Connector 6">
            <a:extLst>
              <a:ext uri="{FF2B5EF4-FFF2-40B4-BE49-F238E27FC236}">
                <a16:creationId xmlns:a16="http://schemas.microsoft.com/office/drawing/2014/main" id="{61E4F423-995A-E086-2CDA-A404161AB18D}"/>
              </a:ext>
            </a:extLst>
          </p:cNvPr>
          <p:cNvCxnSpPr/>
          <p:nvPr/>
        </p:nvCxnSpPr>
        <p:spPr>
          <a:xfrm>
            <a:off x="9813851" y="2816235"/>
            <a:ext cx="1414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3878AE1-6478-E568-EAD7-89DF90D11E83}"/>
              </a:ext>
            </a:extLst>
          </p:cNvPr>
          <p:cNvCxnSpPr/>
          <p:nvPr/>
        </p:nvCxnSpPr>
        <p:spPr>
          <a:xfrm>
            <a:off x="11235068" y="2816235"/>
            <a:ext cx="0" cy="6714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0426F8E-615E-72E5-3359-598E14A700C1}"/>
              </a:ext>
            </a:extLst>
          </p:cNvPr>
          <p:cNvGrpSpPr>
            <a:grpSpLocks noChangeAspect="1"/>
          </p:cNvGrpSpPr>
          <p:nvPr/>
        </p:nvGrpSpPr>
        <p:grpSpPr>
          <a:xfrm>
            <a:off x="1407613" y="3538625"/>
            <a:ext cx="2084612" cy="1117999"/>
            <a:chOff x="8453578" y="4126524"/>
            <a:chExt cx="684678" cy="367200"/>
          </a:xfrm>
        </p:grpSpPr>
        <p:pic>
          <p:nvPicPr>
            <p:cNvPr id="2" name="Picture 1">
              <a:extLst>
                <a:ext uri="{FF2B5EF4-FFF2-40B4-BE49-F238E27FC236}">
                  <a16:creationId xmlns:a16="http://schemas.microsoft.com/office/drawing/2014/main" id="{0B514B7A-8D20-D5F8-3954-1ECFEBA8DD43}"/>
                </a:ext>
              </a:extLst>
            </p:cNvPr>
            <p:cNvPicPr>
              <a:picLocks noChangeAspect="1"/>
            </p:cNvPicPr>
            <p:nvPr/>
          </p:nvPicPr>
          <p:blipFill rotWithShape="1">
            <a:blip r:embed="rId9"/>
            <a:srcRect r="6760"/>
            <a:stretch/>
          </p:blipFill>
          <p:spPr>
            <a:xfrm>
              <a:off x="8771056" y="4126524"/>
              <a:ext cx="367200" cy="367200"/>
            </a:xfrm>
            <a:prstGeom prst="rect">
              <a:avLst/>
            </a:prstGeom>
            <a:ln>
              <a:solidFill>
                <a:schemeClr val="tx1"/>
              </a:solidFill>
            </a:ln>
          </p:spPr>
        </p:pic>
        <p:sp>
          <p:nvSpPr>
            <p:cNvPr id="4" name="Titel 1">
              <a:extLst>
                <a:ext uri="{FF2B5EF4-FFF2-40B4-BE49-F238E27FC236}">
                  <a16:creationId xmlns:a16="http://schemas.microsoft.com/office/drawing/2014/main" id="{6F649F4E-20D7-A3A6-51B5-A871097672CB}"/>
                </a:ext>
              </a:extLst>
            </p:cNvPr>
            <p:cNvSpPr txBox="1">
              <a:spLocks/>
            </p:cNvSpPr>
            <p:nvPr/>
          </p:nvSpPr>
          <p:spPr bwMode="gray">
            <a:xfrm>
              <a:off x="8453578" y="4295890"/>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600" dirty="0">
                  <a:solidFill>
                    <a:srgbClr val="FF0000"/>
                  </a:solidFill>
                </a:rPr>
                <a:t>Dnsmasq</a:t>
              </a:r>
            </a:p>
          </p:txBody>
        </p:sp>
      </p:grpSp>
      <p:cxnSp>
        <p:nvCxnSpPr>
          <p:cNvPr id="10" name="Straight Connector 9">
            <a:extLst>
              <a:ext uri="{FF2B5EF4-FFF2-40B4-BE49-F238E27FC236}">
                <a16:creationId xmlns:a16="http://schemas.microsoft.com/office/drawing/2014/main" id="{5AEE793D-3B46-1F18-F194-63D42D8A436D}"/>
              </a:ext>
            </a:extLst>
          </p:cNvPr>
          <p:cNvCxnSpPr>
            <a:cxnSpLocks/>
          </p:cNvCxnSpPr>
          <p:nvPr/>
        </p:nvCxnSpPr>
        <p:spPr>
          <a:xfrm>
            <a:off x="2893882" y="4748070"/>
            <a:ext cx="0" cy="834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F469A5-5317-EC1D-8B37-860D82044CBD}"/>
              </a:ext>
            </a:extLst>
          </p:cNvPr>
          <p:cNvCxnSpPr>
            <a:cxnSpLocks/>
          </p:cNvCxnSpPr>
          <p:nvPr/>
        </p:nvCxnSpPr>
        <p:spPr>
          <a:xfrm>
            <a:off x="2893882" y="5582860"/>
            <a:ext cx="83340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296E913-B59D-7784-3EF3-F1883934B34C}"/>
              </a:ext>
            </a:extLst>
          </p:cNvPr>
          <p:cNvCxnSpPr>
            <a:cxnSpLocks/>
          </p:cNvCxnSpPr>
          <p:nvPr/>
        </p:nvCxnSpPr>
        <p:spPr>
          <a:xfrm flipH="1" flipV="1">
            <a:off x="11227981" y="5263116"/>
            <a:ext cx="7087" cy="3234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Graphic 20">
            <a:extLst>
              <a:ext uri="{FF2B5EF4-FFF2-40B4-BE49-F238E27FC236}">
                <a16:creationId xmlns:a16="http://schemas.microsoft.com/office/drawing/2014/main" id="{6D943500-E147-D90F-70F7-05B41F9EB0E3}"/>
              </a:ext>
            </a:extLst>
          </p:cNvPr>
          <p:cNvPicPr>
            <a:picLocks noChangeAspect="1"/>
          </p:cNvPicPr>
          <p:nvPr/>
        </p:nvPicPr>
        <p:blipFill>
          <a:blip r:embed="rId10">
            <a:lum/>
            <a:alphaModFix/>
          </a:blip>
          <a:srcRect/>
          <a:stretch>
            <a:fillRect/>
          </a:stretch>
        </p:blipFill>
        <p:spPr>
          <a:xfrm>
            <a:off x="1264996" y="1264454"/>
            <a:ext cx="900675" cy="900675"/>
          </a:xfrm>
          <a:prstGeom prst="rect">
            <a:avLst/>
          </a:prstGeom>
          <a:noFill/>
          <a:ln>
            <a:noFill/>
          </a:ln>
        </p:spPr>
      </p:pic>
    </p:spTree>
    <p:extLst>
      <p:ext uri="{BB962C8B-B14F-4D97-AF65-F5344CB8AC3E}">
        <p14:creationId xmlns:p14="http://schemas.microsoft.com/office/powerpoint/2010/main" val="29729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mple background Stock Images - Search Stock Images on Everypixel">
            <a:extLst>
              <a:ext uri="{FF2B5EF4-FFF2-40B4-BE49-F238E27FC236}">
                <a16:creationId xmlns:a16="http://schemas.microsoft.com/office/drawing/2014/main" id="{6E698DE4-7CA7-4A72-B66B-6A4E0F1BF66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75C182F-6A58-0CF2-9B83-DB6FD8C76F70}"/>
              </a:ext>
            </a:extLst>
          </p:cNvPr>
          <p:cNvGrpSpPr>
            <a:grpSpLocks noChangeAspect="1"/>
          </p:cNvGrpSpPr>
          <p:nvPr/>
        </p:nvGrpSpPr>
        <p:grpSpPr>
          <a:xfrm>
            <a:off x="1339637" y="3111138"/>
            <a:ext cx="2057400" cy="1259639"/>
            <a:chOff x="8984445" y="3663336"/>
            <a:chExt cx="2057400" cy="1259639"/>
          </a:xfrm>
        </p:grpSpPr>
        <p:sp>
          <p:nvSpPr>
            <p:cNvPr id="6" name="Rectangle 19">
              <a:extLst>
                <a:ext uri="{FF2B5EF4-FFF2-40B4-BE49-F238E27FC236}">
                  <a16:creationId xmlns:a16="http://schemas.microsoft.com/office/drawing/2014/main" id="{212A37C5-5C7B-3CDF-31DA-11FC6E6BCAC3}"/>
                </a:ext>
              </a:extLst>
            </p:cNvPr>
            <p:cNvSpPr/>
            <p:nvPr/>
          </p:nvSpPr>
          <p:spPr>
            <a:xfrm>
              <a:off x="8984445" y="3663336"/>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7" name="Graphic 20">
              <a:extLst>
                <a:ext uri="{FF2B5EF4-FFF2-40B4-BE49-F238E27FC236}">
                  <a16:creationId xmlns:a16="http://schemas.microsoft.com/office/drawing/2014/main" id="{B3A5AAAB-E904-7EC8-781F-B0A83609B280}"/>
                </a:ext>
              </a:extLst>
            </p:cNvPr>
            <p:cNvPicPr>
              <a:picLocks noChangeAspect="1"/>
            </p:cNvPicPr>
            <p:nvPr/>
          </p:nvPicPr>
          <p:blipFill>
            <a:blip r:embed="rId4">
              <a:lum/>
              <a:alphaModFix/>
            </a:blip>
            <a:srcRect/>
            <a:stretch>
              <a:fillRect/>
            </a:stretch>
          </p:blipFill>
          <p:spPr>
            <a:xfrm>
              <a:off x="8984445" y="3663336"/>
              <a:ext cx="380520" cy="380520"/>
            </a:xfrm>
            <a:prstGeom prst="rect">
              <a:avLst/>
            </a:prstGeom>
            <a:noFill/>
            <a:ln>
              <a:noFill/>
            </a:ln>
          </p:spPr>
        </p:pic>
      </p:grpSp>
      <p:sp>
        <p:nvSpPr>
          <p:cNvPr id="14" name="Titel 1">
            <a:extLst>
              <a:ext uri="{FF2B5EF4-FFF2-40B4-BE49-F238E27FC236}">
                <a16:creationId xmlns:a16="http://schemas.microsoft.com/office/drawing/2014/main" id="{3A210430-312F-4201-9BF6-739C18C0CB69}"/>
              </a:ext>
            </a:extLst>
          </p:cNvPr>
          <p:cNvSpPr txBox="1">
            <a:spLocks/>
          </p:cNvSpPr>
          <p:nvPr/>
        </p:nvSpPr>
        <p:spPr bwMode="gray">
          <a:xfrm>
            <a:off x="1384964" y="3532362"/>
            <a:ext cx="2109870" cy="3049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800" dirty="0"/>
              <a:t>Whitelist</a:t>
            </a:r>
          </a:p>
        </p:txBody>
      </p:sp>
      <p:grpSp>
        <p:nvGrpSpPr>
          <p:cNvPr id="17" name="Group 16">
            <a:extLst>
              <a:ext uri="{FF2B5EF4-FFF2-40B4-BE49-F238E27FC236}">
                <a16:creationId xmlns:a16="http://schemas.microsoft.com/office/drawing/2014/main" id="{5A26A085-DE02-B959-1D44-D74269C15A49}"/>
              </a:ext>
            </a:extLst>
          </p:cNvPr>
          <p:cNvGrpSpPr>
            <a:grpSpLocks noChangeAspect="1"/>
          </p:cNvGrpSpPr>
          <p:nvPr/>
        </p:nvGrpSpPr>
        <p:grpSpPr>
          <a:xfrm>
            <a:off x="1381471" y="3231488"/>
            <a:ext cx="2799732" cy="952156"/>
            <a:chOff x="9026279" y="3783686"/>
            <a:chExt cx="2799732" cy="952156"/>
          </a:xfrm>
        </p:grpSpPr>
        <p:pic>
          <p:nvPicPr>
            <p:cNvPr id="18" name="Picture 11">
              <a:extLst>
                <a:ext uri="{FF2B5EF4-FFF2-40B4-BE49-F238E27FC236}">
                  <a16:creationId xmlns:a16="http://schemas.microsoft.com/office/drawing/2014/main" id="{B0625E4D-E342-61AC-0505-6B46BB6484AD}"/>
                </a:ext>
              </a:extLst>
            </p:cNvPr>
            <p:cNvPicPr>
              <a:picLocks noChangeAspect="1"/>
            </p:cNvPicPr>
            <p:nvPr/>
          </p:nvPicPr>
          <p:blipFill>
            <a:blip r:embed="rId5">
              <a:lum/>
              <a:alphaModFix/>
            </a:blip>
            <a:srcRect/>
            <a:stretch>
              <a:fillRect/>
            </a:stretch>
          </p:blipFill>
          <p:spPr>
            <a:xfrm>
              <a:off x="11158882" y="3783686"/>
              <a:ext cx="507600" cy="507600"/>
            </a:xfrm>
            <a:prstGeom prst="rect">
              <a:avLst/>
            </a:prstGeom>
            <a:noFill/>
            <a:ln>
              <a:noFill/>
            </a:ln>
          </p:spPr>
        </p:pic>
        <p:pic>
          <p:nvPicPr>
            <p:cNvPr id="20" name="Picture 19" descr="(none)">
              <a:extLst>
                <a:ext uri="{FF2B5EF4-FFF2-40B4-BE49-F238E27FC236}">
                  <a16:creationId xmlns:a16="http://schemas.microsoft.com/office/drawing/2014/main" id="{DB1B3E12-A2FD-F220-567E-753693DBA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17" y="402970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4">
              <a:extLst>
                <a:ext uri="{FF2B5EF4-FFF2-40B4-BE49-F238E27FC236}">
                  <a16:creationId xmlns:a16="http://schemas.microsoft.com/office/drawing/2014/main" id="{EFFADE54-E2ED-C189-5AC7-3FC451464D1E}"/>
                </a:ext>
              </a:extLst>
            </p:cNvPr>
            <p:cNvSpPr/>
            <p:nvPr/>
          </p:nvSpPr>
          <p:spPr>
            <a:xfrm>
              <a:off x="10416718" y="457451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22" name="Straight Connector 18">
              <a:extLst>
                <a:ext uri="{FF2B5EF4-FFF2-40B4-BE49-F238E27FC236}">
                  <a16:creationId xmlns:a16="http://schemas.microsoft.com/office/drawing/2014/main" id="{DD42665C-5AE2-AB3F-A05C-A03D1D8EE0F0}"/>
                </a:ext>
              </a:extLst>
            </p:cNvPr>
            <p:cNvSpPr/>
            <p:nvPr/>
          </p:nvSpPr>
          <p:spPr>
            <a:xfrm flipV="1">
              <a:off x="10882346" y="4083393"/>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grpSp>
          <p:nvGrpSpPr>
            <p:cNvPr id="23" name="Group 22">
              <a:extLst>
                <a:ext uri="{FF2B5EF4-FFF2-40B4-BE49-F238E27FC236}">
                  <a16:creationId xmlns:a16="http://schemas.microsoft.com/office/drawing/2014/main" id="{50207349-AC8D-29F0-CACD-C8421B5BCE4F}"/>
                </a:ext>
              </a:extLst>
            </p:cNvPr>
            <p:cNvGrpSpPr>
              <a:grpSpLocks noChangeAspect="1"/>
            </p:cNvGrpSpPr>
            <p:nvPr/>
          </p:nvGrpSpPr>
          <p:grpSpPr>
            <a:xfrm>
              <a:off x="9026279" y="4060483"/>
              <a:ext cx="568773" cy="652663"/>
              <a:chOff x="10590556" y="571188"/>
              <a:chExt cx="914399" cy="1049269"/>
            </a:xfrm>
          </p:grpSpPr>
          <p:pic>
            <p:nvPicPr>
              <p:cNvPr id="29" name="Picture 28" descr="A logo of cubes and a circle&#10;&#10;Description automatically generated">
                <a:extLst>
                  <a:ext uri="{FF2B5EF4-FFF2-40B4-BE49-F238E27FC236}">
                    <a16:creationId xmlns:a16="http://schemas.microsoft.com/office/drawing/2014/main" id="{380D5125-314E-2C17-3703-22C7B295DC13}"/>
                  </a:ext>
                </a:extLst>
              </p:cNvPr>
              <p:cNvPicPr>
                <a:picLocks noChangeAspect="1"/>
              </p:cNvPicPr>
              <p:nvPr/>
            </p:nvPicPr>
            <p:blipFill>
              <a:blip r:embed="rId7"/>
              <a:stretch>
                <a:fillRect/>
              </a:stretch>
            </p:blipFill>
            <p:spPr>
              <a:xfrm>
                <a:off x="10590556" y="571188"/>
                <a:ext cx="914399" cy="914399"/>
              </a:xfrm>
              <a:prstGeom prst="rect">
                <a:avLst/>
              </a:prstGeom>
            </p:spPr>
          </p:pic>
          <p:sp>
            <p:nvSpPr>
              <p:cNvPr id="30" name="Titel 1">
                <a:extLst>
                  <a:ext uri="{FF2B5EF4-FFF2-40B4-BE49-F238E27FC236}">
                    <a16:creationId xmlns:a16="http://schemas.microsoft.com/office/drawing/2014/main" id="{F81F116F-744D-EBFE-4C26-99964462E120}"/>
                  </a:ext>
                </a:extLst>
              </p:cNvPr>
              <p:cNvSpPr txBox="1">
                <a:spLocks/>
              </p:cNvSpPr>
              <p:nvPr/>
            </p:nvSpPr>
            <p:spPr bwMode="gray">
              <a:xfrm>
                <a:off x="10646955" y="1492502"/>
                <a:ext cx="675867" cy="12795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grpSp>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8">
              <a:lum/>
              <a:alphaModFix/>
            </a:blip>
            <a:srcRect/>
            <a:stretch>
              <a:fillRect/>
            </a:stretch>
          </p:blipFill>
          <p:spPr>
            <a:xfrm>
              <a:off x="9523629" y="3968759"/>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9"/>
            <a:stretch>
              <a:fillRect/>
            </a:stretch>
          </p:blipFill>
          <p:spPr>
            <a:xfrm>
              <a:off x="9516843" y="4370568"/>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9926020" y="4102312"/>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46A800"/>
                  </a:solidFill>
                </a:rPr>
                <a:t>Squid Proxy</a:t>
              </a:r>
              <a:endParaRPr lang="en-US" sz="12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9926021" y="451475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FluentBit</a:t>
              </a:r>
            </a:p>
          </p:txBody>
        </p:sp>
        <p:sp>
          <p:nvSpPr>
            <p:cNvPr id="28" name="TextBox 44">
              <a:extLst>
                <a:ext uri="{FF2B5EF4-FFF2-40B4-BE49-F238E27FC236}">
                  <a16:creationId xmlns:a16="http://schemas.microsoft.com/office/drawing/2014/main" id="{07A2372E-6FCD-5A4E-9705-CEECC339981D}"/>
                </a:ext>
              </a:extLst>
            </p:cNvPr>
            <p:cNvSpPr/>
            <p:nvPr/>
          </p:nvSpPr>
          <p:spPr>
            <a:xfrm>
              <a:off x="11084846" y="4352029"/>
              <a:ext cx="741165"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grpSp>
        <p:nvGrpSpPr>
          <p:cNvPr id="59" name="Group 58">
            <a:extLst>
              <a:ext uri="{FF2B5EF4-FFF2-40B4-BE49-F238E27FC236}">
                <a16:creationId xmlns:a16="http://schemas.microsoft.com/office/drawing/2014/main" id="{837ECE0B-FE51-1695-FA21-0BB31FAB05EB}"/>
              </a:ext>
            </a:extLst>
          </p:cNvPr>
          <p:cNvGrpSpPr>
            <a:grpSpLocks noChangeAspect="1"/>
          </p:cNvGrpSpPr>
          <p:nvPr/>
        </p:nvGrpSpPr>
        <p:grpSpPr>
          <a:xfrm>
            <a:off x="1310382" y="1694335"/>
            <a:ext cx="2057400" cy="1259639"/>
            <a:chOff x="8955190" y="2246533"/>
            <a:chExt cx="2057400" cy="1259639"/>
          </a:xfrm>
        </p:grpSpPr>
        <p:grpSp>
          <p:nvGrpSpPr>
            <p:cNvPr id="60" name="Group 59">
              <a:extLst>
                <a:ext uri="{FF2B5EF4-FFF2-40B4-BE49-F238E27FC236}">
                  <a16:creationId xmlns:a16="http://schemas.microsoft.com/office/drawing/2014/main" id="{BF5C8756-B592-C421-7475-4EF775A6D403}"/>
                </a:ext>
              </a:extLst>
            </p:cNvPr>
            <p:cNvGrpSpPr/>
            <p:nvPr/>
          </p:nvGrpSpPr>
          <p:grpSpPr>
            <a:xfrm>
              <a:off x="8955190" y="2246533"/>
              <a:ext cx="2057400" cy="1259639"/>
              <a:chOff x="8955190" y="2246533"/>
              <a:chExt cx="2057400" cy="1259639"/>
            </a:xfrm>
          </p:grpSpPr>
          <p:grpSp>
            <p:nvGrpSpPr>
              <p:cNvPr id="62" name="Group 61">
                <a:extLst>
                  <a:ext uri="{FF2B5EF4-FFF2-40B4-BE49-F238E27FC236}">
                    <a16:creationId xmlns:a16="http://schemas.microsoft.com/office/drawing/2014/main" id="{19C11D21-2FD6-65D9-9D7F-22FB88377B22}"/>
                  </a:ext>
                </a:extLst>
              </p:cNvPr>
              <p:cNvGrpSpPr>
                <a:grpSpLocks noChangeAspect="1"/>
              </p:cNvGrpSpPr>
              <p:nvPr/>
            </p:nvGrpSpPr>
            <p:grpSpPr>
              <a:xfrm>
                <a:off x="8955190" y="2246533"/>
                <a:ext cx="2057400" cy="1259639"/>
                <a:chOff x="8955190" y="2246533"/>
                <a:chExt cx="2057400" cy="1259639"/>
              </a:xfrm>
            </p:grpSpPr>
            <p:sp>
              <p:nvSpPr>
                <p:cNvPr id="64" name="Rectangle 10">
                  <a:extLst>
                    <a:ext uri="{FF2B5EF4-FFF2-40B4-BE49-F238E27FC236}">
                      <a16:creationId xmlns:a16="http://schemas.microsoft.com/office/drawing/2014/main" id="{CB219D7B-8026-0BBA-9190-E898C485B587}"/>
                    </a:ext>
                  </a:extLst>
                </p:cNvPr>
                <p:cNvSpPr/>
                <p:nvPr/>
              </p:nvSpPr>
              <p:spPr>
                <a:xfrm>
                  <a:off x="8955190" y="22465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27D9ED"/>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Public subnet</a:t>
                  </a:r>
                </a:p>
              </p:txBody>
            </p:sp>
            <p:pic>
              <p:nvPicPr>
                <p:cNvPr id="65" name="Graphic 5">
                  <a:extLst>
                    <a:ext uri="{FF2B5EF4-FFF2-40B4-BE49-F238E27FC236}">
                      <a16:creationId xmlns:a16="http://schemas.microsoft.com/office/drawing/2014/main" id="{996B5ABD-37C4-AD7C-1EFE-76724B118D51}"/>
                    </a:ext>
                  </a:extLst>
                </p:cNvPr>
                <p:cNvPicPr>
                  <a:picLocks noChangeAspect="1"/>
                </p:cNvPicPr>
                <p:nvPr/>
              </p:nvPicPr>
              <p:blipFill>
                <a:blip r:embed="rId10">
                  <a:lum/>
                  <a:alphaModFix/>
                </a:blip>
                <a:srcRect/>
                <a:stretch>
                  <a:fillRect/>
                </a:stretch>
              </p:blipFill>
              <p:spPr>
                <a:xfrm>
                  <a:off x="8955190" y="2246533"/>
                  <a:ext cx="380520" cy="380520"/>
                </a:xfrm>
                <a:prstGeom prst="rect">
                  <a:avLst/>
                </a:prstGeom>
                <a:noFill/>
                <a:ln>
                  <a:noFill/>
                </a:ln>
              </p:spPr>
            </p:pic>
          </p:grpSp>
          <p:pic>
            <p:nvPicPr>
              <p:cNvPr id="63" name="Picture 14">
                <a:extLst>
                  <a:ext uri="{FF2B5EF4-FFF2-40B4-BE49-F238E27FC236}">
                    <a16:creationId xmlns:a16="http://schemas.microsoft.com/office/drawing/2014/main" id="{0BFC827C-CB1B-C7EF-4C3C-FA7696673230}"/>
                  </a:ext>
                </a:extLst>
              </p:cNvPr>
              <p:cNvPicPr>
                <a:picLocks noChangeAspect="1"/>
              </p:cNvPicPr>
              <p:nvPr/>
            </p:nvPicPr>
            <p:blipFill>
              <a:blip r:embed="rId11">
                <a:lum/>
                <a:alphaModFix/>
              </a:blip>
              <a:srcRect/>
              <a:stretch>
                <a:fillRect/>
              </a:stretch>
            </p:blipFill>
            <p:spPr>
              <a:xfrm>
                <a:off x="9680192" y="2583746"/>
                <a:ext cx="536760" cy="536760"/>
              </a:xfrm>
              <a:prstGeom prst="rect">
                <a:avLst/>
              </a:prstGeom>
              <a:noFill/>
              <a:ln>
                <a:noFill/>
              </a:ln>
            </p:spPr>
          </p:pic>
        </p:grpSp>
        <p:sp>
          <p:nvSpPr>
            <p:cNvPr id="61" name="TextBox 47">
              <a:extLst>
                <a:ext uri="{FF2B5EF4-FFF2-40B4-BE49-F238E27FC236}">
                  <a16:creationId xmlns:a16="http://schemas.microsoft.com/office/drawing/2014/main" id="{A365938B-4561-F002-1C02-F4A5EB9182BC}"/>
                </a:ext>
              </a:extLst>
            </p:cNvPr>
            <p:cNvSpPr/>
            <p:nvPr/>
          </p:nvSpPr>
          <p:spPr>
            <a:xfrm>
              <a:off x="9512792" y="3187466"/>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NAT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grpSp>
      <p:sp>
        <p:nvSpPr>
          <p:cNvPr id="66" name="Rectangle 29">
            <a:extLst>
              <a:ext uri="{FF2B5EF4-FFF2-40B4-BE49-F238E27FC236}">
                <a16:creationId xmlns:a16="http://schemas.microsoft.com/office/drawing/2014/main" id="{2732BF02-3055-2D6A-93C2-EFDB66B2752E}"/>
              </a:ext>
            </a:extLst>
          </p:cNvPr>
          <p:cNvSpPr/>
          <p:nvPr/>
        </p:nvSpPr>
        <p:spPr>
          <a:xfrm>
            <a:off x="869740" y="943560"/>
            <a:ext cx="3225143" cy="497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dirty="0" err="1">
                <a:latin typeface="+mj-lt"/>
                <a:ea typeface="Microsoft YaHei" pitchFamily="2"/>
                <a:cs typeface="Arial" pitchFamily="34"/>
              </a:rPr>
              <a:t>O</a:t>
            </a:r>
            <a:r>
              <a:rPr lang="sk-SK" sz="1000" b="0" i="0" u="none" strike="noStrike" kern="1200" spc="0" dirty="0" err="1">
                <a:ln>
                  <a:noFill/>
                </a:ln>
                <a:latin typeface="+mj-lt"/>
                <a:ea typeface="Microsoft YaHei" pitchFamily="2"/>
                <a:cs typeface="Arial" pitchFamily="34"/>
              </a:rPr>
              <a:t>utbound</a:t>
            </a:r>
            <a:r>
              <a:rPr lang="sk-SK" sz="1000" b="0" i="0" u="none" strike="noStrike" kern="1200" spc="0" dirty="0">
                <a:ln>
                  <a:noFill/>
                </a:ln>
                <a:latin typeface="+mj-lt"/>
                <a:ea typeface="Microsoft YaHei" pitchFamily="2"/>
                <a:cs typeface="Arial" pitchFamily="34"/>
              </a:rPr>
              <a:t> VPC</a:t>
            </a:r>
          </a:p>
        </p:txBody>
      </p:sp>
      <p:pic>
        <p:nvPicPr>
          <p:cNvPr id="67" name="Graphic 30">
            <a:extLst>
              <a:ext uri="{FF2B5EF4-FFF2-40B4-BE49-F238E27FC236}">
                <a16:creationId xmlns:a16="http://schemas.microsoft.com/office/drawing/2014/main" id="{12C7FAB8-C51F-DE72-0F2B-35EAB4164D83}"/>
              </a:ext>
            </a:extLst>
          </p:cNvPr>
          <p:cNvPicPr>
            <a:picLocks noChangeAspect="1"/>
          </p:cNvPicPr>
          <p:nvPr/>
        </p:nvPicPr>
        <p:blipFill>
          <a:blip r:embed="rId12">
            <a:lum/>
            <a:alphaModFix/>
          </a:blip>
          <a:srcRect/>
          <a:stretch>
            <a:fillRect/>
          </a:stretch>
        </p:blipFill>
        <p:spPr>
          <a:xfrm>
            <a:off x="869739" y="945973"/>
            <a:ext cx="427680" cy="451079"/>
          </a:xfrm>
          <a:prstGeom prst="rect">
            <a:avLst/>
          </a:prstGeom>
          <a:noFill/>
          <a:ln>
            <a:noFill/>
          </a:ln>
        </p:spPr>
      </p:pic>
      <p:grpSp>
        <p:nvGrpSpPr>
          <p:cNvPr id="68" name="Group 6">
            <a:extLst>
              <a:ext uri="{FF2B5EF4-FFF2-40B4-BE49-F238E27FC236}">
                <a16:creationId xmlns:a16="http://schemas.microsoft.com/office/drawing/2014/main" id="{ADCFF979-4BC0-9A58-B9EF-3DC215456716}"/>
              </a:ext>
            </a:extLst>
          </p:cNvPr>
          <p:cNvGrpSpPr/>
          <p:nvPr/>
        </p:nvGrpSpPr>
        <p:grpSpPr>
          <a:xfrm>
            <a:off x="3136116" y="721078"/>
            <a:ext cx="1480679" cy="675974"/>
            <a:chOff x="6889680" y="1207799"/>
            <a:chExt cx="1480679" cy="675974"/>
          </a:xfrm>
        </p:grpSpPr>
        <p:sp>
          <p:nvSpPr>
            <p:cNvPr id="69" name="Oval 16">
              <a:extLst>
                <a:ext uri="{FF2B5EF4-FFF2-40B4-BE49-F238E27FC236}">
                  <a16:creationId xmlns:a16="http://schemas.microsoft.com/office/drawing/2014/main" id="{A458FF83-A6AA-8980-089D-FA9666FCE7B9}"/>
                </a:ext>
              </a:extLst>
            </p:cNvPr>
            <p:cNvSpPr/>
            <p:nvPr/>
          </p:nvSpPr>
          <p:spPr>
            <a:xfrm>
              <a:off x="7159679" y="1207799"/>
              <a:ext cx="512999" cy="541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F1570"/>
            </a:solidFill>
            <a:ln w="12600">
              <a:solidFill>
                <a:srgbClr val="120D45"/>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70" name="Graphic 17">
              <a:extLst>
                <a:ext uri="{FF2B5EF4-FFF2-40B4-BE49-F238E27FC236}">
                  <a16:creationId xmlns:a16="http://schemas.microsoft.com/office/drawing/2014/main" id="{D58522D3-FC0D-CB7A-B577-6F9F716BAEB1}"/>
                </a:ext>
              </a:extLst>
            </p:cNvPr>
            <p:cNvPicPr>
              <a:picLocks noChangeAspect="1"/>
            </p:cNvPicPr>
            <p:nvPr/>
          </p:nvPicPr>
          <p:blipFill>
            <a:blip r:embed="rId13">
              <a:lum/>
              <a:alphaModFix/>
            </a:blip>
            <a:srcRect/>
            <a:stretch>
              <a:fillRect/>
            </a:stretch>
          </p:blipFill>
          <p:spPr>
            <a:xfrm>
              <a:off x="7159679" y="1207799"/>
              <a:ext cx="512999" cy="541440"/>
            </a:xfrm>
            <a:prstGeom prst="rect">
              <a:avLst/>
            </a:prstGeom>
            <a:noFill/>
            <a:ln>
              <a:noFill/>
            </a:ln>
          </p:spPr>
        </p:pic>
        <p:sp>
          <p:nvSpPr>
            <p:cNvPr id="71" name="TextBox 25">
              <a:extLst>
                <a:ext uri="{FF2B5EF4-FFF2-40B4-BE49-F238E27FC236}">
                  <a16:creationId xmlns:a16="http://schemas.microsoft.com/office/drawing/2014/main" id="{3E7C8B30-C92A-ACB1-5E18-0F46AB7144E3}"/>
                </a:ext>
              </a:extLst>
            </p:cNvPr>
            <p:cNvSpPr/>
            <p:nvPr/>
          </p:nvSpPr>
          <p:spPr>
            <a:xfrm>
              <a:off x="6889680" y="1722960"/>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Internet Gateway</a:t>
              </a:r>
            </a:p>
          </p:txBody>
        </p:sp>
      </p:grpSp>
      <p:sp>
        <p:nvSpPr>
          <p:cNvPr id="111" name="Rectangle 34">
            <a:extLst>
              <a:ext uri="{FF2B5EF4-FFF2-40B4-BE49-F238E27FC236}">
                <a16:creationId xmlns:a16="http://schemas.microsoft.com/office/drawing/2014/main" id="{DA193380-4179-83EC-555B-FBD9DFBFA856}"/>
              </a:ext>
            </a:extLst>
          </p:cNvPr>
          <p:cNvSpPr/>
          <p:nvPr/>
        </p:nvSpPr>
        <p:spPr>
          <a:xfrm>
            <a:off x="1354725" y="4651735"/>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12" name="Graphic 36">
            <a:extLst>
              <a:ext uri="{FF2B5EF4-FFF2-40B4-BE49-F238E27FC236}">
                <a16:creationId xmlns:a16="http://schemas.microsoft.com/office/drawing/2014/main" id="{D07A84B3-A5CE-35B5-A93D-506C32A34A41}"/>
              </a:ext>
            </a:extLst>
          </p:cNvPr>
          <p:cNvPicPr>
            <a:picLocks noChangeAspect="1"/>
          </p:cNvPicPr>
          <p:nvPr/>
        </p:nvPicPr>
        <p:blipFill>
          <a:blip r:embed="rId14">
            <a:lum/>
            <a:alphaModFix/>
          </a:blip>
          <a:srcRect/>
          <a:stretch>
            <a:fillRect/>
          </a:stretch>
        </p:blipFill>
        <p:spPr>
          <a:xfrm>
            <a:off x="1353285" y="4643455"/>
            <a:ext cx="380520" cy="380520"/>
          </a:xfrm>
          <a:prstGeom prst="rect">
            <a:avLst/>
          </a:prstGeom>
          <a:noFill/>
          <a:ln>
            <a:noFill/>
          </a:ln>
        </p:spPr>
      </p:pic>
      <p:sp>
        <p:nvSpPr>
          <p:cNvPr id="113" name="TextBox 40">
            <a:extLst>
              <a:ext uri="{FF2B5EF4-FFF2-40B4-BE49-F238E27FC236}">
                <a16:creationId xmlns:a16="http://schemas.microsoft.com/office/drawing/2014/main" id="{199DEB73-07DD-4318-F073-03E6B9D80032}"/>
              </a:ext>
            </a:extLst>
          </p:cNvPr>
          <p:cNvSpPr/>
          <p:nvPr/>
        </p:nvSpPr>
        <p:spPr>
          <a:xfrm>
            <a:off x="1384965" y="5643175"/>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Transit Gateway att.</a:t>
            </a:r>
          </a:p>
        </p:txBody>
      </p:sp>
      <p:pic>
        <p:nvPicPr>
          <p:cNvPr id="116" name="Picture 5">
            <a:extLst>
              <a:ext uri="{FF2B5EF4-FFF2-40B4-BE49-F238E27FC236}">
                <a16:creationId xmlns:a16="http://schemas.microsoft.com/office/drawing/2014/main" id="{CEC030EC-E515-53ED-8219-D81E73A9EE37}"/>
              </a:ext>
            </a:extLst>
          </p:cNvPr>
          <p:cNvPicPr>
            <a:picLocks noChangeAspect="1"/>
          </p:cNvPicPr>
          <p:nvPr/>
        </p:nvPicPr>
        <p:blipFill>
          <a:blip r:embed="rId15">
            <a:lum/>
            <a:alphaModFix/>
          </a:blip>
          <a:srcRect/>
          <a:stretch>
            <a:fillRect/>
          </a:stretch>
        </p:blipFill>
        <p:spPr>
          <a:xfrm>
            <a:off x="1559163" y="5081078"/>
            <a:ext cx="536760" cy="536760"/>
          </a:xfrm>
          <a:prstGeom prst="rect">
            <a:avLst/>
          </a:prstGeom>
          <a:noFill/>
          <a:ln>
            <a:noFill/>
          </a:ln>
        </p:spPr>
      </p:pic>
      <p:pic>
        <p:nvPicPr>
          <p:cNvPr id="10" name="Picture 3">
            <a:extLst>
              <a:ext uri="{FF2B5EF4-FFF2-40B4-BE49-F238E27FC236}">
                <a16:creationId xmlns:a16="http://schemas.microsoft.com/office/drawing/2014/main" id="{66F6A86B-38F0-CFB3-BEAF-15111203B5C8}"/>
              </a:ext>
            </a:extLst>
          </p:cNvPr>
          <p:cNvPicPr>
            <a:picLocks noChangeAspect="1"/>
          </p:cNvPicPr>
          <p:nvPr/>
        </p:nvPicPr>
        <p:blipFill>
          <a:blip r:embed="rId16">
            <a:lum/>
            <a:alphaModFix/>
          </a:blip>
          <a:srcRect/>
          <a:stretch>
            <a:fillRect/>
          </a:stretch>
        </p:blipFill>
        <p:spPr>
          <a:xfrm>
            <a:off x="2676805" y="4817267"/>
            <a:ext cx="560458" cy="560458"/>
          </a:xfrm>
          <a:prstGeom prst="rect">
            <a:avLst/>
          </a:prstGeom>
          <a:noFill/>
          <a:ln>
            <a:noFill/>
          </a:ln>
        </p:spPr>
      </p:pic>
      <p:sp>
        <p:nvSpPr>
          <p:cNvPr id="11" name="Titel 1">
            <a:extLst>
              <a:ext uri="{FF2B5EF4-FFF2-40B4-BE49-F238E27FC236}">
                <a16:creationId xmlns:a16="http://schemas.microsoft.com/office/drawing/2014/main" id="{0F6A30C5-77C0-6AA2-BFD9-F8FA90F5E83F}"/>
              </a:ext>
            </a:extLst>
          </p:cNvPr>
          <p:cNvSpPr txBox="1">
            <a:spLocks/>
          </p:cNvSpPr>
          <p:nvPr/>
        </p:nvSpPr>
        <p:spPr bwMode="gray">
          <a:xfrm>
            <a:off x="2519408" y="5392941"/>
            <a:ext cx="2956361" cy="5184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100" dirty="0">
                <a:solidFill>
                  <a:schemeClr val="tx1"/>
                </a:solidFill>
              </a:rPr>
              <a:t>Network LB on ports:</a:t>
            </a:r>
          </a:p>
          <a:p>
            <a:r>
              <a:rPr lang="en-US" sz="1100" dirty="0">
                <a:solidFill>
                  <a:srgbClr val="46A800"/>
                </a:solidFill>
              </a:rPr>
              <a:t>     - 3129 for explicit proxy</a:t>
            </a:r>
          </a:p>
          <a:p>
            <a:r>
              <a:rPr lang="en-US" sz="1100" dirty="0">
                <a:solidFill>
                  <a:srgbClr val="FF0000"/>
                </a:solidFill>
              </a:rPr>
              <a:t>    - 53 for DNS requesrs</a:t>
            </a:r>
          </a:p>
        </p:txBody>
      </p:sp>
      <p:pic>
        <p:nvPicPr>
          <p:cNvPr id="2" name="Picture 1">
            <a:extLst>
              <a:ext uri="{FF2B5EF4-FFF2-40B4-BE49-F238E27FC236}">
                <a16:creationId xmlns:a16="http://schemas.microsoft.com/office/drawing/2014/main" id="{65087B5D-101F-F8BA-C854-2E10E736B4D5}"/>
              </a:ext>
            </a:extLst>
          </p:cNvPr>
          <p:cNvPicPr>
            <a:picLocks noChangeAspect="1"/>
          </p:cNvPicPr>
          <p:nvPr/>
        </p:nvPicPr>
        <p:blipFill rotWithShape="1">
          <a:blip r:embed="rId17"/>
          <a:srcRect r="6760"/>
          <a:stretch/>
        </p:blipFill>
        <p:spPr>
          <a:xfrm>
            <a:off x="1126248" y="3574326"/>
            <a:ext cx="367200" cy="367200"/>
          </a:xfrm>
          <a:prstGeom prst="rect">
            <a:avLst/>
          </a:prstGeom>
          <a:ln>
            <a:solidFill>
              <a:schemeClr val="tx1"/>
            </a:solidFill>
          </a:ln>
        </p:spPr>
      </p:pic>
      <p:sp>
        <p:nvSpPr>
          <p:cNvPr id="4" name="Titel 1">
            <a:extLst>
              <a:ext uri="{FF2B5EF4-FFF2-40B4-BE49-F238E27FC236}">
                <a16:creationId xmlns:a16="http://schemas.microsoft.com/office/drawing/2014/main" id="{543C9409-5215-AEA9-05F1-0E28D746F314}"/>
              </a:ext>
            </a:extLst>
          </p:cNvPr>
          <p:cNvSpPr txBox="1">
            <a:spLocks/>
          </p:cNvSpPr>
          <p:nvPr/>
        </p:nvSpPr>
        <p:spPr bwMode="gray">
          <a:xfrm>
            <a:off x="616220" y="3786637"/>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FF0000"/>
                </a:solidFill>
              </a:rPr>
              <a:t>Dnsmasq</a:t>
            </a:r>
          </a:p>
        </p:txBody>
      </p:sp>
      <p:sp>
        <p:nvSpPr>
          <p:cNvPr id="12" name="Untertitel 2">
            <a:extLst>
              <a:ext uri="{FF2B5EF4-FFF2-40B4-BE49-F238E27FC236}">
                <a16:creationId xmlns:a16="http://schemas.microsoft.com/office/drawing/2014/main" id="{7C19A3C2-3970-FF74-F5E8-45CA32203549}"/>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8" name="Picture 7">
            <a:extLst>
              <a:ext uri="{FF2B5EF4-FFF2-40B4-BE49-F238E27FC236}">
                <a16:creationId xmlns:a16="http://schemas.microsoft.com/office/drawing/2014/main" id="{D5C3A381-97AE-E0E5-7F22-58D2BBE5882E}"/>
              </a:ext>
            </a:extLst>
          </p:cNvPr>
          <p:cNvPicPr>
            <a:picLocks noChangeAspect="1"/>
          </p:cNvPicPr>
          <p:nvPr/>
        </p:nvPicPr>
        <p:blipFill rotWithShape="1">
          <a:blip r:embed="rId18"/>
          <a:srcRect l="1" r="1564"/>
          <a:stretch/>
        </p:blipFill>
        <p:spPr>
          <a:xfrm>
            <a:off x="10633018" y="3648331"/>
            <a:ext cx="1269990" cy="1245677"/>
          </a:xfrm>
          <a:prstGeom prst="rect">
            <a:avLst/>
          </a:prstGeom>
        </p:spPr>
      </p:pic>
      <p:cxnSp>
        <p:nvCxnSpPr>
          <p:cNvPr id="13" name="Straight Arrow Connector 12">
            <a:extLst>
              <a:ext uri="{FF2B5EF4-FFF2-40B4-BE49-F238E27FC236}">
                <a16:creationId xmlns:a16="http://schemas.microsoft.com/office/drawing/2014/main" id="{FE92E3E1-7A27-91A9-31F3-C2B182FF4247}"/>
              </a:ext>
            </a:extLst>
          </p:cNvPr>
          <p:cNvCxnSpPr>
            <a:cxnSpLocks/>
          </p:cNvCxnSpPr>
          <p:nvPr/>
        </p:nvCxnSpPr>
        <p:spPr>
          <a:xfrm>
            <a:off x="11275100" y="997452"/>
            <a:ext cx="0" cy="25441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CDF1F8-A107-97CA-15DE-101C912B97C4}"/>
              </a:ext>
            </a:extLst>
          </p:cNvPr>
          <p:cNvCxnSpPr>
            <a:cxnSpLocks/>
          </p:cNvCxnSpPr>
          <p:nvPr/>
        </p:nvCxnSpPr>
        <p:spPr>
          <a:xfrm>
            <a:off x="9080205" y="4742509"/>
            <a:ext cx="0" cy="3877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6910DA8-079D-3333-3980-D07996CCFDBA}"/>
              </a:ext>
            </a:extLst>
          </p:cNvPr>
          <p:cNvCxnSpPr>
            <a:cxnSpLocks/>
          </p:cNvCxnSpPr>
          <p:nvPr/>
        </p:nvCxnSpPr>
        <p:spPr>
          <a:xfrm>
            <a:off x="3997588" y="992565"/>
            <a:ext cx="72775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itel 1">
            <a:extLst>
              <a:ext uri="{FF2B5EF4-FFF2-40B4-BE49-F238E27FC236}">
                <a16:creationId xmlns:a16="http://schemas.microsoft.com/office/drawing/2014/main" id="{19120309-0555-80F1-D028-E64C280530AE}"/>
              </a:ext>
            </a:extLst>
          </p:cNvPr>
          <p:cNvSpPr txBox="1">
            <a:spLocks/>
          </p:cNvSpPr>
          <p:nvPr/>
        </p:nvSpPr>
        <p:spPr bwMode="gray">
          <a:xfrm>
            <a:off x="10633019" y="4894008"/>
            <a:ext cx="1269990" cy="27145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sz="1600" dirty="0">
                <a:solidFill>
                  <a:schemeClr val="tx1"/>
                </a:solidFill>
              </a:rPr>
              <a:t>Cloudwatch</a:t>
            </a:r>
          </a:p>
        </p:txBody>
      </p:sp>
      <p:cxnSp>
        <p:nvCxnSpPr>
          <p:cNvPr id="34" name="Straight Connector 33">
            <a:extLst>
              <a:ext uri="{FF2B5EF4-FFF2-40B4-BE49-F238E27FC236}">
                <a16:creationId xmlns:a16="http://schemas.microsoft.com/office/drawing/2014/main" id="{7AD30325-C930-6A69-A386-5C485C1AFB0E}"/>
              </a:ext>
            </a:extLst>
          </p:cNvPr>
          <p:cNvCxnSpPr>
            <a:cxnSpLocks/>
          </p:cNvCxnSpPr>
          <p:nvPr/>
        </p:nvCxnSpPr>
        <p:spPr>
          <a:xfrm>
            <a:off x="3283860" y="5130216"/>
            <a:ext cx="5796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9811811-EBE8-EBC3-7486-FD89AFE0FB0C}"/>
              </a:ext>
            </a:extLst>
          </p:cNvPr>
          <p:cNvCxnSpPr>
            <a:cxnSpLocks/>
          </p:cNvCxnSpPr>
          <p:nvPr/>
        </p:nvCxnSpPr>
        <p:spPr>
          <a:xfrm flipV="1">
            <a:off x="9080204" y="4742509"/>
            <a:ext cx="1391912" cy="53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7740C9E-E5F7-DCF2-F0D9-3CCE8E466B1D}"/>
              </a:ext>
            </a:extLst>
          </p:cNvPr>
          <p:cNvCxnSpPr>
            <a:cxnSpLocks/>
          </p:cNvCxnSpPr>
          <p:nvPr/>
        </p:nvCxnSpPr>
        <p:spPr>
          <a:xfrm>
            <a:off x="2676805" y="2269517"/>
            <a:ext cx="8189669" cy="30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63B2BB7-EC84-6C58-0709-61271507A2B5}"/>
              </a:ext>
            </a:extLst>
          </p:cNvPr>
          <p:cNvCxnSpPr>
            <a:cxnSpLocks/>
          </p:cNvCxnSpPr>
          <p:nvPr/>
        </p:nvCxnSpPr>
        <p:spPr>
          <a:xfrm>
            <a:off x="10866474" y="2289584"/>
            <a:ext cx="0" cy="12605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757BF9-E2AC-1D98-AC63-FE121367E61F}"/>
              </a:ext>
            </a:extLst>
          </p:cNvPr>
          <p:cNvCxnSpPr>
            <a:cxnSpLocks/>
          </p:cNvCxnSpPr>
          <p:nvPr/>
        </p:nvCxnSpPr>
        <p:spPr>
          <a:xfrm>
            <a:off x="1617241" y="4474204"/>
            <a:ext cx="8189669" cy="304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960E80F-12DB-A6DD-89B3-3D8143E38F13}"/>
              </a:ext>
            </a:extLst>
          </p:cNvPr>
          <p:cNvCxnSpPr>
            <a:cxnSpLocks/>
          </p:cNvCxnSpPr>
          <p:nvPr/>
        </p:nvCxnSpPr>
        <p:spPr>
          <a:xfrm flipV="1">
            <a:off x="1623579" y="4110054"/>
            <a:ext cx="0" cy="3963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B86948C-6D7A-81CC-075F-FB84973D1360}"/>
              </a:ext>
            </a:extLst>
          </p:cNvPr>
          <p:cNvCxnSpPr>
            <a:cxnSpLocks/>
          </p:cNvCxnSpPr>
          <p:nvPr/>
        </p:nvCxnSpPr>
        <p:spPr>
          <a:xfrm flipV="1">
            <a:off x="9080204" y="4500606"/>
            <a:ext cx="1391912" cy="53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02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BBF6376D-0C62-04E8-A6C5-56E367927B9B}"/>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
        <p:nvSpPr>
          <p:cNvPr id="6" name="TextBox 5">
            <a:extLst>
              <a:ext uri="{FF2B5EF4-FFF2-40B4-BE49-F238E27FC236}">
                <a16:creationId xmlns:a16="http://schemas.microsoft.com/office/drawing/2014/main" id="{729BD309-CBEE-0A30-1EBD-1F95B8DC9319}"/>
              </a:ext>
            </a:extLst>
          </p:cNvPr>
          <p:cNvSpPr txBox="1"/>
          <p:nvPr/>
        </p:nvSpPr>
        <p:spPr>
          <a:xfrm>
            <a:off x="252606" y="1412303"/>
            <a:ext cx="11686783" cy="923330"/>
          </a:xfrm>
          <a:prstGeom prst="rect">
            <a:avLst/>
          </a:prstGeom>
          <a:noFill/>
        </p:spPr>
        <p:txBody>
          <a:bodyPr wrap="square">
            <a:spAutoFit/>
          </a:bodyPr>
          <a:lstStyle/>
          <a:p>
            <a:r>
              <a:rPr lang="en-SK"/>
              <a:t>squid: [1721941552.336047706, {"log"=&gt;"2024-07-25T21:05:52+0000     49ms </a:t>
            </a:r>
            <a:r>
              <a:rPr lang="en-SK" b="1">
                <a:solidFill>
                  <a:srgbClr val="FF0000"/>
                </a:solidFill>
              </a:rPr>
              <a:t>192.168.0.185 </a:t>
            </a:r>
            <a:r>
              <a:rPr lang="en-SK" b="1"/>
              <a:t>TCP_TUNNEL/</a:t>
            </a:r>
            <a:r>
              <a:rPr lang="en-SK" b="1">
                <a:solidFill>
                  <a:srgbClr val="FF0000"/>
                </a:solidFill>
              </a:rPr>
              <a:t>200 </a:t>
            </a:r>
            <a:r>
              <a:rPr lang="en-SK" b="1"/>
              <a:t>7286b CONNECT</a:t>
            </a:r>
            <a:r>
              <a:rPr lang="en-SK" b="1">
                <a:solidFill>
                  <a:srgbClr val="FF0000"/>
                </a:solidFill>
              </a:rPr>
              <a:t> www.testsite.com:443 </a:t>
            </a:r>
            <a:r>
              <a:rPr lang="en-SK" b="1"/>
              <a:t>www.testsite.com HIER_DIRECT/</a:t>
            </a:r>
            <a:r>
              <a:rPr lang="en-SK" b="1">
                <a:solidFill>
                  <a:srgbClr val="FF0000"/>
                </a:solidFill>
              </a:rPr>
              <a:t>4.156.80.26 </a:t>
            </a:r>
            <a:r>
              <a:rPr lang="en-SK"/>
              <a:t>-", "ecs_cluster"=&gt;"ecs-cluster-forwardproxy-1", "ecs_task_arn"=&gt;"arn:aws:ecs:eu-central-1:123456789:task/ ecs-cluster-forwardproxy-1]</a:t>
            </a:r>
          </a:p>
        </p:txBody>
      </p:sp>
      <p:sp>
        <p:nvSpPr>
          <p:cNvPr id="10" name="TextBox 9">
            <a:extLst>
              <a:ext uri="{FF2B5EF4-FFF2-40B4-BE49-F238E27FC236}">
                <a16:creationId xmlns:a16="http://schemas.microsoft.com/office/drawing/2014/main" id="{ADCF8010-0F96-17B5-E3DD-4D298BE33245}"/>
              </a:ext>
            </a:extLst>
          </p:cNvPr>
          <p:cNvSpPr txBox="1"/>
          <p:nvPr/>
        </p:nvSpPr>
        <p:spPr>
          <a:xfrm>
            <a:off x="4327743" y="4129109"/>
            <a:ext cx="3816262" cy="2031325"/>
          </a:xfrm>
          <a:prstGeom prst="rect">
            <a:avLst/>
          </a:prstGeom>
          <a:noFill/>
        </p:spPr>
        <p:txBody>
          <a:bodyPr wrap="square">
            <a:spAutoFit/>
          </a:bodyPr>
          <a:lstStyle/>
          <a:p>
            <a:r>
              <a:rPr lang="en-GB"/>
              <a:t>event.alert.action:	</a:t>
            </a:r>
            <a:r>
              <a:rPr lang="en-GB" b="1">
                <a:solidFill>
                  <a:srgbClr val="FF0000"/>
                </a:solidFill>
              </a:rPr>
              <a:t>allowed</a:t>
            </a:r>
          </a:p>
          <a:p>
            <a:r>
              <a:rPr lang="en-GB"/>
              <a:t>event.app_proto:	tls</a:t>
            </a:r>
          </a:p>
          <a:p>
            <a:r>
              <a:rPr lang="en-GB"/>
              <a:t>event.dest_ip:	</a:t>
            </a:r>
            <a:r>
              <a:rPr lang="en-SK" b="1">
                <a:solidFill>
                  <a:srgbClr val="FF0000"/>
                </a:solidFill>
              </a:rPr>
              <a:t> 4.156.80.26</a:t>
            </a:r>
            <a:endParaRPr lang="en-GB"/>
          </a:p>
          <a:p>
            <a:r>
              <a:rPr lang="en-GB"/>
              <a:t>event.dest_port: 	</a:t>
            </a:r>
            <a:r>
              <a:rPr lang="en-GB" b="1">
                <a:solidFill>
                  <a:srgbClr val="FF0000"/>
                </a:solidFill>
              </a:rPr>
              <a:t>443</a:t>
            </a:r>
          </a:p>
          <a:p>
            <a:r>
              <a:rPr lang="en-GB"/>
              <a:t>event.proto:	TCP</a:t>
            </a:r>
          </a:p>
          <a:p>
            <a:r>
              <a:rPr lang="en-GB"/>
              <a:t>event.src_ip:	</a:t>
            </a:r>
            <a:r>
              <a:rPr lang="en-SK" b="1">
                <a:solidFill>
                  <a:srgbClr val="FF0000"/>
                </a:solidFill>
              </a:rPr>
              <a:t> 192.168.0.185</a:t>
            </a:r>
          </a:p>
          <a:p>
            <a:r>
              <a:rPr lang="en-GB"/>
              <a:t>event.tls.sni: 	</a:t>
            </a:r>
            <a:r>
              <a:rPr lang="en-SK" b="1">
                <a:solidFill>
                  <a:srgbClr val="FF0000"/>
                </a:solidFill>
              </a:rPr>
              <a:t> www.testsite.com </a:t>
            </a:r>
            <a:endParaRPr lang="en-GB"/>
          </a:p>
        </p:txBody>
      </p:sp>
      <p:sp>
        <p:nvSpPr>
          <p:cNvPr id="11" name="Titel 1">
            <a:extLst>
              <a:ext uri="{FF2B5EF4-FFF2-40B4-BE49-F238E27FC236}">
                <a16:creationId xmlns:a16="http://schemas.microsoft.com/office/drawing/2014/main" id="{51AA4D51-5398-B770-D130-FBB50022C118}"/>
              </a:ext>
            </a:extLst>
          </p:cNvPr>
          <p:cNvSpPr txBox="1">
            <a:spLocks/>
          </p:cNvSpPr>
          <p:nvPr/>
        </p:nvSpPr>
        <p:spPr bwMode="gray">
          <a:xfrm>
            <a:off x="2789134" y="355858"/>
            <a:ext cx="6613730"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Squid proxy log</a:t>
            </a:r>
            <a:endParaRPr lang="en-US" sz="2800" dirty="0"/>
          </a:p>
        </p:txBody>
      </p:sp>
      <p:sp>
        <p:nvSpPr>
          <p:cNvPr id="12" name="Titel 1">
            <a:extLst>
              <a:ext uri="{FF2B5EF4-FFF2-40B4-BE49-F238E27FC236}">
                <a16:creationId xmlns:a16="http://schemas.microsoft.com/office/drawing/2014/main" id="{A86C2D1D-E76C-2FAB-6ACB-19692C48FB5E}"/>
              </a:ext>
            </a:extLst>
          </p:cNvPr>
          <p:cNvSpPr txBox="1">
            <a:spLocks/>
          </p:cNvSpPr>
          <p:nvPr/>
        </p:nvSpPr>
        <p:spPr bwMode="gray">
          <a:xfrm>
            <a:off x="2929009" y="3399970"/>
            <a:ext cx="6613730"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AWS network firewal log</a:t>
            </a:r>
            <a:endParaRPr lang="en-US" sz="2800" dirty="0"/>
          </a:p>
        </p:txBody>
      </p:sp>
    </p:spTree>
    <p:extLst>
      <p:ext uri="{BB962C8B-B14F-4D97-AF65-F5344CB8AC3E}">
        <p14:creationId xmlns:p14="http://schemas.microsoft.com/office/powerpoint/2010/main" val="216273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BBF6376D-0C62-04E8-A6C5-56E367927B9B}"/>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
        <p:nvSpPr>
          <p:cNvPr id="6" name="TextBox 5">
            <a:extLst>
              <a:ext uri="{FF2B5EF4-FFF2-40B4-BE49-F238E27FC236}">
                <a16:creationId xmlns:a16="http://schemas.microsoft.com/office/drawing/2014/main" id="{729BD309-CBEE-0A30-1EBD-1F95B8DC9319}"/>
              </a:ext>
            </a:extLst>
          </p:cNvPr>
          <p:cNvSpPr txBox="1"/>
          <p:nvPr/>
        </p:nvSpPr>
        <p:spPr>
          <a:xfrm>
            <a:off x="252606" y="1412303"/>
            <a:ext cx="11686783" cy="646331"/>
          </a:xfrm>
          <a:prstGeom prst="rect">
            <a:avLst/>
          </a:prstGeom>
          <a:noFill/>
        </p:spPr>
        <p:txBody>
          <a:bodyPr wrap="square">
            <a:spAutoFit/>
          </a:bodyPr>
          <a:lstStyle/>
          <a:p>
            <a:r>
              <a:rPr lang="en-GB"/>
              <a:t>dnsmasq[1]: query[CNAME] _</a:t>
            </a:r>
            <a:r>
              <a:rPr lang="en-SK" b="1">
                <a:solidFill>
                  <a:srgbClr val="FF0000"/>
                </a:solidFill>
              </a:rPr>
              <a:t> www.testsite.com </a:t>
            </a:r>
            <a:r>
              <a:rPr lang="en-GB"/>
              <a:t>from </a:t>
            </a:r>
            <a:r>
              <a:rPr lang="en-SK" b="1">
                <a:solidFill>
                  <a:srgbClr val="FF0000"/>
                </a:solidFill>
              </a:rPr>
              <a:t>192.168.0.185 </a:t>
            </a:r>
            <a:r>
              <a:rPr lang="en-GB"/>
              <a:t>", "ecs_cluster"=&gt;"</a:t>
            </a:r>
            <a:r>
              <a:rPr lang="en-SK"/>
              <a:t> ecs-cluster-forwardproxy-1 </a:t>
            </a:r>
            <a:r>
              <a:rPr lang="en-GB"/>
              <a:t>", </a:t>
            </a:r>
            <a:r>
              <a:rPr lang="en-SK"/>
              <a:t>"ecs_task_arn"=&gt;"arn:aws:ecs:eu-central-1:123456789:task/ ecs-cluster-forwardproxy-1</a:t>
            </a:r>
            <a:r>
              <a:rPr lang="en-GB"/>
              <a:t>]</a:t>
            </a:r>
            <a:endParaRPr lang="en-SK"/>
          </a:p>
        </p:txBody>
      </p:sp>
      <p:sp>
        <p:nvSpPr>
          <p:cNvPr id="11" name="Titel 1">
            <a:extLst>
              <a:ext uri="{FF2B5EF4-FFF2-40B4-BE49-F238E27FC236}">
                <a16:creationId xmlns:a16="http://schemas.microsoft.com/office/drawing/2014/main" id="{51AA4D51-5398-B770-D130-FBB50022C118}"/>
              </a:ext>
            </a:extLst>
          </p:cNvPr>
          <p:cNvSpPr txBox="1">
            <a:spLocks/>
          </p:cNvSpPr>
          <p:nvPr/>
        </p:nvSpPr>
        <p:spPr bwMode="gray">
          <a:xfrm>
            <a:off x="2789134" y="355858"/>
            <a:ext cx="6613730"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Dnsmasq log</a:t>
            </a:r>
            <a:endParaRPr lang="en-US" sz="2800" dirty="0"/>
          </a:p>
        </p:txBody>
      </p:sp>
    </p:spTree>
    <p:extLst>
      <p:ext uri="{BB962C8B-B14F-4D97-AF65-F5344CB8AC3E}">
        <p14:creationId xmlns:p14="http://schemas.microsoft.com/office/powerpoint/2010/main" val="381167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BBF6376D-0C62-04E8-A6C5-56E367927B9B}"/>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7C10076F-8FF8-926E-3417-45F36DF969F3}"/>
              </a:ext>
            </a:extLst>
          </p:cNvPr>
          <p:cNvPicPr>
            <a:picLocks noChangeAspect="1"/>
          </p:cNvPicPr>
          <p:nvPr/>
        </p:nvPicPr>
        <p:blipFill>
          <a:blip r:embed="rId4"/>
          <a:stretch>
            <a:fillRect/>
          </a:stretch>
        </p:blipFill>
        <p:spPr>
          <a:xfrm>
            <a:off x="184156" y="2547056"/>
            <a:ext cx="11823686" cy="1763887"/>
          </a:xfrm>
          <a:prstGeom prst="rect">
            <a:avLst/>
          </a:prstGeom>
        </p:spPr>
      </p:pic>
      <p:sp>
        <p:nvSpPr>
          <p:cNvPr id="4" name="Titel 1">
            <a:extLst>
              <a:ext uri="{FF2B5EF4-FFF2-40B4-BE49-F238E27FC236}">
                <a16:creationId xmlns:a16="http://schemas.microsoft.com/office/drawing/2014/main" id="{2CD96CD3-66F9-B068-BA98-CF574ABD7C3F}"/>
              </a:ext>
            </a:extLst>
          </p:cNvPr>
          <p:cNvSpPr txBox="1">
            <a:spLocks/>
          </p:cNvSpPr>
          <p:nvPr/>
        </p:nvSpPr>
        <p:spPr bwMode="gray">
          <a:xfrm>
            <a:off x="2789134" y="355858"/>
            <a:ext cx="6613730"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NAT Gateway throughput</a:t>
            </a:r>
            <a:endParaRPr lang="en-US" sz="2800" dirty="0"/>
          </a:p>
        </p:txBody>
      </p:sp>
    </p:spTree>
    <p:extLst>
      <p:ext uri="{BB962C8B-B14F-4D97-AF65-F5344CB8AC3E}">
        <p14:creationId xmlns:p14="http://schemas.microsoft.com/office/powerpoint/2010/main" val="207004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BBF6376D-0C62-04E8-A6C5-56E367927B9B}"/>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6" name="Picture 5">
            <a:extLst>
              <a:ext uri="{FF2B5EF4-FFF2-40B4-BE49-F238E27FC236}">
                <a16:creationId xmlns:a16="http://schemas.microsoft.com/office/drawing/2014/main" id="{EE3349C2-12F8-5F0D-FE6C-23ED01E5EE56}"/>
              </a:ext>
            </a:extLst>
          </p:cNvPr>
          <p:cNvPicPr>
            <a:picLocks noChangeAspect="1"/>
          </p:cNvPicPr>
          <p:nvPr/>
        </p:nvPicPr>
        <p:blipFill>
          <a:blip r:embed="rId4"/>
          <a:stretch>
            <a:fillRect/>
          </a:stretch>
        </p:blipFill>
        <p:spPr>
          <a:xfrm>
            <a:off x="3073573" y="1195220"/>
            <a:ext cx="6044852" cy="5089965"/>
          </a:xfrm>
          <a:prstGeom prst="rect">
            <a:avLst/>
          </a:prstGeom>
        </p:spPr>
      </p:pic>
      <p:sp>
        <p:nvSpPr>
          <p:cNvPr id="7" name="Titel 1">
            <a:extLst>
              <a:ext uri="{FF2B5EF4-FFF2-40B4-BE49-F238E27FC236}">
                <a16:creationId xmlns:a16="http://schemas.microsoft.com/office/drawing/2014/main" id="{74E45554-2944-D97E-4A83-B6F1AA1F8B32}"/>
              </a:ext>
            </a:extLst>
          </p:cNvPr>
          <p:cNvSpPr txBox="1">
            <a:spLocks/>
          </p:cNvSpPr>
          <p:nvPr/>
        </p:nvSpPr>
        <p:spPr bwMode="gray">
          <a:xfrm>
            <a:off x="0" y="355858"/>
            <a:ext cx="12192000"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AWS network firewall dropped and rejected packets</a:t>
            </a:r>
            <a:endParaRPr lang="en-US" sz="2800" dirty="0"/>
          </a:p>
        </p:txBody>
      </p:sp>
    </p:spTree>
    <p:extLst>
      <p:ext uri="{BB962C8B-B14F-4D97-AF65-F5344CB8AC3E}">
        <p14:creationId xmlns:p14="http://schemas.microsoft.com/office/powerpoint/2010/main" val="1695448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BBF6376D-0C62-04E8-A6C5-56E367927B9B}"/>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199B447E-61C2-362C-4E2A-8403C3C3BA22}"/>
              </a:ext>
            </a:extLst>
          </p:cNvPr>
          <p:cNvPicPr>
            <a:picLocks noChangeAspect="1"/>
          </p:cNvPicPr>
          <p:nvPr/>
        </p:nvPicPr>
        <p:blipFill>
          <a:blip r:embed="rId4"/>
          <a:stretch>
            <a:fillRect/>
          </a:stretch>
        </p:blipFill>
        <p:spPr>
          <a:xfrm>
            <a:off x="2209800" y="1632499"/>
            <a:ext cx="7772400" cy="3593002"/>
          </a:xfrm>
          <a:prstGeom prst="rect">
            <a:avLst/>
          </a:prstGeom>
        </p:spPr>
      </p:pic>
      <p:sp>
        <p:nvSpPr>
          <p:cNvPr id="4" name="Titel 1">
            <a:extLst>
              <a:ext uri="{FF2B5EF4-FFF2-40B4-BE49-F238E27FC236}">
                <a16:creationId xmlns:a16="http://schemas.microsoft.com/office/drawing/2014/main" id="{735E1C1B-CCDC-27F1-A28B-EF286E94876F}"/>
              </a:ext>
            </a:extLst>
          </p:cNvPr>
          <p:cNvSpPr txBox="1">
            <a:spLocks/>
          </p:cNvSpPr>
          <p:nvPr/>
        </p:nvSpPr>
        <p:spPr bwMode="gray">
          <a:xfrm>
            <a:off x="0" y="355858"/>
            <a:ext cx="12192000"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Network loadbalancer statistics</a:t>
            </a:r>
            <a:endParaRPr lang="en-US" sz="2800" dirty="0"/>
          </a:p>
        </p:txBody>
      </p:sp>
    </p:spTree>
    <p:extLst>
      <p:ext uri="{BB962C8B-B14F-4D97-AF65-F5344CB8AC3E}">
        <p14:creationId xmlns:p14="http://schemas.microsoft.com/office/powerpoint/2010/main" val="254852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mple background Stock Images - Search Stock Images on Everypixel">
            <a:extLst>
              <a:ext uri="{FF2B5EF4-FFF2-40B4-BE49-F238E27FC236}">
                <a16:creationId xmlns:a16="http://schemas.microsoft.com/office/drawing/2014/main" id="{6E698DE4-7CA7-4A72-B66B-6A4E0F1BF66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16988"/>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75C182F-6A58-0CF2-9B83-DB6FD8C76F70}"/>
              </a:ext>
            </a:extLst>
          </p:cNvPr>
          <p:cNvGrpSpPr>
            <a:grpSpLocks noChangeAspect="1"/>
          </p:cNvGrpSpPr>
          <p:nvPr/>
        </p:nvGrpSpPr>
        <p:grpSpPr>
          <a:xfrm>
            <a:off x="8984445" y="3663336"/>
            <a:ext cx="2057400" cy="1259639"/>
            <a:chOff x="8984445" y="3663336"/>
            <a:chExt cx="2057400" cy="1259639"/>
          </a:xfrm>
        </p:grpSpPr>
        <p:sp>
          <p:nvSpPr>
            <p:cNvPr id="6" name="Rectangle 19">
              <a:extLst>
                <a:ext uri="{FF2B5EF4-FFF2-40B4-BE49-F238E27FC236}">
                  <a16:creationId xmlns:a16="http://schemas.microsoft.com/office/drawing/2014/main" id="{212A37C5-5C7B-3CDF-31DA-11FC6E6BCAC3}"/>
                </a:ext>
              </a:extLst>
            </p:cNvPr>
            <p:cNvSpPr/>
            <p:nvPr/>
          </p:nvSpPr>
          <p:spPr>
            <a:xfrm>
              <a:off x="8984445" y="3663336"/>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7" name="Graphic 20">
              <a:extLst>
                <a:ext uri="{FF2B5EF4-FFF2-40B4-BE49-F238E27FC236}">
                  <a16:creationId xmlns:a16="http://schemas.microsoft.com/office/drawing/2014/main" id="{B3A5AAAB-E904-7EC8-781F-B0A83609B280}"/>
                </a:ext>
              </a:extLst>
            </p:cNvPr>
            <p:cNvPicPr>
              <a:picLocks noChangeAspect="1"/>
            </p:cNvPicPr>
            <p:nvPr/>
          </p:nvPicPr>
          <p:blipFill>
            <a:blip r:embed="rId4">
              <a:lum/>
              <a:alphaModFix/>
            </a:blip>
            <a:srcRect/>
            <a:stretch>
              <a:fillRect/>
            </a:stretch>
          </p:blipFill>
          <p:spPr>
            <a:xfrm>
              <a:off x="8984445" y="3663336"/>
              <a:ext cx="380520" cy="380520"/>
            </a:xfrm>
            <a:prstGeom prst="rect">
              <a:avLst/>
            </a:prstGeom>
            <a:noFill/>
            <a:ln>
              <a:noFill/>
            </a:ln>
          </p:spPr>
        </p:pic>
      </p:grpSp>
      <p:sp>
        <p:nvSpPr>
          <p:cNvPr id="14" name="Titel 1">
            <a:extLst>
              <a:ext uri="{FF2B5EF4-FFF2-40B4-BE49-F238E27FC236}">
                <a16:creationId xmlns:a16="http://schemas.microsoft.com/office/drawing/2014/main" id="{3A210430-312F-4201-9BF6-739C18C0CB69}"/>
              </a:ext>
            </a:extLst>
          </p:cNvPr>
          <p:cNvSpPr txBox="1">
            <a:spLocks/>
          </p:cNvSpPr>
          <p:nvPr/>
        </p:nvSpPr>
        <p:spPr bwMode="gray">
          <a:xfrm>
            <a:off x="9029772" y="4084560"/>
            <a:ext cx="2109870" cy="3049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800" dirty="0"/>
              <a:t>Whitelist</a:t>
            </a:r>
          </a:p>
        </p:txBody>
      </p:sp>
      <p:grpSp>
        <p:nvGrpSpPr>
          <p:cNvPr id="17" name="Group 16">
            <a:extLst>
              <a:ext uri="{FF2B5EF4-FFF2-40B4-BE49-F238E27FC236}">
                <a16:creationId xmlns:a16="http://schemas.microsoft.com/office/drawing/2014/main" id="{5A26A085-DE02-B959-1D44-D74269C15A49}"/>
              </a:ext>
            </a:extLst>
          </p:cNvPr>
          <p:cNvGrpSpPr>
            <a:grpSpLocks noChangeAspect="1"/>
          </p:cNvGrpSpPr>
          <p:nvPr/>
        </p:nvGrpSpPr>
        <p:grpSpPr>
          <a:xfrm>
            <a:off x="9026279" y="3783686"/>
            <a:ext cx="2799732" cy="952156"/>
            <a:chOff x="9026279" y="3783686"/>
            <a:chExt cx="2799732" cy="952156"/>
          </a:xfrm>
        </p:grpSpPr>
        <p:pic>
          <p:nvPicPr>
            <p:cNvPr id="18" name="Picture 11">
              <a:extLst>
                <a:ext uri="{FF2B5EF4-FFF2-40B4-BE49-F238E27FC236}">
                  <a16:creationId xmlns:a16="http://schemas.microsoft.com/office/drawing/2014/main" id="{B0625E4D-E342-61AC-0505-6B46BB6484AD}"/>
                </a:ext>
              </a:extLst>
            </p:cNvPr>
            <p:cNvPicPr>
              <a:picLocks noChangeAspect="1"/>
            </p:cNvPicPr>
            <p:nvPr/>
          </p:nvPicPr>
          <p:blipFill>
            <a:blip r:embed="rId5">
              <a:lum/>
              <a:alphaModFix/>
            </a:blip>
            <a:srcRect/>
            <a:stretch>
              <a:fillRect/>
            </a:stretch>
          </p:blipFill>
          <p:spPr>
            <a:xfrm>
              <a:off x="11158882" y="3783686"/>
              <a:ext cx="507600" cy="507600"/>
            </a:xfrm>
            <a:prstGeom prst="rect">
              <a:avLst/>
            </a:prstGeom>
            <a:noFill/>
            <a:ln>
              <a:noFill/>
            </a:ln>
          </p:spPr>
        </p:pic>
        <p:pic>
          <p:nvPicPr>
            <p:cNvPr id="20" name="Picture 19" descr="(none)">
              <a:extLst>
                <a:ext uri="{FF2B5EF4-FFF2-40B4-BE49-F238E27FC236}">
                  <a16:creationId xmlns:a16="http://schemas.microsoft.com/office/drawing/2014/main" id="{DB1B3E12-A2FD-F220-567E-753693DBA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17" y="402970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4">
              <a:extLst>
                <a:ext uri="{FF2B5EF4-FFF2-40B4-BE49-F238E27FC236}">
                  <a16:creationId xmlns:a16="http://schemas.microsoft.com/office/drawing/2014/main" id="{EFFADE54-E2ED-C189-5AC7-3FC451464D1E}"/>
                </a:ext>
              </a:extLst>
            </p:cNvPr>
            <p:cNvSpPr/>
            <p:nvPr/>
          </p:nvSpPr>
          <p:spPr>
            <a:xfrm>
              <a:off x="10416718" y="457451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22" name="Straight Connector 18">
              <a:extLst>
                <a:ext uri="{FF2B5EF4-FFF2-40B4-BE49-F238E27FC236}">
                  <a16:creationId xmlns:a16="http://schemas.microsoft.com/office/drawing/2014/main" id="{DD42665C-5AE2-AB3F-A05C-A03D1D8EE0F0}"/>
                </a:ext>
              </a:extLst>
            </p:cNvPr>
            <p:cNvSpPr/>
            <p:nvPr/>
          </p:nvSpPr>
          <p:spPr>
            <a:xfrm flipV="1">
              <a:off x="10882346" y="4083393"/>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grpSp>
          <p:nvGrpSpPr>
            <p:cNvPr id="23" name="Group 22">
              <a:extLst>
                <a:ext uri="{FF2B5EF4-FFF2-40B4-BE49-F238E27FC236}">
                  <a16:creationId xmlns:a16="http://schemas.microsoft.com/office/drawing/2014/main" id="{50207349-AC8D-29F0-CACD-C8421B5BCE4F}"/>
                </a:ext>
              </a:extLst>
            </p:cNvPr>
            <p:cNvGrpSpPr>
              <a:grpSpLocks noChangeAspect="1"/>
            </p:cNvGrpSpPr>
            <p:nvPr/>
          </p:nvGrpSpPr>
          <p:grpSpPr>
            <a:xfrm>
              <a:off x="9026279" y="4060483"/>
              <a:ext cx="568773" cy="652663"/>
              <a:chOff x="10590556" y="571188"/>
              <a:chExt cx="914399" cy="1049269"/>
            </a:xfrm>
          </p:grpSpPr>
          <p:pic>
            <p:nvPicPr>
              <p:cNvPr id="29" name="Picture 28" descr="A logo of cubes and a circle&#10;&#10;Description automatically generated">
                <a:extLst>
                  <a:ext uri="{FF2B5EF4-FFF2-40B4-BE49-F238E27FC236}">
                    <a16:creationId xmlns:a16="http://schemas.microsoft.com/office/drawing/2014/main" id="{380D5125-314E-2C17-3703-22C7B295DC13}"/>
                  </a:ext>
                </a:extLst>
              </p:cNvPr>
              <p:cNvPicPr>
                <a:picLocks noChangeAspect="1"/>
              </p:cNvPicPr>
              <p:nvPr/>
            </p:nvPicPr>
            <p:blipFill>
              <a:blip r:embed="rId7"/>
              <a:stretch>
                <a:fillRect/>
              </a:stretch>
            </p:blipFill>
            <p:spPr>
              <a:xfrm>
                <a:off x="10590556" y="571188"/>
                <a:ext cx="914399" cy="914399"/>
              </a:xfrm>
              <a:prstGeom prst="rect">
                <a:avLst/>
              </a:prstGeom>
            </p:spPr>
          </p:pic>
          <p:sp>
            <p:nvSpPr>
              <p:cNvPr id="30" name="Titel 1">
                <a:extLst>
                  <a:ext uri="{FF2B5EF4-FFF2-40B4-BE49-F238E27FC236}">
                    <a16:creationId xmlns:a16="http://schemas.microsoft.com/office/drawing/2014/main" id="{F81F116F-744D-EBFE-4C26-99964462E120}"/>
                  </a:ext>
                </a:extLst>
              </p:cNvPr>
              <p:cNvSpPr txBox="1">
                <a:spLocks/>
              </p:cNvSpPr>
              <p:nvPr/>
            </p:nvSpPr>
            <p:spPr bwMode="gray">
              <a:xfrm>
                <a:off x="10646955" y="1492502"/>
                <a:ext cx="675867" cy="12795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grpSp>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8">
              <a:lum/>
              <a:alphaModFix/>
            </a:blip>
            <a:srcRect/>
            <a:stretch>
              <a:fillRect/>
            </a:stretch>
          </p:blipFill>
          <p:spPr>
            <a:xfrm>
              <a:off x="9523629" y="3968759"/>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9"/>
            <a:stretch>
              <a:fillRect/>
            </a:stretch>
          </p:blipFill>
          <p:spPr>
            <a:xfrm>
              <a:off x="9516843" y="4370568"/>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9926020" y="4102312"/>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46A800"/>
                  </a:solidFill>
                </a:rPr>
                <a:t>Squid Proxy</a:t>
              </a:r>
              <a:endParaRPr lang="en-US" sz="12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9926021" y="451475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FluentBit</a:t>
              </a:r>
            </a:p>
          </p:txBody>
        </p:sp>
        <p:sp>
          <p:nvSpPr>
            <p:cNvPr id="28" name="TextBox 44">
              <a:extLst>
                <a:ext uri="{FF2B5EF4-FFF2-40B4-BE49-F238E27FC236}">
                  <a16:creationId xmlns:a16="http://schemas.microsoft.com/office/drawing/2014/main" id="{07A2372E-6FCD-5A4E-9705-CEECC339981D}"/>
                </a:ext>
              </a:extLst>
            </p:cNvPr>
            <p:cNvSpPr/>
            <p:nvPr/>
          </p:nvSpPr>
          <p:spPr>
            <a:xfrm>
              <a:off x="11084846" y="4352029"/>
              <a:ext cx="741165"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sp>
        <p:nvSpPr>
          <p:cNvPr id="31" name="TextBox 30">
            <a:extLst>
              <a:ext uri="{FF2B5EF4-FFF2-40B4-BE49-F238E27FC236}">
                <a16:creationId xmlns:a16="http://schemas.microsoft.com/office/drawing/2014/main" id="{A8A58327-71AD-85D8-FA8E-54742CF02280}"/>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grpSp>
        <p:nvGrpSpPr>
          <p:cNvPr id="32" name="Group 31">
            <a:extLst>
              <a:ext uri="{FF2B5EF4-FFF2-40B4-BE49-F238E27FC236}">
                <a16:creationId xmlns:a16="http://schemas.microsoft.com/office/drawing/2014/main" id="{2AE43976-0AE1-7018-C815-388213A76691}"/>
              </a:ext>
            </a:extLst>
          </p:cNvPr>
          <p:cNvGrpSpPr>
            <a:grpSpLocks noChangeAspect="1"/>
          </p:cNvGrpSpPr>
          <p:nvPr/>
        </p:nvGrpSpPr>
        <p:grpSpPr>
          <a:xfrm>
            <a:off x="255354" y="3056707"/>
            <a:ext cx="1987934" cy="2485189"/>
            <a:chOff x="350280" y="2713382"/>
            <a:chExt cx="2830680" cy="3538737"/>
          </a:xfrm>
        </p:grpSpPr>
        <p:sp>
          <p:nvSpPr>
            <p:cNvPr id="33" name="Rectangle 8">
              <a:extLst>
                <a:ext uri="{FF2B5EF4-FFF2-40B4-BE49-F238E27FC236}">
                  <a16:creationId xmlns:a16="http://schemas.microsoft.com/office/drawing/2014/main" id="{C4287469-C3B8-65EE-4E7E-2FED684F8636}"/>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3</a:t>
              </a:r>
            </a:p>
          </p:txBody>
        </p:sp>
        <p:pic>
          <p:nvPicPr>
            <p:cNvPr id="34" name="Graphic 9">
              <a:extLst>
                <a:ext uri="{FF2B5EF4-FFF2-40B4-BE49-F238E27FC236}">
                  <a16:creationId xmlns:a16="http://schemas.microsoft.com/office/drawing/2014/main" id="{B45A055C-CDE4-3AE4-C6E4-30FF05C9B3EC}"/>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35" name="Rectangle 12">
              <a:extLst>
                <a:ext uri="{FF2B5EF4-FFF2-40B4-BE49-F238E27FC236}">
                  <a16:creationId xmlns:a16="http://schemas.microsoft.com/office/drawing/2014/main" id="{FEC2FDC5-D603-3008-71F2-83446F86C6B6}"/>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36" name="Graphic 13">
              <a:extLst>
                <a:ext uri="{FF2B5EF4-FFF2-40B4-BE49-F238E27FC236}">
                  <a16:creationId xmlns:a16="http://schemas.microsoft.com/office/drawing/2014/main" id="{DFD86EDF-7176-5288-AB24-EBAB02888CDC}"/>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37" name="Picture 15">
              <a:extLst>
                <a:ext uri="{FF2B5EF4-FFF2-40B4-BE49-F238E27FC236}">
                  <a16:creationId xmlns:a16="http://schemas.microsoft.com/office/drawing/2014/main" id="{F8B3AFB3-5506-F5CE-75EA-861BF8D51755}"/>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38" name="TextBox 24">
              <a:extLst>
                <a:ext uri="{FF2B5EF4-FFF2-40B4-BE49-F238E27FC236}">
                  <a16:creationId xmlns:a16="http://schemas.microsoft.com/office/drawing/2014/main" id="{A1ADF3B6-FBB0-1EF3-810E-70B0D7BD82CC}"/>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39" name="Group 38">
            <a:extLst>
              <a:ext uri="{FF2B5EF4-FFF2-40B4-BE49-F238E27FC236}">
                <a16:creationId xmlns:a16="http://schemas.microsoft.com/office/drawing/2014/main" id="{17F13404-3428-B890-8D00-5E33E4B275CA}"/>
              </a:ext>
            </a:extLst>
          </p:cNvPr>
          <p:cNvGrpSpPr>
            <a:grpSpLocks noChangeAspect="1"/>
          </p:cNvGrpSpPr>
          <p:nvPr/>
        </p:nvGrpSpPr>
        <p:grpSpPr>
          <a:xfrm>
            <a:off x="278578" y="389778"/>
            <a:ext cx="1987934" cy="2485189"/>
            <a:chOff x="350280" y="2713382"/>
            <a:chExt cx="2830680" cy="3538737"/>
          </a:xfrm>
        </p:grpSpPr>
        <p:sp>
          <p:nvSpPr>
            <p:cNvPr id="40" name="Rectangle 8">
              <a:extLst>
                <a:ext uri="{FF2B5EF4-FFF2-40B4-BE49-F238E27FC236}">
                  <a16:creationId xmlns:a16="http://schemas.microsoft.com/office/drawing/2014/main" id="{622D05B2-73F1-9BF5-399D-0A611DAA8120}"/>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1</a:t>
              </a:r>
            </a:p>
          </p:txBody>
        </p:sp>
        <p:pic>
          <p:nvPicPr>
            <p:cNvPr id="41" name="Graphic 9">
              <a:extLst>
                <a:ext uri="{FF2B5EF4-FFF2-40B4-BE49-F238E27FC236}">
                  <a16:creationId xmlns:a16="http://schemas.microsoft.com/office/drawing/2014/main" id="{8D7C16F8-D638-4CE4-8007-D3E3157C032A}"/>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42" name="Rectangle 12">
              <a:extLst>
                <a:ext uri="{FF2B5EF4-FFF2-40B4-BE49-F238E27FC236}">
                  <a16:creationId xmlns:a16="http://schemas.microsoft.com/office/drawing/2014/main" id="{403F5D10-9C90-C6C0-2568-28AFC3FF0B40}"/>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3" name="Graphic 13">
              <a:extLst>
                <a:ext uri="{FF2B5EF4-FFF2-40B4-BE49-F238E27FC236}">
                  <a16:creationId xmlns:a16="http://schemas.microsoft.com/office/drawing/2014/main" id="{B037E11D-D7C4-EFDE-A539-309D991A17D9}"/>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44" name="Picture 15">
              <a:extLst>
                <a:ext uri="{FF2B5EF4-FFF2-40B4-BE49-F238E27FC236}">
                  <a16:creationId xmlns:a16="http://schemas.microsoft.com/office/drawing/2014/main" id="{B71F5645-949B-CBEA-E5B6-7D7E6040266A}"/>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45" name="TextBox 24">
              <a:extLst>
                <a:ext uri="{FF2B5EF4-FFF2-40B4-BE49-F238E27FC236}">
                  <a16:creationId xmlns:a16="http://schemas.microsoft.com/office/drawing/2014/main" id="{EBAB829B-F90E-0477-1D95-CDEA0D776503}"/>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sp>
        <p:nvSpPr>
          <p:cNvPr id="46" name="Rectangle 8">
            <a:extLst>
              <a:ext uri="{FF2B5EF4-FFF2-40B4-BE49-F238E27FC236}">
                <a16:creationId xmlns:a16="http://schemas.microsoft.com/office/drawing/2014/main" id="{F818D453-BE68-7CB0-73C2-78F58C6E9B9B}"/>
              </a:ext>
            </a:extLst>
          </p:cNvPr>
          <p:cNvSpPr/>
          <p:nvPr/>
        </p:nvSpPr>
        <p:spPr>
          <a:xfrm>
            <a:off x="2690299" y="389778"/>
            <a:ext cx="1987934" cy="24851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2</a:t>
            </a:r>
          </a:p>
        </p:txBody>
      </p:sp>
      <p:pic>
        <p:nvPicPr>
          <p:cNvPr id="47" name="Graphic 9">
            <a:extLst>
              <a:ext uri="{FF2B5EF4-FFF2-40B4-BE49-F238E27FC236}">
                <a16:creationId xmlns:a16="http://schemas.microsoft.com/office/drawing/2014/main" id="{A0D31CF7-AE60-FFBA-3093-F5780649F88B}"/>
              </a:ext>
            </a:extLst>
          </p:cNvPr>
          <p:cNvPicPr>
            <a:picLocks noChangeAspect="1"/>
          </p:cNvPicPr>
          <p:nvPr/>
        </p:nvPicPr>
        <p:blipFill>
          <a:blip r:embed="rId10">
            <a:lum/>
            <a:alphaModFix/>
          </a:blip>
          <a:srcRect/>
          <a:stretch>
            <a:fillRect/>
          </a:stretch>
        </p:blipFill>
        <p:spPr>
          <a:xfrm>
            <a:off x="2699213" y="389778"/>
            <a:ext cx="300352" cy="316784"/>
          </a:xfrm>
          <a:prstGeom prst="rect">
            <a:avLst/>
          </a:prstGeom>
          <a:noFill/>
          <a:ln>
            <a:noFill/>
          </a:ln>
        </p:spPr>
      </p:pic>
      <p:sp>
        <p:nvSpPr>
          <p:cNvPr id="48" name="Rectangle 12">
            <a:extLst>
              <a:ext uri="{FF2B5EF4-FFF2-40B4-BE49-F238E27FC236}">
                <a16:creationId xmlns:a16="http://schemas.microsoft.com/office/drawing/2014/main" id="{1603044E-5733-6664-C243-A139983DA895}"/>
              </a:ext>
            </a:extLst>
          </p:cNvPr>
          <p:cNvSpPr/>
          <p:nvPr/>
        </p:nvSpPr>
        <p:spPr>
          <a:xfrm>
            <a:off x="2887247" y="810935"/>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9" name="Graphic 13">
            <a:extLst>
              <a:ext uri="{FF2B5EF4-FFF2-40B4-BE49-F238E27FC236}">
                <a16:creationId xmlns:a16="http://schemas.microsoft.com/office/drawing/2014/main" id="{A7CABB6D-4016-B32A-F012-8F0788546DB0}"/>
              </a:ext>
            </a:extLst>
          </p:cNvPr>
          <p:cNvPicPr>
            <a:picLocks noChangeAspect="1"/>
          </p:cNvPicPr>
          <p:nvPr/>
        </p:nvPicPr>
        <p:blipFill>
          <a:blip r:embed="rId11">
            <a:lum/>
            <a:alphaModFix/>
          </a:blip>
          <a:srcRect/>
          <a:stretch>
            <a:fillRect/>
          </a:stretch>
        </p:blipFill>
        <p:spPr>
          <a:xfrm>
            <a:off x="2885983" y="810935"/>
            <a:ext cx="267232" cy="267232"/>
          </a:xfrm>
          <a:prstGeom prst="rect">
            <a:avLst/>
          </a:prstGeom>
          <a:noFill/>
          <a:ln>
            <a:noFill/>
          </a:ln>
        </p:spPr>
      </p:pic>
      <p:pic>
        <p:nvPicPr>
          <p:cNvPr id="50" name="Picture 15">
            <a:extLst>
              <a:ext uri="{FF2B5EF4-FFF2-40B4-BE49-F238E27FC236}">
                <a16:creationId xmlns:a16="http://schemas.microsoft.com/office/drawing/2014/main" id="{2646E44C-1D21-A9EE-668B-F59343DA6B12}"/>
              </a:ext>
            </a:extLst>
          </p:cNvPr>
          <p:cNvPicPr>
            <a:picLocks noChangeAspect="1"/>
          </p:cNvPicPr>
          <p:nvPr/>
        </p:nvPicPr>
        <p:blipFill>
          <a:blip r:embed="rId12">
            <a:lum/>
            <a:alphaModFix/>
          </a:blip>
          <a:srcRect/>
          <a:stretch>
            <a:fillRect/>
          </a:stretch>
        </p:blipFill>
        <p:spPr>
          <a:xfrm>
            <a:off x="3005188" y="1182540"/>
            <a:ext cx="356478" cy="356478"/>
          </a:xfrm>
          <a:prstGeom prst="rect">
            <a:avLst/>
          </a:prstGeom>
          <a:noFill/>
          <a:ln>
            <a:noFill/>
          </a:ln>
        </p:spPr>
      </p:pic>
      <p:sp>
        <p:nvSpPr>
          <p:cNvPr id="51" name="TextBox 24">
            <a:extLst>
              <a:ext uri="{FF2B5EF4-FFF2-40B4-BE49-F238E27FC236}">
                <a16:creationId xmlns:a16="http://schemas.microsoft.com/office/drawing/2014/main" id="{4C41CA2D-28F7-0517-4A24-B2ABC2301E1E}"/>
              </a:ext>
            </a:extLst>
          </p:cNvPr>
          <p:cNvSpPr/>
          <p:nvPr/>
        </p:nvSpPr>
        <p:spPr>
          <a:xfrm>
            <a:off x="2999565" y="1526798"/>
            <a:ext cx="103985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nvGrpSpPr>
          <p:cNvPr id="52" name="Group 51">
            <a:extLst>
              <a:ext uri="{FF2B5EF4-FFF2-40B4-BE49-F238E27FC236}">
                <a16:creationId xmlns:a16="http://schemas.microsoft.com/office/drawing/2014/main" id="{7944BD13-93B3-51BC-50B3-CDCE30694BB8}"/>
              </a:ext>
            </a:extLst>
          </p:cNvPr>
          <p:cNvGrpSpPr>
            <a:grpSpLocks noChangeAspect="1"/>
          </p:cNvGrpSpPr>
          <p:nvPr/>
        </p:nvGrpSpPr>
        <p:grpSpPr>
          <a:xfrm>
            <a:off x="2690299" y="3058414"/>
            <a:ext cx="1987934" cy="2485189"/>
            <a:chOff x="350280" y="2713382"/>
            <a:chExt cx="2830680" cy="3538737"/>
          </a:xfrm>
        </p:grpSpPr>
        <p:sp>
          <p:nvSpPr>
            <p:cNvPr id="53" name="Rectangle 8">
              <a:extLst>
                <a:ext uri="{FF2B5EF4-FFF2-40B4-BE49-F238E27FC236}">
                  <a16:creationId xmlns:a16="http://schemas.microsoft.com/office/drawing/2014/main" id="{D5BDA974-6025-724B-E385-31A540245C27}"/>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n</a:t>
              </a:r>
            </a:p>
          </p:txBody>
        </p:sp>
        <p:pic>
          <p:nvPicPr>
            <p:cNvPr id="54" name="Graphic 9">
              <a:extLst>
                <a:ext uri="{FF2B5EF4-FFF2-40B4-BE49-F238E27FC236}">
                  <a16:creationId xmlns:a16="http://schemas.microsoft.com/office/drawing/2014/main" id="{5F9CE672-DA25-8B3C-BF53-1B09782A4357}"/>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55" name="Rectangle 12">
              <a:extLst>
                <a:ext uri="{FF2B5EF4-FFF2-40B4-BE49-F238E27FC236}">
                  <a16:creationId xmlns:a16="http://schemas.microsoft.com/office/drawing/2014/main" id="{137BCEB2-5FAC-65E4-9230-E4D5211DAADF}"/>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56" name="Graphic 13">
              <a:extLst>
                <a:ext uri="{FF2B5EF4-FFF2-40B4-BE49-F238E27FC236}">
                  <a16:creationId xmlns:a16="http://schemas.microsoft.com/office/drawing/2014/main" id="{EF06E276-08CE-7A62-A89B-2D8C33A4E0AA}"/>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57" name="Picture 15">
              <a:extLst>
                <a:ext uri="{FF2B5EF4-FFF2-40B4-BE49-F238E27FC236}">
                  <a16:creationId xmlns:a16="http://schemas.microsoft.com/office/drawing/2014/main" id="{60700FD4-AEB9-FF86-0B6D-5346B3364ED3}"/>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58" name="TextBox 24">
              <a:extLst>
                <a:ext uri="{FF2B5EF4-FFF2-40B4-BE49-F238E27FC236}">
                  <a16:creationId xmlns:a16="http://schemas.microsoft.com/office/drawing/2014/main" id="{72EC3143-7AE4-0B50-769E-480B1D2462DB}"/>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59" name="Group 58">
            <a:extLst>
              <a:ext uri="{FF2B5EF4-FFF2-40B4-BE49-F238E27FC236}">
                <a16:creationId xmlns:a16="http://schemas.microsoft.com/office/drawing/2014/main" id="{837ECE0B-FE51-1695-FA21-0BB31FAB05EB}"/>
              </a:ext>
            </a:extLst>
          </p:cNvPr>
          <p:cNvGrpSpPr>
            <a:grpSpLocks noChangeAspect="1"/>
          </p:cNvGrpSpPr>
          <p:nvPr/>
        </p:nvGrpSpPr>
        <p:grpSpPr>
          <a:xfrm>
            <a:off x="8955190" y="2246533"/>
            <a:ext cx="2057400" cy="1259639"/>
            <a:chOff x="8955190" y="2246533"/>
            <a:chExt cx="2057400" cy="1259639"/>
          </a:xfrm>
        </p:grpSpPr>
        <p:grpSp>
          <p:nvGrpSpPr>
            <p:cNvPr id="60" name="Group 59">
              <a:extLst>
                <a:ext uri="{FF2B5EF4-FFF2-40B4-BE49-F238E27FC236}">
                  <a16:creationId xmlns:a16="http://schemas.microsoft.com/office/drawing/2014/main" id="{BF5C8756-B592-C421-7475-4EF775A6D403}"/>
                </a:ext>
              </a:extLst>
            </p:cNvPr>
            <p:cNvGrpSpPr/>
            <p:nvPr/>
          </p:nvGrpSpPr>
          <p:grpSpPr>
            <a:xfrm>
              <a:off x="8955190" y="2246533"/>
              <a:ext cx="2057400" cy="1259639"/>
              <a:chOff x="8955190" y="2246533"/>
              <a:chExt cx="2057400" cy="1259639"/>
            </a:xfrm>
          </p:grpSpPr>
          <p:grpSp>
            <p:nvGrpSpPr>
              <p:cNvPr id="62" name="Group 61">
                <a:extLst>
                  <a:ext uri="{FF2B5EF4-FFF2-40B4-BE49-F238E27FC236}">
                    <a16:creationId xmlns:a16="http://schemas.microsoft.com/office/drawing/2014/main" id="{19C11D21-2FD6-65D9-9D7F-22FB88377B22}"/>
                  </a:ext>
                </a:extLst>
              </p:cNvPr>
              <p:cNvGrpSpPr>
                <a:grpSpLocks noChangeAspect="1"/>
              </p:cNvGrpSpPr>
              <p:nvPr/>
            </p:nvGrpSpPr>
            <p:grpSpPr>
              <a:xfrm>
                <a:off x="8955190" y="2246533"/>
                <a:ext cx="2057400" cy="1259639"/>
                <a:chOff x="8955190" y="2246533"/>
                <a:chExt cx="2057400" cy="1259639"/>
              </a:xfrm>
            </p:grpSpPr>
            <p:sp>
              <p:nvSpPr>
                <p:cNvPr id="64" name="Rectangle 10">
                  <a:extLst>
                    <a:ext uri="{FF2B5EF4-FFF2-40B4-BE49-F238E27FC236}">
                      <a16:creationId xmlns:a16="http://schemas.microsoft.com/office/drawing/2014/main" id="{CB219D7B-8026-0BBA-9190-E898C485B587}"/>
                    </a:ext>
                  </a:extLst>
                </p:cNvPr>
                <p:cNvSpPr/>
                <p:nvPr/>
              </p:nvSpPr>
              <p:spPr>
                <a:xfrm>
                  <a:off x="8955190" y="22465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27D9ED"/>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Public subnet</a:t>
                  </a:r>
                </a:p>
              </p:txBody>
            </p:sp>
            <p:pic>
              <p:nvPicPr>
                <p:cNvPr id="65" name="Graphic 5">
                  <a:extLst>
                    <a:ext uri="{FF2B5EF4-FFF2-40B4-BE49-F238E27FC236}">
                      <a16:creationId xmlns:a16="http://schemas.microsoft.com/office/drawing/2014/main" id="{996B5ABD-37C4-AD7C-1EFE-76724B118D51}"/>
                    </a:ext>
                  </a:extLst>
                </p:cNvPr>
                <p:cNvPicPr>
                  <a:picLocks noChangeAspect="1"/>
                </p:cNvPicPr>
                <p:nvPr/>
              </p:nvPicPr>
              <p:blipFill>
                <a:blip r:embed="rId13">
                  <a:lum/>
                  <a:alphaModFix/>
                </a:blip>
                <a:srcRect/>
                <a:stretch>
                  <a:fillRect/>
                </a:stretch>
              </p:blipFill>
              <p:spPr>
                <a:xfrm>
                  <a:off x="8955190" y="2246533"/>
                  <a:ext cx="380520" cy="380520"/>
                </a:xfrm>
                <a:prstGeom prst="rect">
                  <a:avLst/>
                </a:prstGeom>
                <a:noFill/>
                <a:ln>
                  <a:noFill/>
                </a:ln>
              </p:spPr>
            </p:pic>
          </p:grpSp>
          <p:pic>
            <p:nvPicPr>
              <p:cNvPr id="63" name="Picture 14">
                <a:extLst>
                  <a:ext uri="{FF2B5EF4-FFF2-40B4-BE49-F238E27FC236}">
                    <a16:creationId xmlns:a16="http://schemas.microsoft.com/office/drawing/2014/main" id="{0BFC827C-CB1B-C7EF-4C3C-FA7696673230}"/>
                  </a:ext>
                </a:extLst>
              </p:cNvPr>
              <p:cNvPicPr>
                <a:picLocks noChangeAspect="1"/>
              </p:cNvPicPr>
              <p:nvPr/>
            </p:nvPicPr>
            <p:blipFill>
              <a:blip r:embed="rId14">
                <a:lum/>
                <a:alphaModFix/>
              </a:blip>
              <a:srcRect/>
              <a:stretch>
                <a:fillRect/>
              </a:stretch>
            </p:blipFill>
            <p:spPr>
              <a:xfrm>
                <a:off x="9680192" y="2583746"/>
                <a:ext cx="536760" cy="536760"/>
              </a:xfrm>
              <a:prstGeom prst="rect">
                <a:avLst/>
              </a:prstGeom>
              <a:noFill/>
              <a:ln>
                <a:noFill/>
              </a:ln>
            </p:spPr>
          </p:pic>
        </p:grpSp>
        <p:sp>
          <p:nvSpPr>
            <p:cNvPr id="61" name="TextBox 47">
              <a:extLst>
                <a:ext uri="{FF2B5EF4-FFF2-40B4-BE49-F238E27FC236}">
                  <a16:creationId xmlns:a16="http://schemas.microsoft.com/office/drawing/2014/main" id="{A365938B-4561-F002-1C02-F4A5EB9182BC}"/>
                </a:ext>
              </a:extLst>
            </p:cNvPr>
            <p:cNvSpPr/>
            <p:nvPr/>
          </p:nvSpPr>
          <p:spPr>
            <a:xfrm>
              <a:off x="9512792" y="3187466"/>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NAT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grpSp>
      <p:sp>
        <p:nvSpPr>
          <p:cNvPr id="66" name="Rectangle 29">
            <a:extLst>
              <a:ext uri="{FF2B5EF4-FFF2-40B4-BE49-F238E27FC236}">
                <a16:creationId xmlns:a16="http://schemas.microsoft.com/office/drawing/2014/main" id="{2732BF02-3055-2D6A-93C2-EFDB66B2752E}"/>
              </a:ext>
            </a:extLst>
          </p:cNvPr>
          <p:cNvSpPr/>
          <p:nvPr/>
        </p:nvSpPr>
        <p:spPr>
          <a:xfrm>
            <a:off x="8514549" y="1644613"/>
            <a:ext cx="3225143" cy="497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dirty="0" err="1">
                <a:latin typeface="+mj-lt"/>
                <a:ea typeface="Microsoft YaHei" pitchFamily="2"/>
                <a:cs typeface="Arial" pitchFamily="34"/>
              </a:rPr>
              <a:t>O</a:t>
            </a:r>
            <a:r>
              <a:rPr lang="sk-SK" sz="1000" b="0" i="0" u="none" strike="noStrike" kern="1200" spc="0" dirty="0" err="1">
                <a:ln>
                  <a:noFill/>
                </a:ln>
                <a:latin typeface="+mj-lt"/>
                <a:ea typeface="Microsoft YaHei" pitchFamily="2"/>
                <a:cs typeface="Arial" pitchFamily="34"/>
              </a:rPr>
              <a:t>utbound</a:t>
            </a:r>
            <a:r>
              <a:rPr lang="sk-SK" sz="1000" b="0" i="0" u="none" strike="noStrike" kern="1200" spc="0" dirty="0">
                <a:ln>
                  <a:noFill/>
                </a:ln>
                <a:latin typeface="+mj-lt"/>
                <a:ea typeface="Microsoft YaHei" pitchFamily="2"/>
                <a:cs typeface="Arial" pitchFamily="34"/>
              </a:rPr>
              <a:t> VPC</a:t>
            </a:r>
          </a:p>
        </p:txBody>
      </p:sp>
      <p:pic>
        <p:nvPicPr>
          <p:cNvPr id="67" name="Graphic 30">
            <a:extLst>
              <a:ext uri="{FF2B5EF4-FFF2-40B4-BE49-F238E27FC236}">
                <a16:creationId xmlns:a16="http://schemas.microsoft.com/office/drawing/2014/main" id="{12C7FAB8-C51F-DE72-0F2B-35EAB4164D83}"/>
              </a:ext>
            </a:extLst>
          </p:cNvPr>
          <p:cNvPicPr>
            <a:picLocks noChangeAspect="1"/>
          </p:cNvPicPr>
          <p:nvPr/>
        </p:nvPicPr>
        <p:blipFill>
          <a:blip r:embed="rId10">
            <a:lum/>
            <a:alphaModFix/>
          </a:blip>
          <a:srcRect/>
          <a:stretch>
            <a:fillRect/>
          </a:stretch>
        </p:blipFill>
        <p:spPr>
          <a:xfrm>
            <a:off x="8514550" y="1644613"/>
            <a:ext cx="427680" cy="451079"/>
          </a:xfrm>
          <a:prstGeom prst="rect">
            <a:avLst/>
          </a:prstGeom>
          <a:noFill/>
          <a:ln>
            <a:noFill/>
          </a:ln>
        </p:spPr>
      </p:pic>
      <p:grpSp>
        <p:nvGrpSpPr>
          <p:cNvPr id="68" name="Group 6">
            <a:extLst>
              <a:ext uri="{FF2B5EF4-FFF2-40B4-BE49-F238E27FC236}">
                <a16:creationId xmlns:a16="http://schemas.microsoft.com/office/drawing/2014/main" id="{ADCFF979-4BC0-9A58-B9EF-3DC215456716}"/>
              </a:ext>
            </a:extLst>
          </p:cNvPr>
          <p:cNvGrpSpPr/>
          <p:nvPr/>
        </p:nvGrpSpPr>
        <p:grpSpPr>
          <a:xfrm>
            <a:off x="10780925" y="1422131"/>
            <a:ext cx="1480679" cy="675974"/>
            <a:chOff x="6889680" y="1207799"/>
            <a:chExt cx="1480679" cy="675974"/>
          </a:xfrm>
        </p:grpSpPr>
        <p:sp>
          <p:nvSpPr>
            <p:cNvPr id="69" name="Oval 16">
              <a:extLst>
                <a:ext uri="{FF2B5EF4-FFF2-40B4-BE49-F238E27FC236}">
                  <a16:creationId xmlns:a16="http://schemas.microsoft.com/office/drawing/2014/main" id="{A458FF83-A6AA-8980-089D-FA9666FCE7B9}"/>
                </a:ext>
              </a:extLst>
            </p:cNvPr>
            <p:cNvSpPr/>
            <p:nvPr/>
          </p:nvSpPr>
          <p:spPr>
            <a:xfrm>
              <a:off x="7159679" y="1207799"/>
              <a:ext cx="512999" cy="541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F1570"/>
            </a:solidFill>
            <a:ln w="12600">
              <a:solidFill>
                <a:srgbClr val="120D45"/>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70" name="Graphic 17">
              <a:extLst>
                <a:ext uri="{FF2B5EF4-FFF2-40B4-BE49-F238E27FC236}">
                  <a16:creationId xmlns:a16="http://schemas.microsoft.com/office/drawing/2014/main" id="{D58522D3-FC0D-CB7A-B577-6F9F716BAEB1}"/>
                </a:ext>
              </a:extLst>
            </p:cNvPr>
            <p:cNvPicPr>
              <a:picLocks noChangeAspect="1"/>
            </p:cNvPicPr>
            <p:nvPr/>
          </p:nvPicPr>
          <p:blipFill>
            <a:blip r:embed="rId15">
              <a:lum/>
              <a:alphaModFix/>
            </a:blip>
            <a:srcRect/>
            <a:stretch>
              <a:fillRect/>
            </a:stretch>
          </p:blipFill>
          <p:spPr>
            <a:xfrm>
              <a:off x="7159679" y="1207799"/>
              <a:ext cx="512999" cy="541440"/>
            </a:xfrm>
            <a:prstGeom prst="rect">
              <a:avLst/>
            </a:prstGeom>
            <a:noFill/>
            <a:ln>
              <a:noFill/>
            </a:ln>
          </p:spPr>
        </p:pic>
        <p:sp>
          <p:nvSpPr>
            <p:cNvPr id="71" name="TextBox 25">
              <a:extLst>
                <a:ext uri="{FF2B5EF4-FFF2-40B4-BE49-F238E27FC236}">
                  <a16:creationId xmlns:a16="http://schemas.microsoft.com/office/drawing/2014/main" id="{3E7C8B30-C92A-ACB1-5E18-0F46AB7144E3}"/>
                </a:ext>
              </a:extLst>
            </p:cNvPr>
            <p:cNvSpPr/>
            <p:nvPr/>
          </p:nvSpPr>
          <p:spPr>
            <a:xfrm>
              <a:off x="6889680" y="1722960"/>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Internet Gateway</a:t>
              </a:r>
            </a:p>
          </p:txBody>
        </p:sp>
      </p:grpSp>
      <p:sp>
        <p:nvSpPr>
          <p:cNvPr id="72" name="Rectangle 26">
            <a:extLst>
              <a:ext uri="{FF2B5EF4-FFF2-40B4-BE49-F238E27FC236}">
                <a16:creationId xmlns:a16="http://schemas.microsoft.com/office/drawing/2014/main" id="{6CE58E00-3B62-8394-3902-213472ED2889}"/>
              </a:ext>
            </a:extLst>
          </p:cNvPr>
          <p:cNvSpPr/>
          <p:nvPr/>
        </p:nvSpPr>
        <p:spPr>
          <a:xfrm>
            <a:off x="452302" y="4550332"/>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3" name="Picture 5">
            <a:extLst>
              <a:ext uri="{FF2B5EF4-FFF2-40B4-BE49-F238E27FC236}">
                <a16:creationId xmlns:a16="http://schemas.microsoft.com/office/drawing/2014/main" id="{D5F83F55-0C99-9367-7792-CC22B151AB7C}"/>
              </a:ext>
            </a:extLst>
          </p:cNvPr>
          <p:cNvPicPr>
            <a:picLocks noChangeAspect="1"/>
          </p:cNvPicPr>
          <p:nvPr/>
        </p:nvPicPr>
        <p:blipFill>
          <a:blip r:embed="rId16">
            <a:lum/>
            <a:alphaModFix/>
          </a:blip>
          <a:srcRect/>
          <a:stretch>
            <a:fillRect/>
          </a:stretch>
        </p:blipFill>
        <p:spPr>
          <a:xfrm>
            <a:off x="527030" y="4858437"/>
            <a:ext cx="376957" cy="376957"/>
          </a:xfrm>
          <a:prstGeom prst="rect">
            <a:avLst/>
          </a:prstGeom>
          <a:noFill/>
          <a:ln>
            <a:noFill/>
          </a:ln>
        </p:spPr>
      </p:pic>
      <p:pic>
        <p:nvPicPr>
          <p:cNvPr id="74" name="Graphic 28">
            <a:extLst>
              <a:ext uri="{FF2B5EF4-FFF2-40B4-BE49-F238E27FC236}">
                <a16:creationId xmlns:a16="http://schemas.microsoft.com/office/drawing/2014/main" id="{8678D25F-B835-43EE-42A8-B672E9AA19C2}"/>
              </a:ext>
            </a:extLst>
          </p:cNvPr>
          <p:cNvPicPr>
            <a:picLocks noChangeAspect="1"/>
          </p:cNvPicPr>
          <p:nvPr/>
        </p:nvPicPr>
        <p:blipFill>
          <a:blip r:embed="rId11">
            <a:lum/>
            <a:alphaModFix/>
          </a:blip>
          <a:srcRect/>
          <a:stretch>
            <a:fillRect/>
          </a:stretch>
        </p:blipFill>
        <p:spPr>
          <a:xfrm>
            <a:off x="451038" y="4544517"/>
            <a:ext cx="267232" cy="267232"/>
          </a:xfrm>
          <a:prstGeom prst="rect">
            <a:avLst/>
          </a:prstGeom>
          <a:noFill/>
          <a:ln>
            <a:noFill/>
          </a:ln>
        </p:spPr>
      </p:pic>
      <p:sp>
        <p:nvSpPr>
          <p:cNvPr id="75" name="TextBox 39">
            <a:extLst>
              <a:ext uri="{FF2B5EF4-FFF2-40B4-BE49-F238E27FC236}">
                <a16:creationId xmlns:a16="http://schemas.microsoft.com/office/drawing/2014/main" id="{B0F68CB0-EFD9-CE21-87B7-D1BF81181CE8}"/>
              </a:ext>
            </a:extLst>
          </p:cNvPr>
          <p:cNvSpPr/>
          <p:nvPr/>
        </p:nvSpPr>
        <p:spPr>
          <a:xfrm>
            <a:off x="526884" y="5246816"/>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76" name="Rectangle 26">
            <a:extLst>
              <a:ext uri="{FF2B5EF4-FFF2-40B4-BE49-F238E27FC236}">
                <a16:creationId xmlns:a16="http://schemas.microsoft.com/office/drawing/2014/main" id="{DC5C9FA4-50DE-00E9-0E15-8E449B993F33}"/>
              </a:ext>
            </a:extLst>
          </p:cNvPr>
          <p:cNvSpPr/>
          <p:nvPr/>
        </p:nvSpPr>
        <p:spPr>
          <a:xfrm>
            <a:off x="475526"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7" name="Picture 5">
            <a:extLst>
              <a:ext uri="{FF2B5EF4-FFF2-40B4-BE49-F238E27FC236}">
                <a16:creationId xmlns:a16="http://schemas.microsoft.com/office/drawing/2014/main" id="{6193EACD-B1C6-40E5-8A08-06E2D973585E}"/>
              </a:ext>
            </a:extLst>
          </p:cNvPr>
          <p:cNvPicPr>
            <a:picLocks noChangeAspect="1"/>
          </p:cNvPicPr>
          <p:nvPr/>
        </p:nvPicPr>
        <p:blipFill>
          <a:blip r:embed="rId16">
            <a:lum/>
            <a:alphaModFix/>
          </a:blip>
          <a:srcRect/>
          <a:stretch>
            <a:fillRect/>
          </a:stretch>
        </p:blipFill>
        <p:spPr>
          <a:xfrm>
            <a:off x="550254" y="2191508"/>
            <a:ext cx="376957" cy="376957"/>
          </a:xfrm>
          <a:prstGeom prst="rect">
            <a:avLst/>
          </a:prstGeom>
          <a:noFill/>
          <a:ln>
            <a:noFill/>
          </a:ln>
        </p:spPr>
      </p:pic>
      <p:pic>
        <p:nvPicPr>
          <p:cNvPr id="78" name="Graphic 28">
            <a:extLst>
              <a:ext uri="{FF2B5EF4-FFF2-40B4-BE49-F238E27FC236}">
                <a16:creationId xmlns:a16="http://schemas.microsoft.com/office/drawing/2014/main" id="{37E6B30D-9C1F-A90F-E86B-3B4F8C8A1160}"/>
              </a:ext>
            </a:extLst>
          </p:cNvPr>
          <p:cNvPicPr>
            <a:picLocks noChangeAspect="1"/>
          </p:cNvPicPr>
          <p:nvPr/>
        </p:nvPicPr>
        <p:blipFill>
          <a:blip r:embed="rId11">
            <a:lum/>
            <a:alphaModFix/>
          </a:blip>
          <a:srcRect/>
          <a:stretch>
            <a:fillRect/>
          </a:stretch>
        </p:blipFill>
        <p:spPr>
          <a:xfrm>
            <a:off x="474262" y="1877588"/>
            <a:ext cx="267232" cy="267232"/>
          </a:xfrm>
          <a:prstGeom prst="rect">
            <a:avLst/>
          </a:prstGeom>
          <a:noFill/>
          <a:ln>
            <a:noFill/>
          </a:ln>
        </p:spPr>
      </p:pic>
      <p:sp>
        <p:nvSpPr>
          <p:cNvPr id="79" name="TextBox 39">
            <a:extLst>
              <a:ext uri="{FF2B5EF4-FFF2-40B4-BE49-F238E27FC236}">
                <a16:creationId xmlns:a16="http://schemas.microsoft.com/office/drawing/2014/main" id="{CFBDC92B-C000-9C94-2359-5FCD1D74A920}"/>
              </a:ext>
            </a:extLst>
          </p:cNvPr>
          <p:cNvSpPr/>
          <p:nvPr/>
        </p:nvSpPr>
        <p:spPr>
          <a:xfrm>
            <a:off x="550108"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0" name="Rectangle 26">
            <a:extLst>
              <a:ext uri="{FF2B5EF4-FFF2-40B4-BE49-F238E27FC236}">
                <a16:creationId xmlns:a16="http://schemas.microsoft.com/office/drawing/2014/main" id="{4A5094B0-B09E-83DA-3F15-34AD79879B7D}"/>
              </a:ext>
            </a:extLst>
          </p:cNvPr>
          <p:cNvSpPr/>
          <p:nvPr/>
        </p:nvSpPr>
        <p:spPr>
          <a:xfrm>
            <a:off x="2887247"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81" name="Picture 5">
            <a:extLst>
              <a:ext uri="{FF2B5EF4-FFF2-40B4-BE49-F238E27FC236}">
                <a16:creationId xmlns:a16="http://schemas.microsoft.com/office/drawing/2014/main" id="{B7B12305-7010-81C5-8BF9-9377E3C0416D}"/>
              </a:ext>
            </a:extLst>
          </p:cNvPr>
          <p:cNvPicPr>
            <a:picLocks noChangeAspect="1"/>
          </p:cNvPicPr>
          <p:nvPr/>
        </p:nvPicPr>
        <p:blipFill>
          <a:blip r:embed="rId16">
            <a:lum/>
            <a:alphaModFix/>
          </a:blip>
          <a:srcRect/>
          <a:stretch>
            <a:fillRect/>
          </a:stretch>
        </p:blipFill>
        <p:spPr>
          <a:xfrm>
            <a:off x="2961975" y="2191508"/>
            <a:ext cx="376957" cy="376957"/>
          </a:xfrm>
          <a:prstGeom prst="rect">
            <a:avLst/>
          </a:prstGeom>
          <a:noFill/>
          <a:ln>
            <a:noFill/>
          </a:ln>
        </p:spPr>
      </p:pic>
      <p:pic>
        <p:nvPicPr>
          <p:cNvPr id="83" name="Graphic 28">
            <a:extLst>
              <a:ext uri="{FF2B5EF4-FFF2-40B4-BE49-F238E27FC236}">
                <a16:creationId xmlns:a16="http://schemas.microsoft.com/office/drawing/2014/main" id="{F66AAA64-F430-241F-6340-E5DA8C3E8565}"/>
              </a:ext>
            </a:extLst>
          </p:cNvPr>
          <p:cNvPicPr>
            <a:picLocks noChangeAspect="1"/>
          </p:cNvPicPr>
          <p:nvPr/>
        </p:nvPicPr>
        <p:blipFill>
          <a:blip r:embed="rId11">
            <a:lum/>
            <a:alphaModFix/>
          </a:blip>
          <a:srcRect/>
          <a:stretch>
            <a:fillRect/>
          </a:stretch>
        </p:blipFill>
        <p:spPr>
          <a:xfrm>
            <a:off x="2885983" y="1877588"/>
            <a:ext cx="267232" cy="267232"/>
          </a:xfrm>
          <a:prstGeom prst="rect">
            <a:avLst/>
          </a:prstGeom>
          <a:noFill/>
          <a:ln>
            <a:noFill/>
          </a:ln>
        </p:spPr>
      </p:pic>
      <p:sp>
        <p:nvSpPr>
          <p:cNvPr id="98" name="TextBox 39">
            <a:extLst>
              <a:ext uri="{FF2B5EF4-FFF2-40B4-BE49-F238E27FC236}">
                <a16:creationId xmlns:a16="http://schemas.microsoft.com/office/drawing/2014/main" id="{B6935EF2-0BCF-AA0A-8B95-566A86A9D219}"/>
              </a:ext>
            </a:extLst>
          </p:cNvPr>
          <p:cNvSpPr/>
          <p:nvPr/>
        </p:nvSpPr>
        <p:spPr>
          <a:xfrm>
            <a:off x="2961829"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99" name="Rectangle 26">
            <a:extLst>
              <a:ext uri="{FF2B5EF4-FFF2-40B4-BE49-F238E27FC236}">
                <a16:creationId xmlns:a16="http://schemas.microsoft.com/office/drawing/2014/main" id="{3ADB3649-EFE2-B9A9-FDC2-C63AC4998D89}"/>
              </a:ext>
            </a:extLst>
          </p:cNvPr>
          <p:cNvSpPr/>
          <p:nvPr/>
        </p:nvSpPr>
        <p:spPr>
          <a:xfrm>
            <a:off x="2887247" y="4552039"/>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00" name="Picture 5">
            <a:extLst>
              <a:ext uri="{FF2B5EF4-FFF2-40B4-BE49-F238E27FC236}">
                <a16:creationId xmlns:a16="http://schemas.microsoft.com/office/drawing/2014/main" id="{7D41B77F-6B9A-B38F-AD74-ACA28FEAD11E}"/>
              </a:ext>
            </a:extLst>
          </p:cNvPr>
          <p:cNvPicPr>
            <a:picLocks noChangeAspect="1"/>
          </p:cNvPicPr>
          <p:nvPr/>
        </p:nvPicPr>
        <p:blipFill>
          <a:blip r:embed="rId16">
            <a:lum/>
            <a:alphaModFix/>
          </a:blip>
          <a:srcRect/>
          <a:stretch>
            <a:fillRect/>
          </a:stretch>
        </p:blipFill>
        <p:spPr>
          <a:xfrm>
            <a:off x="2961975" y="4860144"/>
            <a:ext cx="376957" cy="376957"/>
          </a:xfrm>
          <a:prstGeom prst="rect">
            <a:avLst/>
          </a:prstGeom>
          <a:noFill/>
          <a:ln>
            <a:noFill/>
          </a:ln>
        </p:spPr>
      </p:pic>
      <p:pic>
        <p:nvPicPr>
          <p:cNvPr id="101" name="Graphic 28">
            <a:extLst>
              <a:ext uri="{FF2B5EF4-FFF2-40B4-BE49-F238E27FC236}">
                <a16:creationId xmlns:a16="http://schemas.microsoft.com/office/drawing/2014/main" id="{4A19B143-3861-5AC0-BAFB-25FC152F6A39}"/>
              </a:ext>
            </a:extLst>
          </p:cNvPr>
          <p:cNvPicPr>
            <a:picLocks noChangeAspect="1"/>
          </p:cNvPicPr>
          <p:nvPr/>
        </p:nvPicPr>
        <p:blipFill>
          <a:blip r:embed="rId11">
            <a:lum/>
            <a:alphaModFix/>
          </a:blip>
          <a:srcRect/>
          <a:stretch>
            <a:fillRect/>
          </a:stretch>
        </p:blipFill>
        <p:spPr>
          <a:xfrm>
            <a:off x="2885983" y="4546224"/>
            <a:ext cx="267232" cy="267232"/>
          </a:xfrm>
          <a:prstGeom prst="rect">
            <a:avLst/>
          </a:prstGeom>
          <a:noFill/>
          <a:ln>
            <a:noFill/>
          </a:ln>
        </p:spPr>
      </p:pic>
      <p:sp>
        <p:nvSpPr>
          <p:cNvPr id="102" name="TextBox 39">
            <a:extLst>
              <a:ext uri="{FF2B5EF4-FFF2-40B4-BE49-F238E27FC236}">
                <a16:creationId xmlns:a16="http://schemas.microsoft.com/office/drawing/2014/main" id="{3A362E5B-C8D4-52BD-EF85-34C91DA32D96}"/>
              </a:ext>
            </a:extLst>
          </p:cNvPr>
          <p:cNvSpPr/>
          <p:nvPr/>
        </p:nvSpPr>
        <p:spPr>
          <a:xfrm>
            <a:off x="2961829" y="5248523"/>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cxnSp>
        <p:nvCxnSpPr>
          <p:cNvPr id="103" name="Straight Connector 102">
            <a:extLst>
              <a:ext uri="{FF2B5EF4-FFF2-40B4-BE49-F238E27FC236}">
                <a16:creationId xmlns:a16="http://schemas.microsoft.com/office/drawing/2014/main" id="{E6464D69-7E9C-D79E-137A-8E7C1955BDCC}"/>
              </a:ext>
            </a:extLst>
          </p:cNvPr>
          <p:cNvCxnSpPr>
            <a:cxnSpLocks/>
            <a:stCxn id="77" idx="3"/>
          </p:cNvCxnSpPr>
          <p:nvPr/>
        </p:nvCxnSpPr>
        <p:spPr>
          <a:xfrm>
            <a:off x="927211" y="2379987"/>
            <a:ext cx="147290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1B8F85D-C296-91D9-BF2D-6DEA02AE23C2}"/>
              </a:ext>
            </a:extLst>
          </p:cNvPr>
          <p:cNvCxnSpPr>
            <a:cxnSpLocks/>
            <a:stCxn id="81" idx="1"/>
          </p:cNvCxnSpPr>
          <p:nvPr/>
        </p:nvCxnSpPr>
        <p:spPr>
          <a:xfrm flipH="1">
            <a:off x="2522883" y="2379987"/>
            <a:ext cx="4390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0A87E5-DF88-D3DC-7CDB-235B16B50359}"/>
              </a:ext>
            </a:extLst>
          </p:cNvPr>
          <p:cNvCxnSpPr>
            <a:cxnSpLocks/>
          </p:cNvCxnSpPr>
          <p:nvPr/>
        </p:nvCxnSpPr>
        <p:spPr>
          <a:xfrm flipH="1">
            <a:off x="2391635" y="2379987"/>
            <a:ext cx="8481" cy="332765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495D79F-0559-3B95-A5F6-A9EDA45BB5C9}"/>
              </a:ext>
            </a:extLst>
          </p:cNvPr>
          <p:cNvCxnSpPr>
            <a:cxnSpLocks/>
          </p:cNvCxnSpPr>
          <p:nvPr/>
        </p:nvCxnSpPr>
        <p:spPr>
          <a:xfrm>
            <a:off x="2522883" y="2391409"/>
            <a:ext cx="0" cy="331622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0048079-9987-4C63-6776-E572A2BF06E8}"/>
              </a:ext>
            </a:extLst>
          </p:cNvPr>
          <p:cNvCxnSpPr>
            <a:stCxn id="73" idx="3"/>
          </p:cNvCxnSpPr>
          <p:nvPr/>
        </p:nvCxnSpPr>
        <p:spPr>
          <a:xfrm>
            <a:off x="903987" y="5046916"/>
            <a:ext cx="1398763" cy="8909"/>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1CD7871-1906-6005-E51F-8489FBC2F70E}"/>
              </a:ext>
            </a:extLst>
          </p:cNvPr>
          <p:cNvCxnSpPr/>
          <p:nvPr/>
        </p:nvCxnSpPr>
        <p:spPr>
          <a:xfrm>
            <a:off x="2302750" y="5055825"/>
            <a:ext cx="0" cy="75162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FE459D6-19F8-0DDE-26D9-58E0E506C05F}"/>
              </a:ext>
            </a:extLst>
          </p:cNvPr>
          <p:cNvCxnSpPr>
            <a:stCxn id="100" idx="1"/>
          </p:cNvCxnSpPr>
          <p:nvPr/>
        </p:nvCxnSpPr>
        <p:spPr>
          <a:xfrm flipH="1" flipV="1">
            <a:off x="2601879" y="5048622"/>
            <a:ext cx="360096" cy="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84FABE-A3BD-6823-5BD8-38E5866A7263}"/>
              </a:ext>
            </a:extLst>
          </p:cNvPr>
          <p:cNvCxnSpPr/>
          <p:nvPr/>
        </p:nvCxnSpPr>
        <p:spPr>
          <a:xfrm>
            <a:off x="2601879" y="5046915"/>
            <a:ext cx="0" cy="7605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34">
            <a:extLst>
              <a:ext uri="{FF2B5EF4-FFF2-40B4-BE49-F238E27FC236}">
                <a16:creationId xmlns:a16="http://schemas.microsoft.com/office/drawing/2014/main" id="{DA193380-4179-83EC-555B-FBD9DFBFA856}"/>
              </a:ext>
            </a:extLst>
          </p:cNvPr>
          <p:cNvSpPr/>
          <p:nvPr/>
        </p:nvSpPr>
        <p:spPr>
          <a:xfrm>
            <a:off x="8999533" y="52039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12" name="Graphic 36">
            <a:extLst>
              <a:ext uri="{FF2B5EF4-FFF2-40B4-BE49-F238E27FC236}">
                <a16:creationId xmlns:a16="http://schemas.microsoft.com/office/drawing/2014/main" id="{D07A84B3-A5CE-35B5-A93D-506C32A34A41}"/>
              </a:ext>
            </a:extLst>
          </p:cNvPr>
          <p:cNvPicPr>
            <a:picLocks noChangeAspect="1"/>
          </p:cNvPicPr>
          <p:nvPr/>
        </p:nvPicPr>
        <p:blipFill>
          <a:blip r:embed="rId11">
            <a:lum/>
            <a:alphaModFix/>
          </a:blip>
          <a:srcRect/>
          <a:stretch>
            <a:fillRect/>
          </a:stretch>
        </p:blipFill>
        <p:spPr>
          <a:xfrm>
            <a:off x="8998093" y="5195653"/>
            <a:ext cx="380520" cy="380520"/>
          </a:xfrm>
          <a:prstGeom prst="rect">
            <a:avLst/>
          </a:prstGeom>
          <a:noFill/>
          <a:ln>
            <a:noFill/>
          </a:ln>
        </p:spPr>
      </p:pic>
      <p:sp>
        <p:nvSpPr>
          <p:cNvPr id="113" name="TextBox 40">
            <a:extLst>
              <a:ext uri="{FF2B5EF4-FFF2-40B4-BE49-F238E27FC236}">
                <a16:creationId xmlns:a16="http://schemas.microsoft.com/office/drawing/2014/main" id="{199DEB73-07DD-4318-F073-03E6B9D80032}"/>
              </a:ext>
            </a:extLst>
          </p:cNvPr>
          <p:cNvSpPr/>
          <p:nvPr/>
        </p:nvSpPr>
        <p:spPr>
          <a:xfrm>
            <a:off x="9029773" y="619537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Transit Gateway att.</a:t>
            </a:r>
          </a:p>
        </p:txBody>
      </p:sp>
      <p:sp>
        <p:nvSpPr>
          <p:cNvPr id="114" name="TextBox 38">
            <a:extLst>
              <a:ext uri="{FF2B5EF4-FFF2-40B4-BE49-F238E27FC236}">
                <a16:creationId xmlns:a16="http://schemas.microsoft.com/office/drawing/2014/main" id="{3EB39945-4516-053A-E0CE-6DDE88DE9FDD}"/>
              </a:ext>
            </a:extLst>
          </p:cNvPr>
          <p:cNvSpPr/>
          <p:nvPr/>
        </p:nvSpPr>
        <p:spPr>
          <a:xfrm>
            <a:off x="1953170" y="6168944"/>
            <a:ext cx="98121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pic>
        <p:nvPicPr>
          <p:cNvPr id="115" name="Picture 13">
            <a:extLst>
              <a:ext uri="{FF2B5EF4-FFF2-40B4-BE49-F238E27FC236}">
                <a16:creationId xmlns:a16="http://schemas.microsoft.com/office/drawing/2014/main" id="{3572E021-0D89-1D65-D47C-C71CFFC9E73F}"/>
              </a:ext>
            </a:extLst>
          </p:cNvPr>
          <p:cNvPicPr>
            <a:picLocks noChangeAspect="1"/>
          </p:cNvPicPr>
          <p:nvPr/>
        </p:nvPicPr>
        <p:blipFill>
          <a:blip r:embed="rId17">
            <a:lum/>
            <a:alphaModFix/>
          </a:blip>
          <a:srcRect/>
          <a:stretch>
            <a:fillRect/>
          </a:stretch>
        </p:blipFill>
        <p:spPr>
          <a:xfrm>
            <a:off x="2191613" y="5647856"/>
            <a:ext cx="507600" cy="507600"/>
          </a:xfrm>
          <a:prstGeom prst="rect">
            <a:avLst/>
          </a:prstGeom>
          <a:noFill/>
          <a:ln>
            <a:noFill/>
          </a:ln>
        </p:spPr>
      </p:pic>
      <p:pic>
        <p:nvPicPr>
          <p:cNvPr id="116" name="Picture 5">
            <a:extLst>
              <a:ext uri="{FF2B5EF4-FFF2-40B4-BE49-F238E27FC236}">
                <a16:creationId xmlns:a16="http://schemas.microsoft.com/office/drawing/2014/main" id="{CEC030EC-E515-53ED-8219-D81E73A9EE37}"/>
              </a:ext>
            </a:extLst>
          </p:cNvPr>
          <p:cNvPicPr>
            <a:picLocks noChangeAspect="1"/>
          </p:cNvPicPr>
          <p:nvPr/>
        </p:nvPicPr>
        <p:blipFill>
          <a:blip r:embed="rId16">
            <a:lum/>
            <a:alphaModFix/>
          </a:blip>
          <a:srcRect/>
          <a:stretch>
            <a:fillRect/>
          </a:stretch>
        </p:blipFill>
        <p:spPr>
          <a:xfrm>
            <a:off x="9203971" y="5633276"/>
            <a:ext cx="536760" cy="536760"/>
          </a:xfrm>
          <a:prstGeom prst="rect">
            <a:avLst/>
          </a:prstGeom>
          <a:noFill/>
          <a:ln>
            <a:noFill/>
          </a:ln>
        </p:spPr>
      </p:pic>
      <p:sp>
        <p:nvSpPr>
          <p:cNvPr id="117" name="Rectangle 8">
            <a:extLst>
              <a:ext uri="{FF2B5EF4-FFF2-40B4-BE49-F238E27FC236}">
                <a16:creationId xmlns:a16="http://schemas.microsoft.com/office/drawing/2014/main" id="{33738EBB-8D37-A5E2-72EF-5731BCAFEC57}"/>
              </a:ext>
            </a:extLst>
          </p:cNvPr>
          <p:cNvSpPr/>
          <p:nvPr/>
        </p:nvSpPr>
        <p:spPr>
          <a:xfrm>
            <a:off x="4885214" y="3093238"/>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dirty="0">
                <a:ln>
                  <a:noFill/>
                </a:ln>
                <a:latin typeface="+mj-lt"/>
                <a:ea typeface="Microsoft YaHei" pitchFamily="2"/>
                <a:cs typeface="Arial" pitchFamily="34"/>
              </a:rPr>
              <a:t>Service VPC</a:t>
            </a:r>
          </a:p>
        </p:txBody>
      </p:sp>
      <p:pic>
        <p:nvPicPr>
          <p:cNvPr id="118" name="Graphic 9">
            <a:extLst>
              <a:ext uri="{FF2B5EF4-FFF2-40B4-BE49-F238E27FC236}">
                <a16:creationId xmlns:a16="http://schemas.microsoft.com/office/drawing/2014/main" id="{FFBF0476-950C-F90B-66DE-4ECB69266CB6}"/>
              </a:ext>
            </a:extLst>
          </p:cNvPr>
          <p:cNvPicPr>
            <a:picLocks noChangeAspect="1"/>
          </p:cNvPicPr>
          <p:nvPr/>
        </p:nvPicPr>
        <p:blipFill>
          <a:blip r:embed="rId10">
            <a:lum/>
            <a:alphaModFix/>
          </a:blip>
          <a:srcRect/>
          <a:stretch>
            <a:fillRect/>
          </a:stretch>
        </p:blipFill>
        <p:spPr>
          <a:xfrm>
            <a:off x="4877484" y="3089968"/>
            <a:ext cx="427680" cy="451079"/>
          </a:xfrm>
          <a:prstGeom prst="rect">
            <a:avLst/>
          </a:prstGeom>
          <a:noFill/>
          <a:ln>
            <a:noFill/>
          </a:ln>
        </p:spPr>
      </p:pic>
      <p:pic>
        <p:nvPicPr>
          <p:cNvPr id="119" name="Picture 2" descr="(icon)">
            <a:extLst>
              <a:ext uri="{FF2B5EF4-FFF2-40B4-BE49-F238E27FC236}">
                <a16:creationId xmlns:a16="http://schemas.microsoft.com/office/drawing/2014/main" id="{00542364-63B5-AECD-8D15-ED6183552A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84599" y="3445988"/>
            <a:ext cx="494500" cy="494500"/>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39">
            <a:extLst>
              <a:ext uri="{FF2B5EF4-FFF2-40B4-BE49-F238E27FC236}">
                <a16:creationId xmlns:a16="http://schemas.microsoft.com/office/drawing/2014/main" id="{3073C841-A17D-3D39-A418-9D354466E867}"/>
              </a:ext>
            </a:extLst>
          </p:cNvPr>
          <p:cNvSpPr/>
          <p:nvPr/>
        </p:nvSpPr>
        <p:spPr>
          <a:xfrm>
            <a:off x="5365890" y="4017325"/>
            <a:ext cx="2480108" cy="3216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lvl="0">
              <a:defRPr sz="1800"/>
            </a:pPr>
            <a:r>
              <a:rPr lang="sk-SK" sz="1100" dirty="0">
                <a:latin typeface="+mj-lt"/>
                <a:ea typeface="Microsoft YaHei" pitchFamily="2"/>
                <a:cs typeface="Lucida Sans" pitchFamily="2"/>
              </a:rPr>
              <a:t>Log </a:t>
            </a:r>
            <a:r>
              <a:rPr lang="sk-SK" sz="1100" dirty="0" err="1">
                <a:latin typeface="+mj-lt"/>
                <a:ea typeface="Microsoft YaHei" pitchFamily="2"/>
                <a:cs typeface="Lucida Sans" pitchFamily="2"/>
              </a:rPr>
              <a:t>gathering</a:t>
            </a:r>
            <a:r>
              <a:rPr lang="sk-SK" sz="1100" dirty="0">
                <a:latin typeface="+mj-lt"/>
                <a:ea typeface="Microsoft YaHei" pitchFamily="2"/>
                <a:cs typeface="Lucida Sans" pitchFamily="2"/>
              </a:rPr>
              <a:t> and </a:t>
            </a:r>
            <a:r>
              <a:rPr lang="sk-SK" sz="1100" dirty="0" err="1">
                <a:latin typeface="+mj-lt"/>
                <a:ea typeface="Microsoft YaHei" pitchFamily="2"/>
                <a:cs typeface="Lucida Sans" pitchFamily="2"/>
              </a:rPr>
              <a:t>Analytics</a:t>
            </a:r>
            <a:r>
              <a:rPr lang="sk-SK" sz="1100" dirty="0">
                <a:latin typeface="+mj-lt"/>
                <a:ea typeface="Microsoft YaHei" pitchFamily="2"/>
                <a:cs typeface="Lucida Sans" pitchFamily="2"/>
              </a:rPr>
              <a:t>:</a:t>
            </a:r>
          </a:p>
          <a:p>
            <a:pPr lvl="0">
              <a:defRPr sz="1800"/>
            </a:pPr>
            <a:r>
              <a:rPr lang="sk-SK" sz="1100" dirty="0" err="1">
                <a:latin typeface="+mj-lt"/>
                <a:ea typeface="Microsoft YaHei" pitchFamily="2"/>
                <a:cs typeface="Lucida Sans" pitchFamily="2"/>
              </a:rPr>
              <a:t>Athena</a:t>
            </a:r>
            <a:r>
              <a:rPr lang="sk-SK" sz="1100" dirty="0">
                <a:latin typeface="+mj-lt"/>
                <a:ea typeface="Microsoft YaHei" pitchFamily="2"/>
                <a:cs typeface="Lucida Sans" pitchFamily="2"/>
              </a:rPr>
              <a:t> , </a:t>
            </a:r>
            <a:r>
              <a:rPr lang="sk-SK" sz="1100" dirty="0" err="1">
                <a:latin typeface="+mj-lt"/>
                <a:ea typeface="Microsoft YaHei" pitchFamily="2"/>
                <a:cs typeface="Lucida Sans" pitchFamily="2"/>
              </a:rPr>
              <a:t>Synthetics</a:t>
            </a:r>
            <a:r>
              <a:rPr lang="sk-SK" sz="1100" dirty="0">
                <a:latin typeface="+mj-lt"/>
                <a:ea typeface="Microsoft YaHei" pitchFamily="2"/>
                <a:cs typeface="Lucida Sans" pitchFamily="2"/>
              </a:rPr>
              <a:t>, etc... </a:t>
            </a:r>
            <a:endParaRPr lang="sk-SK" sz="1100" b="0" i="0" u="none" strike="noStrike" kern="1200" spc="0" dirty="0">
              <a:ln>
                <a:noFill/>
              </a:ln>
              <a:latin typeface="+mj-lt"/>
              <a:ea typeface="Microsoft YaHei" pitchFamily="2"/>
              <a:cs typeface="Lucida Sans" pitchFamily="2"/>
            </a:endParaRPr>
          </a:p>
        </p:txBody>
      </p:sp>
      <p:pic>
        <p:nvPicPr>
          <p:cNvPr id="121" name="Picture 4" descr="(icon)">
            <a:extLst>
              <a:ext uri="{FF2B5EF4-FFF2-40B4-BE49-F238E27FC236}">
                <a16:creationId xmlns:a16="http://schemas.microsoft.com/office/drawing/2014/main" id="{198C1EBB-C63F-0DC0-079F-E17AA605DA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15384" y="3455658"/>
            <a:ext cx="498266" cy="498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con)">
            <a:extLst>
              <a:ext uri="{FF2B5EF4-FFF2-40B4-BE49-F238E27FC236}">
                <a16:creationId xmlns:a16="http://schemas.microsoft.com/office/drawing/2014/main" id="{BD7D1A70-E0CA-555B-4D48-30AAB2BB1B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16014" y="3458712"/>
            <a:ext cx="498266" cy="4982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Connector 122">
            <a:extLst>
              <a:ext uri="{FF2B5EF4-FFF2-40B4-BE49-F238E27FC236}">
                <a16:creationId xmlns:a16="http://schemas.microsoft.com/office/drawing/2014/main" id="{6A867DBB-FA68-DAF1-83E0-B63F4E6C4E64}"/>
              </a:ext>
            </a:extLst>
          </p:cNvPr>
          <p:cNvCxnSpPr>
            <a:cxnSpLocks/>
          </p:cNvCxnSpPr>
          <p:nvPr/>
        </p:nvCxnSpPr>
        <p:spPr>
          <a:xfrm flipV="1">
            <a:off x="2742429" y="5901656"/>
            <a:ext cx="6461542"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26">
            <a:extLst>
              <a:ext uri="{FF2B5EF4-FFF2-40B4-BE49-F238E27FC236}">
                <a16:creationId xmlns:a16="http://schemas.microsoft.com/office/drawing/2014/main" id="{F2E3176A-B8AA-A5D7-B30B-3D86F868FE7C}"/>
              </a:ext>
            </a:extLst>
          </p:cNvPr>
          <p:cNvSpPr/>
          <p:nvPr/>
        </p:nvSpPr>
        <p:spPr>
          <a:xfrm>
            <a:off x="5152961" y="5177627"/>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5" name="Picture 5">
            <a:extLst>
              <a:ext uri="{FF2B5EF4-FFF2-40B4-BE49-F238E27FC236}">
                <a16:creationId xmlns:a16="http://schemas.microsoft.com/office/drawing/2014/main" id="{624E4400-E5AD-BA6E-84F1-94EE3BE6C255}"/>
              </a:ext>
            </a:extLst>
          </p:cNvPr>
          <p:cNvPicPr>
            <a:picLocks noChangeAspect="1"/>
          </p:cNvPicPr>
          <p:nvPr/>
        </p:nvPicPr>
        <p:blipFill>
          <a:blip r:embed="rId16">
            <a:lum/>
            <a:alphaModFix/>
          </a:blip>
          <a:srcRect/>
          <a:stretch>
            <a:fillRect/>
          </a:stretch>
        </p:blipFill>
        <p:spPr>
          <a:xfrm>
            <a:off x="6456161" y="5637707"/>
            <a:ext cx="536760" cy="536760"/>
          </a:xfrm>
          <a:prstGeom prst="rect">
            <a:avLst/>
          </a:prstGeom>
          <a:noFill/>
          <a:ln>
            <a:noFill/>
          </a:ln>
        </p:spPr>
      </p:pic>
      <p:pic>
        <p:nvPicPr>
          <p:cNvPr id="126" name="Graphic 28">
            <a:extLst>
              <a:ext uri="{FF2B5EF4-FFF2-40B4-BE49-F238E27FC236}">
                <a16:creationId xmlns:a16="http://schemas.microsoft.com/office/drawing/2014/main" id="{3F69AAF0-5A60-15F0-EF3E-C7B9DF14E8F3}"/>
              </a:ext>
            </a:extLst>
          </p:cNvPr>
          <p:cNvPicPr>
            <a:picLocks noChangeAspect="1"/>
          </p:cNvPicPr>
          <p:nvPr/>
        </p:nvPicPr>
        <p:blipFill>
          <a:blip r:embed="rId11">
            <a:lum/>
            <a:alphaModFix/>
          </a:blip>
          <a:srcRect/>
          <a:stretch>
            <a:fillRect/>
          </a:stretch>
        </p:blipFill>
        <p:spPr>
          <a:xfrm>
            <a:off x="5151161" y="5169347"/>
            <a:ext cx="380520" cy="380520"/>
          </a:xfrm>
          <a:prstGeom prst="rect">
            <a:avLst/>
          </a:prstGeom>
          <a:noFill/>
          <a:ln>
            <a:noFill/>
          </a:ln>
        </p:spPr>
      </p:pic>
      <p:cxnSp>
        <p:nvCxnSpPr>
          <p:cNvPr id="127" name="Straight Connector 126">
            <a:extLst>
              <a:ext uri="{FF2B5EF4-FFF2-40B4-BE49-F238E27FC236}">
                <a16:creationId xmlns:a16="http://schemas.microsoft.com/office/drawing/2014/main" id="{CCC7B1A7-7130-74C1-8B06-25A1BA20B735}"/>
              </a:ext>
            </a:extLst>
          </p:cNvPr>
          <p:cNvCxnSpPr>
            <a:cxnSpLocks/>
            <a:stCxn id="115" idx="3"/>
            <a:endCxn id="125" idx="1"/>
          </p:cNvCxnSpPr>
          <p:nvPr/>
        </p:nvCxnSpPr>
        <p:spPr>
          <a:xfrm>
            <a:off x="2699213" y="5901656"/>
            <a:ext cx="3756948"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5B0FB91-00C8-F500-E076-0ADD1B0BCFC3}"/>
              </a:ext>
            </a:extLst>
          </p:cNvPr>
          <p:cNvCxnSpPr>
            <a:stCxn id="125" idx="3"/>
          </p:cNvCxnSpPr>
          <p:nvPr/>
        </p:nvCxnSpPr>
        <p:spPr>
          <a:xfrm flipV="1">
            <a:off x="6992921" y="5901656"/>
            <a:ext cx="2211050"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13">
            <a:extLst>
              <a:ext uri="{FF2B5EF4-FFF2-40B4-BE49-F238E27FC236}">
                <a16:creationId xmlns:a16="http://schemas.microsoft.com/office/drawing/2014/main" id="{A29463B0-2C71-9BB2-BDD8-6CD96A172288}"/>
              </a:ext>
            </a:extLst>
          </p:cNvPr>
          <p:cNvPicPr>
            <a:picLocks noChangeAspect="1"/>
          </p:cNvPicPr>
          <p:nvPr/>
        </p:nvPicPr>
        <p:blipFill>
          <a:blip r:embed="rId17">
            <a:lum/>
            <a:alphaModFix/>
          </a:blip>
          <a:srcRect/>
          <a:stretch>
            <a:fillRect/>
          </a:stretch>
        </p:blipFill>
        <p:spPr>
          <a:xfrm>
            <a:off x="7896709" y="5662436"/>
            <a:ext cx="507600" cy="507600"/>
          </a:xfrm>
          <a:prstGeom prst="rect">
            <a:avLst/>
          </a:prstGeom>
          <a:noFill/>
          <a:ln>
            <a:noFill/>
          </a:ln>
        </p:spPr>
      </p:pic>
      <p:sp>
        <p:nvSpPr>
          <p:cNvPr id="130" name="TextBox 38">
            <a:extLst>
              <a:ext uri="{FF2B5EF4-FFF2-40B4-BE49-F238E27FC236}">
                <a16:creationId xmlns:a16="http://schemas.microsoft.com/office/drawing/2014/main" id="{19A46928-0295-907E-C6EF-EE09F9691F57}"/>
              </a:ext>
            </a:extLst>
          </p:cNvPr>
          <p:cNvSpPr/>
          <p:nvPr/>
        </p:nvSpPr>
        <p:spPr>
          <a:xfrm>
            <a:off x="7569435" y="627925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sp>
        <p:nvSpPr>
          <p:cNvPr id="131" name="TextBox 39">
            <a:extLst>
              <a:ext uri="{FF2B5EF4-FFF2-40B4-BE49-F238E27FC236}">
                <a16:creationId xmlns:a16="http://schemas.microsoft.com/office/drawing/2014/main" id="{4543C8A7-CA51-82B8-C583-39F53D6A8360}"/>
              </a:ext>
            </a:extLst>
          </p:cNvPr>
          <p:cNvSpPr/>
          <p:nvPr/>
        </p:nvSpPr>
        <p:spPr>
          <a:xfrm>
            <a:off x="6002104" y="6199210"/>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 name="Untertitel 2">
            <a:extLst>
              <a:ext uri="{FF2B5EF4-FFF2-40B4-BE49-F238E27FC236}">
                <a16:creationId xmlns:a16="http://schemas.microsoft.com/office/drawing/2014/main" id="{0220D779-5B9A-91E2-6A43-0E61C433ED6C}"/>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10" name="Picture 3">
            <a:extLst>
              <a:ext uri="{FF2B5EF4-FFF2-40B4-BE49-F238E27FC236}">
                <a16:creationId xmlns:a16="http://schemas.microsoft.com/office/drawing/2014/main" id="{66F6A86B-38F0-CFB3-BEAF-15111203B5C8}"/>
              </a:ext>
            </a:extLst>
          </p:cNvPr>
          <p:cNvPicPr>
            <a:picLocks noChangeAspect="1"/>
          </p:cNvPicPr>
          <p:nvPr/>
        </p:nvPicPr>
        <p:blipFill>
          <a:blip r:embed="rId21">
            <a:lum/>
            <a:alphaModFix/>
          </a:blip>
          <a:srcRect/>
          <a:stretch>
            <a:fillRect/>
          </a:stretch>
        </p:blipFill>
        <p:spPr>
          <a:xfrm>
            <a:off x="10321613" y="5369465"/>
            <a:ext cx="560458" cy="560458"/>
          </a:xfrm>
          <a:prstGeom prst="rect">
            <a:avLst/>
          </a:prstGeom>
          <a:noFill/>
          <a:ln>
            <a:noFill/>
          </a:ln>
        </p:spPr>
      </p:pic>
      <p:sp>
        <p:nvSpPr>
          <p:cNvPr id="11" name="Titel 1">
            <a:extLst>
              <a:ext uri="{FF2B5EF4-FFF2-40B4-BE49-F238E27FC236}">
                <a16:creationId xmlns:a16="http://schemas.microsoft.com/office/drawing/2014/main" id="{0F6A30C5-77C0-6AA2-BFD9-F8FA90F5E83F}"/>
              </a:ext>
            </a:extLst>
          </p:cNvPr>
          <p:cNvSpPr txBox="1">
            <a:spLocks/>
          </p:cNvSpPr>
          <p:nvPr/>
        </p:nvSpPr>
        <p:spPr bwMode="gray">
          <a:xfrm>
            <a:off x="10164216" y="5945139"/>
            <a:ext cx="2956361" cy="5184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100" dirty="0">
                <a:solidFill>
                  <a:schemeClr val="tx1"/>
                </a:solidFill>
              </a:rPr>
              <a:t>Network LB on ports:</a:t>
            </a:r>
          </a:p>
          <a:p>
            <a:r>
              <a:rPr lang="en-US" sz="1100" dirty="0">
                <a:solidFill>
                  <a:srgbClr val="46A800"/>
                </a:solidFill>
              </a:rPr>
              <a:t>     - 3129 for explicit proxy</a:t>
            </a:r>
          </a:p>
          <a:p>
            <a:r>
              <a:rPr lang="en-US" sz="1100" dirty="0">
                <a:solidFill>
                  <a:srgbClr val="FF0000"/>
                </a:solidFill>
              </a:rPr>
              <a:t>    - 53 for DNS requesrs</a:t>
            </a:r>
          </a:p>
        </p:txBody>
      </p:sp>
      <p:pic>
        <p:nvPicPr>
          <p:cNvPr id="2" name="Picture 1">
            <a:extLst>
              <a:ext uri="{FF2B5EF4-FFF2-40B4-BE49-F238E27FC236}">
                <a16:creationId xmlns:a16="http://schemas.microsoft.com/office/drawing/2014/main" id="{65087B5D-101F-F8BA-C854-2E10E736B4D5}"/>
              </a:ext>
            </a:extLst>
          </p:cNvPr>
          <p:cNvPicPr>
            <a:picLocks noChangeAspect="1"/>
          </p:cNvPicPr>
          <p:nvPr/>
        </p:nvPicPr>
        <p:blipFill rotWithShape="1">
          <a:blip r:embed="rId22"/>
          <a:srcRect r="6760"/>
          <a:stretch/>
        </p:blipFill>
        <p:spPr>
          <a:xfrm>
            <a:off x="8771056" y="4126524"/>
            <a:ext cx="367200" cy="367200"/>
          </a:xfrm>
          <a:prstGeom prst="rect">
            <a:avLst/>
          </a:prstGeom>
          <a:ln>
            <a:solidFill>
              <a:schemeClr val="tx1"/>
            </a:solidFill>
          </a:ln>
        </p:spPr>
      </p:pic>
      <p:sp>
        <p:nvSpPr>
          <p:cNvPr id="4" name="Titel 1">
            <a:extLst>
              <a:ext uri="{FF2B5EF4-FFF2-40B4-BE49-F238E27FC236}">
                <a16:creationId xmlns:a16="http://schemas.microsoft.com/office/drawing/2014/main" id="{543C9409-5215-AEA9-05F1-0E28D746F314}"/>
              </a:ext>
            </a:extLst>
          </p:cNvPr>
          <p:cNvSpPr txBox="1">
            <a:spLocks/>
          </p:cNvSpPr>
          <p:nvPr/>
        </p:nvSpPr>
        <p:spPr bwMode="gray">
          <a:xfrm>
            <a:off x="8261028" y="4338835"/>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FF0000"/>
                </a:solidFill>
              </a:rPr>
              <a:t>Dnsmasq</a:t>
            </a:r>
          </a:p>
        </p:txBody>
      </p:sp>
    </p:spTree>
    <p:extLst>
      <p:ext uri="{BB962C8B-B14F-4D97-AF65-F5344CB8AC3E}">
        <p14:creationId xmlns:p14="http://schemas.microsoft.com/office/powerpoint/2010/main" val="1628528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mple background Stock Images - Search Stock Images on Everypixel">
            <a:extLst>
              <a:ext uri="{FF2B5EF4-FFF2-40B4-BE49-F238E27FC236}">
                <a16:creationId xmlns:a16="http://schemas.microsoft.com/office/drawing/2014/main" id="{6E698DE4-7CA7-4A72-B66B-6A4E0F1BF66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16988"/>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75C182F-6A58-0CF2-9B83-DB6FD8C76F70}"/>
              </a:ext>
            </a:extLst>
          </p:cNvPr>
          <p:cNvGrpSpPr>
            <a:grpSpLocks noChangeAspect="1"/>
          </p:cNvGrpSpPr>
          <p:nvPr/>
        </p:nvGrpSpPr>
        <p:grpSpPr>
          <a:xfrm>
            <a:off x="8984445" y="3663336"/>
            <a:ext cx="2057400" cy="1259639"/>
            <a:chOff x="8984445" y="3663336"/>
            <a:chExt cx="2057400" cy="1259639"/>
          </a:xfrm>
        </p:grpSpPr>
        <p:sp>
          <p:nvSpPr>
            <p:cNvPr id="6" name="Rectangle 19">
              <a:extLst>
                <a:ext uri="{FF2B5EF4-FFF2-40B4-BE49-F238E27FC236}">
                  <a16:creationId xmlns:a16="http://schemas.microsoft.com/office/drawing/2014/main" id="{212A37C5-5C7B-3CDF-31DA-11FC6E6BCAC3}"/>
                </a:ext>
              </a:extLst>
            </p:cNvPr>
            <p:cNvSpPr/>
            <p:nvPr/>
          </p:nvSpPr>
          <p:spPr>
            <a:xfrm>
              <a:off x="8984445" y="3663336"/>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7" name="Graphic 20">
              <a:extLst>
                <a:ext uri="{FF2B5EF4-FFF2-40B4-BE49-F238E27FC236}">
                  <a16:creationId xmlns:a16="http://schemas.microsoft.com/office/drawing/2014/main" id="{B3A5AAAB-E904-7EC8-781F-B0A83609B280}"/>
                </a:ext>
              </a:extLst>
            </p:cNvPr>
            <p:cNvPicPr>
              <a:picLocks noChangeAspect="1"/>
            </p:cNvPicPr>
            <p:nvPr/>
          </p:nvPicPr>
          <p:blipFill>
            <a:blip r:embed="rId4">
              <a:lum/>
              <a:alphaModFix/>
            </a:blip>
            <a:srcRect/>
            <a:stretch>
              <a:fillRect/>
            </a:stretch>
          </p:blipFill>
          <p:spPr>
            <a:xfrm>
              <a:off x="8984445" y="3663336"/>
              <a:ext cx="380520" cy="380520"/>
            </a:xfrm>
            <a:prstGeom prst="rect">
              <a:avLst/>
            </a:prstGeom>
            <a:noFill/>
            <a:ln>
              <a:noFill/>
            </a:ln>
          </p:spPr>
        </p:pic>
      </p:grpSp>
      <p:sp>
        <p:nvSpPr>
          <p:cNvPr id="14" name="Titel 1">
            <a:extLst>
              <a:ext uri="{FF2B5EF4-FFF2-40B4-BE49-F238E27FC236}">
                <a16:creationId xmlns:a16="http://schemas.microsoft.com/office/drawing/2014/main" id="{3A210430-312F-4201-9BF6-739C18C0CB69}"/>
              </a:ext>
            </a:extLst>
          </p:cNvPr>
          <p:cNvSpPr txBox="1">
            <a:spLocks/>
          </p:cNvSpPr>
          <p:nvPr/>
        </p:nvSpPr>
        <p:spPr bwMode="gray">
          <a:xfrm>
            <a:off x="9029772" y="4084560"/>
            <a:ext cx="2109870" cy="3049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800" dirty="0"/>
              <a:t>Whitelist</a:t>
            </a:r>
          </a:p>
        </p:txBody>
      </p:sp>
      <p:grpSp>
        <p:nvGrpSpPr>
          <p:cNvPr id="17" name="Group 16">
            <a:extLst>
              <a:ext uri="{FF2B5EF4-FFF2-40B4-BE49-F238E27FC236}">
                <a16:creationId xmlns:a16="http://schemas.microsoft.com/office/drawing/2014/main" id="{5A26A085-DE02-B959-1D44-D74269C15A49}"/>
              </a:ext>
            </a:extLst>
          </p:cNvPr>
          <p:cNvGrpSpPr>
            <a:grpSpLocks noChangeAspect="1"/>
          </p:cNvGrpSpPr>
          <p:nvPr/>
        </p:nvGrpSpPr>
        <p:grpSpPr>
          <a:xfrm>
            <a:off x="9026279" y="3783686"/>
            <a:ext cx="2799732" cy="952156"/>
            <a:chOff x="9026279" y="3783686"/>
            <a:chExt cx="2799732" cy="952156"/>
          </a:xfrm>
        </p:grpSpPr>
        <p:pic>
          <p:nvPicPr>
            <p:cNvPr id="18" name="Picture 11">
              <a:extLst>
                <a:ext uri="{FF2B5EF4-FFF2-40B4-BE49-F238E27FC236}">
                  <a16:creationId xmlns:a16="http://schemas.microsoft.com/office/drawing/2014/main" id="{B0625E4D-E342-61AC-0505-6B46BB6484AD}"/>
                </a:ext>
              </a:extLst>
            </p:cNvPr>
            <p:cNvPicPr>
              <a:picLocks noChangeAspect="1"/>
            </p:cNvPicPr>
            <p:nvPr/>
          </p:nvPicPr>
          <p:blipFill>
            <a:blip r:embed="rId5">
              <a:lum/>
              <a:alphaModFix/>
            </a:blip>
            <a:srcRect/>
            <a:stretch>
              <a:fillRect/>
            </a:stretch>
          </p:blipFill>
          <p:spPr>
            <a:xfrm>
              <a:off x="11158882" y="3783686"/>
              <a:ext cx="507600" cy="507600"/>
            </a:xfrm>
            <a:prstGeom prst="rect">
              <a:avLst/>
            </a:prstGeom>
            <a:noFill/>
            <a:ln>
              <a:noFill/>
            </a:ln>
          </p:spPr>
        </p:pic>
        <p:pic>
          <p:nvPicPr>
            <p:cNvPr id="20" name="Picture 19" descr="(none)">
              <a:extLst>
                <a:ext uri="{FF2B5EF4-FFF2-40B4-BE49-F238E27FC236}">
                  <a16:creationId xmlns:a16="http://schemas.microsoft.com/office/drawing/2014/main" id="{DB1B3E12-A2FD-F220-567E-753693DBA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17" y="402970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4">
              <a:extLst>
                <a:ext uri="{FF2B5EF4-FFF2-40B4-BE49-F238E27FC236}">
                  <a16:creationId xmlns:a16="http://schemas.microsoft.com/office/drawing/2014/main" id="{EFFADE54-E2ED-C189-5AC7-3FC451464D1E}"/>
                </a:ext>
              </a:extLst>
            </p:cNvPr>
            <p:cNvSpPr/>
            <p:nvPr/>
          </p:nvSpPr>
          <p:spPr>
            <a:xfrm>
              <a:off x="10416718" y="457451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22" name="Straight Connector 18">
              <a:extLst>
                <a:ext uri="{FF2B5EF4-FFF2-40B4-BE49-F238E27FC236}">
                  <a16:creationId xmlns:a16="http://schemas.microsoft.com/office/drawing/2014/main" id="{DD42665C-5AE2-AB3F-A05C-A03D1D8EE0F0}"/>
                </a:ext>
              </a:extLst>
            </p:cNvPr>
            <p:cNvSpPr/>
            <p:nvPr/>
          </p:nvSpPr>
          <p:spPr>
            <a:xfrm flipV="1">
              <a:off x="10882346" y="4083393"/>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grpSp>
          <p:nvGrpSpPr>
            <p:cNvPr id="23" name="Group 22">
              <a:extLst>
                <a:ext uri="{FF2B5EF4-FFF2-40B4-BE49-F238E27FC236}">
                  <a16:creationId xmlns:a16="http://schemas.microsoft.com/office/drawing/2014/main" id="{50207349-AC8D-29F0-CACD-C8421B5BCE4F}"/>
                </a:ext>
              </a:extLst>
            </p:cNvPr>
            <p:cNvGrpSpPr>
              <a:grpSpLocks noChangeAspect="1"/>
            </p:cNvGrpSpPr>
            <p:nvPr/>
          </p:nvGrpSpPr>
          <p:grpSpPr>
            <a:xfrm>
              <a:off x="9026279" y="4060483"/>
              <a:ext cx="568773" cy="652663"/>
              <a:chOff x="10590556" y="571188"/>
              <a:chExt cx="914399" cy="1049269"/>
            </a:xfrm>
          </p:grpSpPr>
          <p:pic>
            <p:nvPicPr>
              <p:cNvPr id="29" name="Picture 28" descr="A logo of cubes and a circle&#10;&#10;Description automatically generated">
                <a:extLst>
                  <a:ext uri="{FF2B5EF4-FFF2-40B4-BE49-F238E27FC236}">
                    <a16:creationId xmlns:a16="http://schemas.microsoft.com/office/drawing/2014/main" id="{380D5125-314E-2C17-3703-22C7B295DC13}"/>
                  </a:ext>
                </a:extLst>
              </p:cNvPr>
              <p:cNvPicPr>
                <a:picLocks noChangeAspect="1"/>
              </p:cNvPicPr>
              <p:nvPr/>
            </p:nvPicPr>
            <p:blipFill>
              <a:blip r:embed="rId7"/>
              <a:stretch>
                <a:fillRect/>
              </a:stretch>
            </p:blipFill>
            <p:spPr>
              <a:xfrm>
                <a:off x="10590556" y="571188"/>
                <a:ext cx="914399" cy="914399"/>
              </a:xfrm>
              <a:prstGeom prst="rect">
                <a:avLst/>
              </a:prstGeom>
            </p:spPr>
          </p:pic>
          <p:sp>
            <p:nvSpPr>
              <p:cNvPr id="30" name="Titel 1">
                <a:extLst>
                  <a:ext uri="{FF2B5EF4-FFF2-40B4-BE49-F238E27FC236}">
                    <a16:creationId xmlns:a16="http://schemas.microsoft.com/office/drawing/2014/main" id="{F81F116F-744D-EBFE-4C26-99964462E120}"/>
                  </a:ext>
                </a:extLst>
              </p:cNvPr>
              <p:cNvSpPr txBox="1">
                <a:spLocks/>
              </p:cNvSpPr>
              <p:nvPr/>
            </p:nvSpPr>
            <p:spPr bwMode="gray">
              <a:xfrm>
                <a:off x="10646955" y="1492502"/>
                <a:ext cx="675867" cy="12795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grpSp>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8">
              <a:lum/>
              <a:alphaModFix/>
            </a:blip>
            <a:srcRect/>
            <a:stretch>
              <a:fillRect/>
            </a:stretch>
          </p:blipFill>
          <p:spPr>
            <a:xfrm>
              <a:off x="9523629" y="3968759"/>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9"/>
            <a:stretch>
              <a:fillRect/>
            </a:stretch>
          </p:blipFill>
          <p:spPr>
            <a:xfrm>
              <a:off x="9516843" y="4370568"/>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9926020" y="4102312"/>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46A800"/>
                  </a:solidFill>
                </a:rPr>
                <a:t>Squid Proxy</a:t>
              </a:r>
              <a:endParaRPr lang="en-US" sz="12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9926021" y="451475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FluentBit</a:t>
              </a:r>
            </a:p>
          </p:txBody>
        </p:sp>
        <p:sp>
          <p:nvSpPr>
            <p:cNvPr id="28" name="TextBox 44">
              <a:extLst>
                <a:ext uri="{FF2B5EF4-FFF2-40B4-BE49-F238E27FC236}">
                  <a16:creationId xmlns:a16="http://schemas.microsoft.com/office/drawing/2014/main" id="{07A2372E-6FCD-5A4E-9705-CEECC339981D}"/>
                </a:ext>
              </a:extLst>
            </p:cNvPr>
            <p:cNvSpPr/>
            <p:nvPr/>
          </p:nvSpPr>
          <p:spPr>
            <a:xfrm>
              <a:off x="11084846" y="4352029"/>
              <a:ext cx="741165"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sp>
        <p:nvSpPr>
          <p:cNvPr id="31" name="TextBox 30">
            <a:extLst>
              <a:ext uri="{FF2B5EF4-FFF2-40B4-BE49-F238E27FC236}">
                <a16:creationId xmlns:a16="http://schemas.microsoft.com/office/drawing/2014/main" id="{A8A58327-71AD-85D8-FA8E-54742CF02280}"/>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grpSp>
        <p:nvGrpSpPr>
          <p:cNvPr id="32" name="Group 31">
            <a:extLst>
              <a:ext uri="{FF2B5EF4-FFF2-40B4-BE49-F238E27FC236}">
                <a16:creationId xmlns:a16="http://schemas.microsoft.com/office/drawing/2014/main" id="{2AE43976-0AE1-7018-C815-388213A76691}"/>
              </a:ext>
            </a:extLst>
          </p:cNvPr>
          <p:cNvGrpSpPr>
            <a:grpSpLocks noChangeAspect="1"/>
          </p:cNvGrpSpPr>
          <p:nvPr/>
        </p:nvGrpSpPr>
        <p:grpSpPr>
          <a:xfrm>
            <a:off x="255354" y="3056707"/>
            <a:ext cx="1987934" cy="2485189"/>
            <a:chOff x="350280" y="2713382"/>
            <a:chExt cx="2830680" cy="3538737"/>
          </a:xfrm>
        </p:grpSpPr>
        <p:sp>
          <p:nvSpPr>
            <p:cNvPr id="33" name="Rectangle 8">
              <a:extLst>
                <a:ext uri="{FF2B5EF4-FFF2-40B4-BE49-F238E27FC236}">
                  <a16:creationId xmlns:a16="http://schemas.microsoft.com/office/drawing/2014/main" id="{C4287469-C3B8-65EE-4E7E-2FED684F8636}"/>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3</a:t>
              </a:r>
            </a:p>
          </p:txBody>
        </p:sp>
        <p:pic>
          <p:nvPicPr>
            <p:cNvPr id="34" name="Graphic 9">
              <a:extLst>
                <a:ext uri="{FF2B5EF4-FFF2-40B4-BE49-F238E27FC236}">
                  <a16:creationId xmlns:a16="http://schemas.microsoft.com/office/drawing/2014/main" id="{B45A055C-CDE4-3AE4-C6E4-30FF05C9B3EC}"/>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35" name="Rectangle 12">
              <a:extLst>
                <a:ext uri="{FF2B5EF4-FFF2-40B4-BE49-F238E27FC236}">
                  <a16:creationId xmlns:a16="http://schemas.microsoft.com/office/drawing/2014/main" id="{FEC2FDC5-D603-3008-71F2-83446F86C6B6}"/>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36" name="Graphic 13">
              <a:extLst>
                <a:ext uri="{FF2B5EF4-FFF2-40B4-BE49-F238E27FC236}">
                  <a16:creationId xmlns:a16="http://schemas.microsoft.com/office/drawing/2014/main" id="{DFD86EDF-7176-5288-AB24-EBAB02888CDC}"/>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37" name="Picture 15">
              <a:extLst>
                <a:ext uri="{FF2B5EF4-FFF2-40B4-BE49-F238E27FC236}">
                  <a16:creationId xmlns:a16="http://schemas.microsoft.com/office/drawing/2014/main" id="{F8B3AFB3-5506-F5CE-75EA-861BF8D51755}"/>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38" name="TextBox 24">
              <a:extLst>
                <a:ext uri="{FF2B5EF4-FFF2-40B4-BE49-F238E27FC236}">
                  <a16:creationId xmlns:a16="http://schemas.microsoft.com/office/drawing/2014/main" id="{A1ADF3B6-FBB0-1EF3-810E-70B0D7BD82CC}"/>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39" name="Group 38">
            <a:extLst>
              <a:ext uri="{FF2B5EF4-FFF2-40B4-BE49-F238E27FC236}">
                <a16:creationId xmlns:a16="http://schemas.microsoft.com/office/drawing/2014/main" id="{17F13404-3428-B890-8D00-5E33E4B275CA}"/>
              </a:ext>
            </a:extLst>
          </p:cNvPr>
          <p:cNvGrpSpPr>
            <a:grpSpLocks noChangeAspect="1"/>
          </p:cNvGrpSpPr>
          <p:nvPr/>
        </p:nvGrpSpPr>
        <p:grpSpPr>
          <a:xfrm>
            <a:off x="278578" y="389778"/>
            <a:ext cx="1987934" cy="2485189"/>
            <a:chOff x="350280" y="2713382"/>
            <a:chExt cx="2830680" cy="3538737"/>
          </a:xfrm>
        </p:grpSpPr>
        <p:sp>
          <p:nvSpPr>
            <p:cNvPr id="40" name="Rectangle 8">
              <a:extLst>
                <a:ext uri="{FF2B5EF4-FFF2-40B4-BE49-F238E27FC236}">
                  <a16:creationId xmlns:a16="http://schemas.microsoft.com/office/drawing/2014/main" id="{622D05B2-73F1-9BF5-399D-0A611DAA8120}"/>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1</a:t>
              </a:r>
            </a:p>
          </p:txBody>
        </p:sp>
        <p:pic>
          <p:nvPicPr>
            <p:cNvPr id="41" name="Graphic 9">
              <a:extLst>
                <a:ext uri="{FF2B5EF4-FFF2-40B4-BE49-F238E27FC236}">
                  <a16:creationId xmlns:a16="http://schemas.microsoft.com/office/drawing/2014/main" id="{8D7C16F8-D638-4CE4-8007-D3E3157C032A}"/>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42" name="Rectangle 12">
              <a:extLst>
                <a:ext uri="{FF2B5EF4-FFF2-40B4-BE49-F238E27FC236}">
                  <a16:creationId xmlns:a16="http://schemas.microsoft.com/office/drawing/2014/main" id="{403F5D10-9C90-C6C0-2568-28AFC3FF0B40}"/>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3" name="Graphic 13">
              <a:extLst>
                <a:ext uri="{FF2B5EF4-FFF2-40B4-BE49-F238E27FC236}">
                  <a16:creationId xmlns:a16="http://schemas.microsoft.com/office/drawing/2014/main" id="{B037E11D-D7C4-EFDE-A539-309D991A17D9}"/>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44" name="Picture 15">
              <a:extLst>
                <a:ext uri="{FF2B5EF4-FFF2-40B4-BE49-F238E27FC236}">
                  <a16:creationId xmlns:a16="http://schemas.microsoft.com/office/drawing/2014/main" id="{B71F5645-949B-CBEA-E5B6-7D7E6040266A}"/>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45" name="TextBox 24">
              <a:extLst>
                <a:ext uri="{FF2B5EF4-FFF2-40B4-BE49-F238E27FC236}">
                  <a16:creationId xmlns:a16="http://schemas.microsoft.com/office/drawing/2014/main" id="{EBAB829B-F90E-0477-1D95-CDEA0D776503}"/>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sp>
        <p:nvSpPr>
          <p:cNvPr id="46" name="Rectangle 8">
            <a:extLst>
              <a:ext uri="{FF2B5EF4-FFF2-40B4-BE49-F238E27FC236}">
                <a16:creationId xmlns:a16="http://schemas.microsoft.com/office/drawing/2014/main" id="{F818D453-BE68-7CB0-73C2-78F58C6E9B9B}"/>
              </a:ext>
            </a:extLst>
          </p:cNvPr>
          <p:cNvSpPr/>
          <p:nvPr/>
        </p:nvSpPr>
        <p:spPr>
          <a:xfrm>
            <a:off x="2690299" y="389778"/>
            <a:ext cx="1987934" cy="24851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2</a:t>
            </a:r>
          </a:p>
        </p:txBody>
      </p:sp>
      <p:pic>
        <p:nvPicPr>
          <p:cNvPr id="47" name="Graphic 9">
            <a:extLst>
              <a:ext uri="{FF2B5EF4-FFF2-40B4-BE49-F238E27FC236}">
                <a16:creationId xmlns:a16="http://schemas.microsoft.com/office/drawing/2014/main" id="{A0D31CF7-AE60-FFBA-3093-F5780649F88B}"/>
              </a:ext>
            </a:extLst>
          </p:cNvPr>
          <p:cNvPicPr>
            <a:picLocks noChangeAspect="1"/>
          </p:cNvPicPr>
          <p:nvPr/>
        </p:nvPicPr>
        <p:blipFill>
          <a:blip r:embed="rId10">
            <a:lum/>
            <a:alphaModFix/>
          </a:blip>
          <a:srcRect/>
          <a:stretch>
            <a:fillRect/>
          </a:stretch>
        </p:blipFill>
        <p:spPr>
          <a:xfrm>
            <a:off x="2699213" y="389778"/>
            <a:ext cx="300352" cy="316784"/>
          </a:xfrm>
          <a:prstGeom prst="rect">
            <a:avLst/>
          </a:prstGeom>
          <a:noFill/>
          <a:ln>
            <a:noFill/>
          </a:ln>
        </p:spPr>
      </p:pic>
      <p:sp>
        <p:nvSpPr>
          <p:cNvPr id="48" name="Rectangle 12">
            <a:extLst>
              <a:ext uri="{FF2B5EF4-FFF2-40B4-BE49-F238E27FC236}">
                <a16:creationId xmlns:a16="http://schemas.microsoft.com/office/drawing/2014/main" id="{1603044E-5733-6664-C243-A139983DA895}"/>
              </a:ext>
            </a:extLst>
          </p:cNvPr>
          <p:cNvSpPr/>
          <p:nvPr/>
        </p:nvSpPr>
        <p:spPr>
          <a:xfrm>
            <a:off x="2887247" y="810935"/>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9" name="Graphic 13">
            <a:extLst>
              <a:ext uri="{FF2B5EF4-FFF2-40B4-BE49-F238E27FC236}">
                <a16:creationId xmlns:a16="http://schemas.microsoft.com/office/drawing/2014/main" id="{A7CABB6D-4016-B32A-F012-8F0788546DB0}"/>
              </a:ext>
            </a:extLst>
          </p:cNvPr>
          <p:cNvPicPr>
            <a:picLocks noChangeAspect="1"/>
          </p:cNvPicPr>
          <p:nvPr/>
        </p:nvPicPr>
        <p:blipFill>
          <a:blip r:embed="rId11">
            <a:lum/>
            <a:alphaModFix/>
          </a:blip>
          <a:srcRect/>
          <a:stretch>
            <a:fillRect/>
          </a:stretch>
        </p:blipFill>
        <p:spPr>
          <a:xfrm>
            <a:off x="2885983" y="810935"/>
            <a:ext cx="267232" cy="267232"/>
          </a:xfrm>
          <a:prstGeom prst="rect">
            <a:avLst/>
          </a:prstGeom>
          <a:noFill/>
          <a:ln>
            <a:noFill/>
          </a:ln>
        </p:spPr>
      </p:pic>
      <p:pic>
        <p:nvPicPr>
          <p:cNvPr id="50" name="Picture 15">
            <a:extLst>
              <a:ext uri="{FF2B5EF4-FFF2-40B4-BE49-F238E27FC236}">
                <a16:creationId xmlns:a16="http://schemas.microsoft.com/office/drawing/2014/main" id="{2646E44C-1D21-A9EE-668B-F59343DA6B12}"/>
              </a:ext>
            </a:extLst>
          </p:cNvPr>
          <p:cNvPicPr>
            <a:picLocks noChangeAspect="1"/>
          </p:cNvPicPr>
          <p:nvPr/>
        </p:nvPicPr>
        <p:blipFill>
          <a:blip r:embed="rId12">
            <a:lum/>
            <a:alphaModFix/>
          </a:blip>
          <a:srcRect/>
          <a:stretch>
            <a:fillRect/>
          </a:stretch>
        </p:blipFill>
        <p:spPr>
          <a:xfrm>
            <a:off x="3005188" y="1182540"/>
            <a:ext cx="356478" cy="356478"/>
          </a:xfrm>
          <a:prstGeom prst="rect">
            <a:avLst/>
          </a:prstGeom>
          <a:noFill/>
          <a:ln>
            <a:noFill/>
          </a:ln>
        </p:spPr>
      </p:pic>
      <p:sp>
        <p:nvSpPr>
          <p:cNvPr id="51" name="TextBox 24">
            <a:extLst>
              <a:ext uri="{FF2B5EF4-FFF2-40B4-BE49-F238E27FC236}">
                <a16:creationId xmlns:a16="http://schemas.microsoft.com/office/drawing/2014/main" id="{4C41CA2D-28F7-0517-4A24-B2ABC2301E1E}"/>
              </a:ext>
            </a:extLst>
          </p:cNvPr>
          <p:cNvSpPr/>
          <p:nvPr/>
        </p:nvSpPr>
        <p:spPr>
          <a:xfrm>
            <a:off x="2999565" y="1526798"/>
            <a:ext cx="103985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nvGrpSpPr>
          <p:cNvPr id="52" name="Group 51">
            <a:extLst>
              <a:ext uri="{FF2B5EF4-FFF2-40B4-BE49-F238E27FC236}">
                <a16:creationId xmlns:a16="http://schemas.microsoft.com/office/drawing/2014/main" id="{7944BD13-93B3-51BC-50B3-CDCE30694BB8}"/>
              </a:ext>
            </a:extLst>
          </p:cNvPr>
          <p:cNvGrpSpPr>
            <a:grpSpLocks noChangeAspect="1"/>
          </p:cNvGrpSpPr>
          <p:nvPr/>
        </p:nvGrpSpPr>
        <p:grpSpPr>
          <a:xfrm>
            <a:off x="2690299" y="3058414"/>
            <a:ext cx="1987934" cy="2485189"/>
            <a:chOff x="350280" y="2713382"/>
            <a:chExt cx="2830680" cy="3538737"/>
          </a:xfrm>
        </p:grpSpPr>
        <p:sp>
          <p:nvSpPr>
            <p:cNvPr id="53" name="Rectangle 8">
              <a:extLst>
                <a:ext uri="{FF2B5EF4-FFF2-40B4-BE49-F238E27FC236}">
                  <a16:creationId xmlns:a16="http://schemas.microsoft.com/office/drawing/2014/main" id="{D5BDA974-6025-724B-E385-31A540245C27}"/>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n</a:t>
              </a:r>
            </a:p>
          </p:txBody>
        </p:sp>
        <p:pic>
          <p:nvPicPr>
            <p:cNvPr id="54" name="Graphic 9">
              <a:extLst>
                <a:ext uri="{FF2B5EF4-FFF2-40B4-BE49-F238E27FC236}">
                  <a16:creationId xmlns:a16="http://schemas.microsoft.com/office/drawing/2014/main" id="{5F9CE672-DA25-8B3C-BF53-1B09782A4357}"/>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55" name="Rectangle 12">
              <a:extLst>
                <a:ext uri="{FF2B5EF4-FFF2-40B4-BE49-F238E27FC236}">
                  <a16:creationId xmlns:a16="http://schemas.microsoft.com/office/drawing/2014/main" id="{137BCEB2-5FAC-65E4-9230-E4D5211DAADF}"/>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56" name="Graphic 13">
              <a:extLst>
                <a:ext uri="{FF2B5EF4-FFF2-40B4-BE49-F238E27FC236}">
                  <a16:creationId xmlns:a16="http://schemas.microsoft.com/office/drawing/2014/main" id="{EF06E276-08CE-7A62-A89B-2D8C33A4E0AA}"/>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57" name="Picture 15">
              <a:extLst>
                <a:ext uri="{FF2B5EF4-FFF2-40B4-BE49-F238E27FC236}">
                  <a16:creationId xmlns:a16="http://schemas.microsoft.com/office/drawing/2014/main" id="{60700FD4-AEB9-FF86-0B6D-5346B3364ED3}"/>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58" name="TextBox 24">
              <a:extLst>
                <a:ext uri="{FF2B5EF4-FFF2-40B4-BE49-F238E27FC236}">
                  <a16:creationId xmlns:a16="http://schemas.microsoft.com/office/drawing/2014/main" id="{72EC3143-7AE4-0B50-769E-480B1D2462DB}"/>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59" name="Group 58">
            <a:extLst>
              <a:ext uri="{FF2B5EF4-FFF2-40B4-BE49-F238E27FC236}">
                <a16:creationId xmlns:a16="http://schemas.microsoft.com/office/drawing/2014/main" id="{837ECE0B-FE51-1695-FA21-0BB31FAB05EB}"/>
              </a:ext>
            </a:extLst>
          </p:cNvPr>
          <p:cNvGrpSpPr>
            <a:grpSpLocks noChangeAspect="1"/>
          </p:cNvGrpSpPr>
          <p:nvPr/>
        </p:nvGrpSpPr>
        <p:grpSpPr>
          <a:xfrm>
            <a:off x="8955190" y="2246533"/>
            <a:ext cx="2057400" cy="1259639"/>
            <a:chOff x="8955190" y="2246533"/>
            <a:chExt cx="2057400" cy="1259639"/>
          </a:xfrm>
        </p:grpSpPr>
        <p:grpSp>
          <p:nvGrpSpPr>
            <p:cNvPr id="60" name="Group 59">
              <a:extLst>
                <a:ext uri="{FF2B5EF4-FFF2-40B4-BE49-F238E27FC236}">
                  <a16:creationId xmlns:a16="http://schemas.microsoft.com/office/drawing/2014/main" id="{BF5C8756-B592-C421-7475-4EF775A6D403}"/>
                </a:ext>
              </a:extLst>
            </p:cNvPr>
            <p:cNvGrpSpPr/>
            <p:nvPr/>
          </p:nvGrpSpPr>
          <p:grpSpPr>
            <a:xfrm>
              <a:off x="8955190" y="2246533"/>
              <a:ext cx="2057400" cy="1259639"/>
              <a:chOff x="8955190" y="2246533"/>
              <a:chExt cx="2057400" cy="1259639"/>
            </a:xfrm>
          </p:grpSpPr>
          <p:grpSp>
            <p:nvGrpSpPr>
              <p:cNvPr id="62" name="Group 61">
                <a:extLst>
                  <a:ext uri="{FF2B5EF4-FFF2-40B4-BE49-F238E27FC236}">
                    <a16:creationId xmlns:a16="http://schemas.microsoft.com/office/drawing/2014/main" id="{19C11D21-2FD6-65D9-9D7F-22FB88377B22}"/>
                  </a:ext>
                </a:extLst>
              </p:cNvPr>
              <p:cNvGrpSpPr>
                <a:grpSpLocks noChangeAspect="1"/>
              </p:cNvGrpSpPr>
              <p:nvPr/>
            </p:nvGrpSpPr>
            <p:grpSpPr>
              <a:xfrm>
                <a:off x="8955190" y="2246533"/>
                <a:ext cx="2057400" cy="1259639"/>
                <a:chOff x="8955190" y="2246533"/>
                <a:chExt cx="2057400" cy="1259639"/>
              </a:xfrm>
            </p:grpSpPr>
            <p:sp>
              <p:nvSpPr>
                <p:cNvPr id="64" name="Rectangle 10">
                  <a:extLst>
                    <a:ext uri="{FF2B5EF4-FFF2-40B4-BE49-F238E27FC236}">
                      <a16:creationId xmlns:a16="http://schemas.microsoft.com/office/drawing/2014/main" id="{CB219D7B-8026-0BBA-9190-E898C485B587}"/>
                    </a:ext>
                  </a:extLst>
                </p:cNvPr>
                <p:cNvSpPr/>
                <p:nvPr/>
              </p:nvSpPr>
              <p:spPr>
                <a:xfrm>
                  <a:off x="8955190" y="22465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27D9ED"/>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Public subnet</a:t>
                  </a:r>
                </a:p>
              </p:txBody>
            </p:sp>
            <p:pic>
              <p:nvPicPr>
                <p:cNvPr id="65" name="Graphic 5">
                  <a:extLst>
                    <a:ext uri="{FF2B5EF4-FFF2-40B4-BE49-F238E27FC236}">
                      <a16:creationId xmlns:a16="http://schemas.microsoft.com/office/drawing/2014/main" id="{996B5ABD-37C4-AD7C-1EFE-76724B118D51}"/>
                    </a:ext>
                  </a:extLst>
                </p:cNvPr>
                <p:cNvPicPr>
                  <a:picLocks noChangeAspect="1"/>
                </p:cNvPicPr>
                <p:nvPr/>
              </p:nvPicPr>
              <p:blipFill>
                <a:blip r:embed="rId13">
                  <a:lum/>
                  <a:alphaModFix/>
                </a:blip>
                <a:srcRect/>
                <a:stretch>
                  <a:fillRect/>
                </a:stretch>
              </p:blipFill>
              <p:spPr>
                <a:xfrm>
                  <a:off x="8955190" y="2246533"/>
                  <a:ext cx="380520" cy="380520"/>
                </a:xfrm>
                <a:prstGeom prst="rect">
                  <a:avLst/>
                </a:prstGeom>
                <a:noFill/>
                <a:ln>
                  <a:noFill/>
                </a:ln>
              </p:spPr>
            </p:pic>
          </p:grpSp>
          <p:pic>
            <p:nvPicPr>
              <p:cNvPr id="63" name="Picture 14">
                <a:extLst>
                  <a:ext uri="{FF2B5EF4-FFF2-40B4-BE49-F238E27FC236}">
                    <a16:creationId xmlns:a16="http://schemas.microsoft.com/office/drawing/2014/main" id="{0BFC827C-CB1B-C7EF-4C3C-FA7696673230}"/>
                  </a:ext>
                </a:extLst>
              </p:cNvPr>
              <p:cNvPicPr>
                <a:picLocks noChangeAspect="1"/>
              </p:cNvPicPr>
              <p:nvPr/>
            </p:nvPicPr>
            <p:blipFill>
              <a:blip r:embed="rId14">
                <a:lum/>
                <a:alphaModFix/>
              </a:blip>
              <a:srcRect/>
              <a:stretch>
                <a:fillRect/>
              </a:stretch>
            </p:blipFill>
            <p:spPr>
              <a:xfrm>
                <a:off x="9680192" y="2583746"/>
                <a:ext cx="536760" cy="536760"/>
              </a:xfrm>
              <a:prstGeom prst="rect">
                <a:avLst/>
              </a:prstGeom>
              <a:noFill/>
              <a:ln>
                <a:noFill/>
              </a:ln>
            </p:spPr>
          </p:pic>
        </p:grpSp>
        <p:sp>
          <p:nvSpPr>
            <p:cNvPr id="61" name="TextBox 47">
              <a:extLst>
                <a:ext uri="{FF2B5EF4-FFF2-40B4-BE49-F238E27FC236}">
                  <a16:creationId xmlns:a16="http://schemas.microsoft.com/office/drawing/2014/main" id="{A365938B-4561-F002-1C02-F4A5EB9182BC}"/>
                </a:ext>
              </a:extLst>
            </p:cNvPr>
            <p:cNvSpPr/>
            <p:nvPr/>
          </p:nvSpPr>
          <p:spPr>
            <a:xfrm>
              <a:off x="9512792" y="3187466"/>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NAT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grpSp>
      <p:sp>
        <p:nvSpPr>
          <p:cNvPr id="66" name="Rectangle 29">
            <a:extLst>
              <a:ext uri="{FF2B5EF4-FFF2-40B4-BE49-F238E27FC236}">
                <a16:creationId xmlns:a16="http://schemas.microsoft.com/office/drawing/2014/main" id="{2732BF02-3055-2D6A-93C2-EFDB66B2752E}"/>
              </a:ext>
            </a:extLst>
          </p:cNvPr>
          <p:cNvSpPr/>
          <p:nvPr/>
        </p:nvSpPr>
        <p:spPr>
          <a:xfrm>
            <a:off x="8514549" y="1644613"/>
            <a:ext cx="3225143" cy="497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dirty="0" err="1">
                <a:latin typeface="+mj-lt"/>
                <a:ea typeface="Microsoft YaHei" pitchFamily="2"/>
                <a:cs typeface="Arial" pitchFamily="34"/>
              </a:rPr>
              <a:t>O</a:t>
            </a:r>
            <a:r>
              <a:rPr lang="sk-SK" sz="1000" b="0" i="0" u="none" strike="noStrike" kern="1200" spc="0" dirty="0" err="1">
                <a:ln>
                  <a:noFill/>
                </a:ln>
                <a:latin typeface="+mj-lt"/>
                <a:ea typeface="Microsoft YaHei" pitchFamily="2"/>
                <a:cs typeface="Arial" pitchFamily="34"/>
              </a:rPr>
              <a:t>utbound</a:t>
            </a:r>
            <a:r>
              <a:rPr lang="sk-SK" sz="1000" b="0" i="0" u="none" strike="noStrike" kern="1200" spc="0" dirty="0">
                <a:ln>
                  <a:noFill/>
                </a:ln>
                <a:latin typeface="+mj-lt"/>
                <a:ea typeface="Microsoft YaHei" pitchFamily="2"/>
                <a:cs typeface="Arial" pitchFamily="34"/>
              </a:rPr>
              <a:t> VPC</a:t>
            </a:r>
          </a:p>
        </p:txBody>
      </p:sp>
      <p:pic>
        <p:nvPicPr>
          <p:cNvPr id="67" name="Graphic 30">
            <a:extLst>
              <a:ext uri="{FF2B5EF4-FFF2-40B4-BE49-F238E27FC236}">
                <a16:creationId xmlns:a16="http://schemas.microsoft.com/office/drawing/2014/main" id="{12C7FAB8-C51F-DE72-0F2B-35EAB4164D83}"/>
              </a:ext>
            </a:extLst>
          </p:cNvPr>
          <p:cNvPicPr>
            <a:picLocks noChangeAspect="1"/>
          </p:cNvPicPr>
          <p:nvPr/>
        </p:nvPicPr>
        <p:blipFill>
          <a:blip r:embed="rId10">
            <a:lum/>
            <a:alphaModFix/>
          </a:blip>
          <a:srcRect/>
          <a:stretch>
            <a:fillRect/>
          </a:stretch>
        </p:blipFill>
        <p:spPr>
          <a:xfrm>
            <a:off x="8514550" y="1644613"/>
            <a:ext cx="427680" cy="451079"/>
          </a:xfrm>
          <a:prstGeom prst="rect">
            <a:avLst/>
          </a:prstGeom>
          <a:noFill/>
          <a:ln>
            <a:noFill/>
          </a:ln>
        </p:spPr>
      </p:pic>
      <p:grpSp>
        <p:nvGrpSpPr>
          <p:cNvPr id="68" name="Group 6">
            <a:extLst>
              <a:ext uri="{FF2B5EF4-FFF2-40B4-BE49-F238E27FC236}">
                <a16:creationId xmlns:a16="http://schemas.microsoft.com/office/drawing/2014/main" id="{ADCFF979-4BC0-9A58-B9EF-3DC215456716}"/>
              </a:ext>
            </a:extLst>
          </p:cNvPr>
          <p:cNvGrpSpPr/>
          <p:nvPr/>
        </p:nvGrpSpPr>
        <p:grpSpPr>
          <a:xfrm>
            <a:off x="10780925" y="1422131"/>
            <a:ext cx="1480679" cy="675974"/>
            <a:chOff x="6889680" y="1207799"/>
            <a:chExt cx="1480679" cy="675974"/>
          </a:xfrm>
        </p:grpSpPr>
        <p:sp>
          <p:nvSpPr>
            <p:cNvPr id="69" name="Oval 16">
              <a:extLst>
                <a:ext uri="{FF2B5EF4-FFF2-40B4-BE49-F238E27FC236}">
                  <a16:creationId xmlns:a16="http://schemas.microsoft.com/office/drawing/2014/main" id="{A458FF83-A6AA-8980-089D-FA9666FCE7B9}"/>
                </a:ext>
              </a:extLst>
            </p:cNvPr>
            <p:cNvSpPr/>
            <p:nvPr/>
          </p:nvSpPr>
          <p:spPr>
            <a:xfrm>
              <a:off x="7159679" y="1207799"/>
              <a:ext cx="512999" cy="541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F1570"/>
            </a:solidFill>
            <a:ln w="12600">
              <a:solidFill>
                <a:srgbClr val="120D45"/>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70" name="Graphic 17">
              <a:extLst>
                <a:ext uri="{FF2B5EF4-FFF2-40B4-BE49-F238E27FC236}">
                  <a16:creationId xmlns:a16="http://schemas.microsoft.com/office/drawing/2014/main" id="{D58522D3-FC0D-CB7A-B577-6F9F716BAEB1}"/>
                </a:ext>
              </a:extLst>
            </p:cNvPr>
            <p:cNvPicPr>
              <a:picLocks noChangeAspect="1"/>
            </p:cNvPicPr>
            <p:nvPr/>
          </p:nvPicPr>
          <p:blipFill>
            <a:blip r:embed="rId15">
              <a:lum/>
              <a:alphaModFix/>
            </a:blip>
            <a:srcRect/>
            <a:stretch>
              <a:fillRect/>
            </a:stretch>
          </p:blipFill>
          <p:spPr>
            <a:xfrm>
              <a:off x="7159679" y="1207799"/>
              <a:ext cx="512999" cy="541440"/>
            </a:xfrm>
            <a:prstGeom prst="rect">
              <a:avLst/>
            </a:prstGeom>
            <a:noFill/>
            <a:ln>
              <a:noFill/>
            </a:ln>
          </p:spPr>
        </p:pic>
        <p:sp>
          <p:nvSpPr>
            <p:cNvPr id="71" name="TextBox 25">
              <a:extLst>
                <a:ext uri="{FF2B5EF4-FFF2-40B4-BE49-F238E27FC236}">
                  <a16:creationId xmlns:a16="http://schemas.microsoft.com/office/drawing/2014/main" id="{3E7C8B30-C92A-ACB1-5E18-0F46AB7144E3}"/>
                </a:ext>
              </a:extLst>
            </p:cNvPr>
            <p:cNvSpPr/>
            <p:nvPr/>
          </p:nvSpPr>
          <p:spPr>
            <a:xfrm>
              <a:off x="6889680" y="1722960"/>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Internet Gateway</a:t>
              </a:r>
            </a:p>
          </p:txBody>
        </p:sp>
      </p:grpSp>
      <p:sp>
        <p:nvSpPr>
          <p:cNvPr id="72" name="Rectangle 26">
            <a:extLst>
              <a:ext uri="{FF2B5EF4-FFF2-40B4-BE49-F238E27FC236}">
                <a16:creationId xmlns:a16="http://schemas.microsoft.com/office/drawing/2014/main" id="{6CE58E00-3B62-8394-3902-213472ED2889}"/>
              </a:ext>
            </a:extLst>
          </p:cNvPr>
          <p:cNvSpPr/>
          <p:nvPr/>
        </p:nvSpPr>
        <p:spPr>
          <a:xfrm>
            <a:off x="452302" y="4550332"/>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3" name="Picture 5">
            <a:extLst>
              <a:ext uri="{FF2B5EF4-FFF2-40B4-BE49-F238E27FC236}">
                <a16:creationId xmlns:a16="http://schemas.microsoft.com/office/drawing/2014/main" id="{D5F83F55-0C99-9367-7792-CC22B151AB7C}"/>
              </a:ext>
            </a:extLst>
          </p:cNvPr>
          <p:cNvPicPr>
            <a:picLocks noChangeAspect="1"/>
          </p:cNvPicPr>
          <p:nvPr/>
        </p:nvPicPr>
        <p:blipFill>
          <a:blip r:embed="rId16">
            <a:lum/>
            <a:alphaModFix/>
          </a:blip>
          <a:srcRect/>
          <a:stretch>
            <a:fillRect/>
          </a:stretch>
        </p:blipFill>
        <p:spPr>
          <a:xfrm>
            <a:off x="527030" y="4858437"/>
            <a:ext cx="376957" cy="376957"/>
          </a:xfrm>
          <a:prstGeom prst="rect">
            <a:avLst/>
          </a:prstGeom>
          <a:noFill/>
          <a:ln>
            <a:noFill/>
          </a:ln>
        </p:spPr>
      </p:pic>
      <p:pic>
        <p:nvPicPr>
          <p:cNvPr id="74" name="Graphic 28">
            <a:extLst>
              <a:ext uri="{FF2B5EF4-FFF2-40B4-BE49-F238E27FC236}">
                <a16:creationId xmlns:a16="http://schemas.microsoft.com/office/drawing/2014/main" id="{8678D25F-B835-43EE-42A8-B672E9AA19C2}"/>
              </a:ext>
            </a:extLst>
          </p:cNvPr>
          <p:cNvPicPr>
            <a:picLocks noChangeAspect="1"/>
          </p:cNvPicPr>
          <p:nvPr/>
        </p:nvPicPr>
        <p:blipFill>
          <a:blip r:embed="rId11">
            <a:lum/>
            <a:alphaModFix/>
          </a:blip>
          <a:srcRect/>
          <a:stretch>
            <a:fillRect/>
          </a:stretch>
        </p:blipFill>
        <p:spPr>
          <a:xfrm>
            <a:off x="451038" y="4544517"/>
            <a:ext cx="267232" cy="267232"/>
          </a:xfrm>
          <a:prstGeom prst="rect">
            <a:avLst/>
          </a:prstGeom>
          <a:noFill/>
          <a:ln>
            <a:noFill/>
          </a:ln>
        </p:spPr>
      </p:pic>
      <p:sp>
        <p:nvSpPr>
          <p:cNvPr id="75" name="TextBox 39">
            <a:extLst>
              <a:ext uri="{FF2B5EF4-FFF2-40B4-BE49-F238E27FC236}">
                <a16:creationId xmlns:a16="http://schemas.microsoft.com/office/drawing/2014/main" id="{B0F68CB0-EFD9-CE21-87B7-D1BF81181CE8}"/>
              </a:ext>
            </a:extLst>
          </p:cNvPr>
          <p:cNvSpPr/>
          <p:nvPr/>
        </p:nvSpPr>
        <p:spPr>
          <a:xfrm>
            <a:off x="526884" y="5246816"/>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76" name="Rectangle 26">
            <a:extLst>
              <a:ext uri="{FF2B5EF4-FFF2-40B4-BE49-F238E27FC236}">
                <a16:creationId xmlns:a16="http://schemas.microsoft.com/office/drawing/2014/main" id="{DC5C9FA4-50DE-00E9-0E15-8E449B993F33}"/>
              </a:ext>
            </a:extLst>
          </p:cNvPr>
          <p:cNvSpPr/>
          <p:nvPr/>
        </p:nvSpPr>
        <p:spPr>
          <a:xfrm>
            <a:off x="475526"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7" name="Picture 5">
            <a:extLst>
              <a:ext uri="{FF2B5EF4-FFF2-40B4-BE49-F238E27FC236}">
                <a16:creationId xmlns:a16="http://schemas.microsoft.com/office/drawing/2014/main" id="{6193EACD-B1C6-40E5-8A08-06E2D973585E}"/>
              </a:ext>
            </a:extLst>
          </p:cNvPr>
          <p:cNvPicPr>
            <a:picLocks noChangeAspect="1"/>
          </p:cNvPicPr>
          <p:nvPr/>
        </p:nvPicPr>
        <p:blipFill>
          <a:blip r:embed="rId16">
            <a:lum/>
            <a:alphaModFix/>
          </a:blip>
          <a:srcRect/>
          <a:stretch>
            <a:fillRect/>
          </a:stretch>
        </p:blipFill>
        <p:spPr>
          <a:xfrm>
            <a:off x="550254" y="2191508"/>
            <a:ext cx="376957" cy="376957"/>
          </a:xfrm>
          <a:prstGeom prst="rect">
            <a:avLst/>
          </a:prstGeom>
          <a:noFill/>
          <a:ln>
            <a:noFill/>
          </a:ln>
        </p:spPr>
      </p:pic>
      <p:pic>
        <p:nvPicPr>
          <p:cNvPr id="78" name="Graphic 28">
            <a:extLst>
              <a:ext uri="{FF2B5EF4-FFF2-40B4-BE49-F238E27FC236}">
                <a16:creationId xmlns:a16="http://schemas.microsoft.com/office/drawing/2014/main" id="{37E6B30D-9C1F-A90F-E86B-3B4F8C8A1160}"/>
              </a:ext>
            </a:extLst>
          </p:cNvPr>
          <p:cNvPicPr>
            <a:picLocks noChangeAspect="1"/>
          </p:cNvPicPr>
          <p:nvPr/>
        </p:nvPicPr>
        <p:blipFill>
          <a:blip r:embed="rId11">
            <a:lum/>
            <a:alphaModFix/>
          </a:blip>
          <a:srcRect/>
          <a:stretch>
            <a:fillRect/>
          </a:stretch>
        </p:blipFill>
        <p:spPr>
          <a:xfrm>
            <a:off x="474262" y="1877588"/>
            <a:ext cx="267232" cy="267232"/>
          </a:xfrm>
          <a:prstGeom prst="rect">
            <a:avLst/>
          </a:prstGeom>
          <a:noFill/>
          <a:ln>
            <a:noFill/>
          </a:ln>
        </p:spPr>
      </p:pic>
      <p:sp>
        <p:nvSpPr>
          <p:cNvPr id="79" name="TextBox 39">
            <a:extLst>
              <a:ext uri="{FF2B5EF4-FFF2-40B4-BE49-F238E27FC236}">
                <a16:creationId xmlns:a16="http://schemas.microsoft.com/office/drawing/2014/main" id="{CFBDC92B-C000-9C94-2359-5FCD1D74A920}"/>
              </a:ext>
            </a:extLst>
          </p:cNvPr>
          <p:cNvSpPr/>
          <p:nvPr/>
        </p:nvSpPr>
        <p:spPr>
          <a:xfrm>
            <a:off x="550108"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0" name="Rectangle 26">
            <a:extLst>
              <a:ext uri="{FF2B5EF4-FFF2-40B4-BE49-F238E27FC236}">
                <a16:creationId xmlns:a16="http://schemas.microsoft.com/office/drawing/2014/main" id="{4A5094B0-B09E-83DA-3F15-34AD79879B7D}"/>
              </a:ext>
            </a:extLst>
          </p:cNvPr>
          <p:cNvSpPr/>
          <p:nvPr/>
        </p:nvSpPr>
        <p:spPr>
          <a:xfrm>
            <a:off x="2887247"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81" name="Picture 5">
            <a:extLst>
              <a:ext uri="{FF2B5EF4-FFF2-40B4-BE49-F238E27FC236}">
                <a16:creationId xmlns:a16="http://schemas.microsoft.com/office/drawing/2014/main" id="{B7B12305-7010-81C5-8BF9-9377E3C0416D}"/>
              </a:ext>
            </a:extLst>
          </p:cNvPr>
          <p:cNvPicPr>
            <a:picLocks noChangeAspect="1"/>
          </p:cNvPicPr>
          <p:nvPr/>
        </p:nvPicPr>
        <p:blipFill>
          <a:blip r:embed="rId16">
            <a:lum/>
            <a:alphaModFix/>
          </a:blip>
          <a:srcRect/>
          <a:stretch>
            <a:fillRect/>
          </a:stretch>
        </p:blipFill>
        <p:spPr>
          <a:xfrm>
            <a:off x="2961975" y="2191508"/>
            <a:ext cx="376957" cy="376957"/>
          </a:xfrm>
          <a:prstGeom prst="rect">
            <a:avLst/>
          </a:prstGeom>
          <a:noFill/>
          <a:ln>
            <a:noFill/>
          </a:ln>
        </p:spPr>
      </p:pic>
      <p:pic>
        <p:nvPicPr>
          <p:cNvPr id="83" name="Graphic 28">
            <a:extLst>
              <a:ext uri="{FF2B5EF4-FFF2-40B4-BE49-F238E27FC236}">
                <a16:creationId xmlns:a16="http://schemas.microsoft.com/office/drawing/2014/main" id="{F66AAA64-F430-241F-6340-E5DA8C3E8565}"/>
              </a:ext>
            </a:extLst>
          </p:cNvPr>
          <p:cNvPicPr>
            <a:picLocks noChangeAspect="1"/>
          </p:cNvPicPr>
          <p:nvPr/>
        </p:nvPicPr>
        <p:blipFill>
          <a:blip r:embed="rId11">
            <a:lum/>
            <a:alphaModFix/>
          </a:blip>
          <a:srcRect/>
          <a:stretch>
            <a:fillRect/>
          </a:stretch>
        </p:blipFill>
        <p:spPr>
          <a:xfrm>
            <a:off x="2885983" y="1877588"/>
            <a:ext cx="267232" cy="267232"/>
          </a:xfrm>
          <a:prstGeom prst="rect">
            <a:avLst/>
          </a:prstGeom>
          <a:noFill/>
          <a:ln>
            <a:noFill/>
          </a:ln>
        </p:spPr>
      </p:pic>
      <p:sp>
        <p:nvSpPr>
          <p:cNvPr id="98" name="TextBox 39">
            <a:extLst>
              <a:ext uri="{FF2B5EF4-FFF2-40B4-BE49-F238E27FC236}">
                <a16:creationId xmlns:a16="http://schemas.microsoft.com/office/drawing/2014/main" id="{B6935EF2-0BCF-AA0A-8B95-566A86A9D219}"/>
              </a:ext>
            </a:extLst>
          </p:cNvPr>
          <p:cNvSpPr/>
          <p:nvPr/>
        </p:nvSpPr>
        <p:spPr>
          <a:xfrm>
            <a:off x="2961829"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99" name="Rectangle 26">
            <a:extLst>
              <a:ext uri="{FF2B5EF4-FFF2-40B4-BE49-F238E27FC236}">
                <a16:creationId xmlns:a16="http://schemas.microsoft.com/office/drawing/2014/main" id="{3ADB3649-EFE2-B9A9-FDC2-C63AC4998D89}"/>
              </a:ext>
            </a:extLst>
          </p:cNvPr>
          <p:cNvSpPr/>
          <p:nvPr/>
        </p:nvSpPr>
        <p:spPr>
          <a:xfrm>
            <a:off x="2887247" y="4552039"/>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00" name="Picture 5">
            <a:extLst>
              <a:ext uri="{FF2B5EF4-FFF2-40B4-BE49-F238E27FC236}">
                <a16:creationId xmlns:a16="http://schemas.microsoft.com/office/drawing/2014/main" id="{7D41B77F-6B9A-B38F-AD74-ACA28FEAD11E}"/>
              </a:ext>
            </a:extLst>
          </p:cNvPr>
          <p:cNvPicPr>
            <a:picLocks noChangeAspect="1"/>
          </p:cNvPicPr>
          <p:nvPr/>
        </p:nvPicPr>
        <p:blipFill>
          <a:blip r:embed="rId16">
            <a:lum/>
            <a:alphaModFix/>
          </a:blip>
          <a:srcRect/>
          <a:stretch>
            <a:fillRect/>
          </a:stretch>
        </p:blipFill>
        <p:spPr>
          <a:xfrm>
            <a:off x="2961975" y="4860144"/>
            <a:ext cx="376957" cy="376957"/>
          </a:xfrm>
          <a:prstGeom prst="rect">
            <a:avLst/>
          </a:prstGeom>
          <a:noFill/>
          <a:ln>
            <a:noFill/>
          </a:ln>
        </p:spPr>
      </p:pic>
      <p:pic>
        <p:nvPicPr>
          <p:cNvPr id="101" name="Graphic 28">
            <a:extLst>
              <a:ext uri="{FF2B5EF4-FFF2-40B4-BE49-F238E27FC236}">
                <a16:creationId xmlns:a16="http://schemas.microsoft.com/office/drawing/2014/main" id="{4A19B143-3861-5AC0-BAFB-25FC152F6A39}"/>
              </a:ext>
            </a:extLst>
          </p:cNvPr>
          <p:cNvPicPr>
            <a:picLocks noChangeAspect="1"/>
          </p:cNvPicPr>
          <p:nvPr/>
        </p:nvPicPr>
        <p:blipFill>
          <a:blip r:embed="rId11">
            <a:lum/>
            <a:alphaModFix/>
          </a:blip>
          <a:srcRect/>
          <a:stretch>
            <a:fillRect/>
          </a:stretch>
        </p:blipFill>
        <p:spPr>
          <a:xfrm>
            <a:off x="2885983" y="4546224"/>
            <a:ext cx="267232" cy="267232"/>
          </a:xfrm>
          <a:prstGeom prst="rect">
            <a:avLst/>
          </a:prstGeom>
          <a:noFill/>
          <a:ln>
            <a:noFill/>
          </a:ln>
        </p:spPr>
      </p:pic>
      <p:sp>
        <p:nvSpPr>
          <p:cNvPr id="102" name="TextBox 39">
            <a:extLst>
              <a:ext uri="{FF2B5EF4-FFF2-40B4-BE49-F238E27FC236}">
                <a16:creationId xmlns:a16="http://schemas.microsoft.com/office/drawing/2014/main" id="{3A362E5B-C8D4-52BD-EF85-34C91DA32D96}"/>
              </a:ext>
            </a:extLst>
          </p:cNvPr>
          <p:cNvSpPr/>
          <p:nvPr/>
        </p:nvSpPr>
        <p:spPr>
          <a:xfrm>
            <a:off x="2961829" y="5248523"/>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cxnSp>
        <p:nvCxnSpPr>
          <p:cNvPr id="103" name="Straight Connector 102">
            <a:extLst>
              <a:ext uri="{FF2B5EF4-FFF2-40B4-BE49-F238E27FC236}">
                <a16:creationId xmlns:a16="http://schemas.microsoft.com/office/drawing/2014/main" id="{E6464D69-7E9C-D79E-137A-8E7C1955BDCC}"/>
              </a:ext>
            </a:extLst>
          </p:cNvPr>
          <p:cNvCxnSpPr>
            <a:cxnSpLocks/>
            <a:stCxn id="77" idx="3"/>
          </p:cNvCxnSpPr>
          <p:nvPr/>
        </p:nvCxnSpPr>
        <p:spPr>
          <a:xfrm>
            <a:off x="927211" y="2379987"/>
            <a:ext cx="147290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1B8F85D-C296-91D9-BF2D-6DEA02AE23C2}"/>
              </a:ext>
            </a:extLst>
          </p:cNvPr>
          <p:cNvCxnSpPr>
            <a:cxnSpLocks/>
            <a:stCxn id="81" idx="1"/>
          </p:cNvCxnSpPr>
          <p:nvPr/>
        </p:nvCxnSpPr>
        <p:spPr>
          <a:xfrm flipH="1">
            <a:off x="2522883" y="2379987"/>
            <a:ext cx="4390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0A87E5-DF88-D3DC-7CDB-235B16B50359}"/>
              </a:ext>
            </a:extLst>
          </p:cNvPr>
          <p:cNvCxnSpPr>
            <a:cxnSpLocks/>
          </p:cNvCxnSpPr>
          <p:nvPr/>
        </p:nvCxnSpPr>
        <p:spPr>
          <a:xfrm flipH="1">
            <a:off x="2391635" y="2379987"/>
            <a:ext cx="8481" cy="332765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495D79F-0559-3B95-A5F6-A9EDA45BB5C9}"/>
              </a:ext>
            </a:extLst>
          </p:cNvPr>
          <p:cNvCxnSpPr>
            <a:cxnSpLocks/>
          </p:cNvCxnSpPr>
          <p:nvPr/>
        </p:nvCxnSpPr>
        <p:spPr>
          <a:xfrm>
            <a:off x="2522883" y="2391409"/>
            <a:ext cx="0" cy="331622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0048079-9987-4C63-6776-E572A2BF06E8}"/>
              </a:ext>
            </a:extLst>
          </p:cNvPr>
          <p:cNvCxnSpPr>
            <a:stCxn id="73" idx="3"/>
          </p:cNvCxnSpPr>
          <p:nvPr/>
        </p:nvCxnSpPr>
        <p:spPr>
          <a:xfrm>
            <a:off x="903987" y="5046916"/>
            <a:ext cx="1398763" cy="8909"/>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1CD7871-1906-6005-E51F-8489FBC2F70E}"/>
              </a:ext>
            </a:extLst>
          </p:cNvPr>
          <p:cNvCxnSpPr/>
          <p:nvPr/>
        </p:nvCxnSpPr>
        <p:spPr>
          <a:xfrm>
            <a:off x="2302750" y="5055825"/>
            <a:ext cx="0" cy="75162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FE459D6-19F8-0DDE-26D9-58E0E506C05F}"/>
              </a:ext>
            </a:extLst>
          </p:cNvPr>
          <p:cNvCxnSpPr>
            <a:stCxn id="100" idx="1"/>
          </p:cNvCxnSpPr>
          <p:nvPr/>
        </p:nvCxnSpPr>
        <p:spPr>
          <a:xfrm flipH="1" flipV="1">
            <a:off x="2601879" y="5048622"/>
            <a:ext cx="360096" cy="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84FABE-A3BD-6823-5BD8-38E5866A7263}"/>
              </a:ext>
            </a:extLst>
          </p:cNvPr>
          <p:cNvCxnSpPr/>
          <p:nvPr/>
        </p:nvCxnSpPr>
        <p:spPr>
          <a:xfrm>
            <a:off x="2601879" y="5046915"/>
            <a:ext cx="0" cy="7605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34">
            <a:extLst>
              <a:ext uri="{FF2B5EF4-FFF2-40B4-BE49-F238E27FC236}">
                <a16:creationId xmlns:a16="http://schemas.microsoft.com/office/drawing/2014/main" id="{DA193380-4179-83EC-555B-FBD9DFBFA856}"/>
              </a:ext>
            </a:extLst>
          </p:cNvPr>
          <p:cNvSpPr/>
          <p:nvPr/>
        </p:nvSpPr>
        <p:spPr>
          <a:xfrm>
            <a:off x="8999533" y="52039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12" name="Graphic 36">
            <a:extLst>
              <a:ext uri="{FF2B5EF4-FFF2-40B4-BE49-F238E27FC236}">
                <a16:creationId xmlns:a16="http://schemas.microsoft.com/office/drawing/2014/main" id="{D07A84B3-A5CE-35B5-A93D-506C32A34A41}"/>
              </a:ext>
            </a:extLst>
          </p:cNvPr>
          <p:cNvPicPr>
            <a:picLocks noChangeAspect="1"/>
          </p:cNvPicPr>
          <p:nvPr/>
        </p:nvPicPr>
        <p:blipFill>
          <a:blip r:embed="rId11">
            <a:lum/>
            <a:alphaModFix/>
          </a:blip>
          <a:srcRect/>
          <a:stretch>
            <a:fillRect/>
          </a:stretch>
        </p:blipFill>
        <p:spPr>
          <a:xfrm>
            <a:off x="8998093" y="5195653"/>
            <a:ext cx="380520" cy="380520"/>
          </a:xfrm>
          <a:prstGeom prst="rect">
            <a:avLst/>
          </a:prstGeom>
          <a:noFill/>
          <a:ln>
            <a:noFill/>
          </a:ln>
        </p:spPr>
      </p:pic>
      <p:sp>
        <p:nvSpPr>
          <p:cNvPr id="113" name="TextBox 40">
            <a:extLst>
              <a:ext uri="{FF2B5EF4-FFF2-40B4-BE49-F238E27FC236}">
                <a16:creationId xmlns:a16="http://schemas.microsoft.com/office/drawing/2014/main" id="{199DEB73-07DD-4318-F073-03E6B9D80032}"/>
              </a:ext>
            </a:extLst>
          </p:cNvPr>
          <p:cNvSpPr/>
          <p:nvPr/>
        </p:nvSpPr>
        <p:spPr>
          <a:xfrm>
            <a:off x="9029773" y="619537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Transit Gateway att.</a:t>
            </a:r>
          </a:p>
        </p:txBody>
      </p:sp>
      <p:sp>
        <p:nvSpPr>
          <p:cNvPr id="114" name="TextBox 38">
            <a:extLst>
              <a:ext uri="{FF2B5EF4-FFF2-40B4-BE49-F238E27FC236}">
                <a16:creationId xmlns:a16="http://schemas.microsoft.com/office/drawing/2014/main" id="{3EB39945-4516-053A-E0CE-6DDE88DE9FDD}"/>
              </a:ext>
            </a:extLst>
          </p:cNvPr>
          <p:cNvSpPr/>
          <p:nvPr/>
        </p:nvSpPr>
        <p:spPr>
          <a:xfrm>
            <a:off x="1953170" y="6168944"/>
            <a:ext cx="98121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pic>
        <p:nvPicPr>
          <p:cNvPr id="115" name="Picture 13">
            <a:extLst>
              <a:ext uri="{FF2B5EF4-FFF2-40B4-BE49-F238E27FC236}">
                <a16:creationId xmlns:a16="http://schemas.microsoft.com/office/drawing/2014/main" id="{3572E021-0D89-1D65-D47C-C71CFFC9E73F}"/>
              </a:ext>
            </a:extLst>
          </p:cNvPr>
          <p:cNvPicPr>
            <a:picLocks noChangeAspect="1"/>
          </p:cNvPicPr>
          <p:nvPr/>
        </p:nvPicPr>
        <p:blipFill>
          <a:blip r:embed="rId17">
            <a:lum/>
            <a:alphaModFix/>
          </a:blip>
          <a:srcRect/>
          <a:stretch>
            <a:fillRect/>
          </a:stretch>
        </p:blipFill>
        <p:spPr>
          <a:xfrm>
            <a:off x="2191613" y="5647856"/>
            <a:ext cx="507600" cy="507600"/>
          </a:xfrm>
          <a:prstGeom prst="rect">
            <a:avLst/>
          </a:prstGeom>
          <a:noFill/>
          <a:ln>
            <a:noFill/>
          </a:ln>
        </p:spPr>
      </p:pic>
      <p:pic>
        <p:nvPicPr>
          <p:cNvPr id="116" name="Picture 5">
            <a:extLst>
              <a:ext uri="{FF2B5EF4-FFF2-40B4-BE49-F238E27FC236}">
                <a16:creationId xmlns:a16="http://schemas.microsoft.com/office/drawing/2014/main" id="{CEC030EC-E515-53ED-8219-D81E73A9EE37}"/>
              </a:ext>
            </a:extLst>
          </p:cNvPr>
          <p:cNvPicPr>
            <a:picLocks noChangeAspect="1"/>
          </p:cNvPicPr>
          <p:nvPr/>
        </p:nvPicPr>
        <p:blipFill>
          <a:blip r:embed="rId16">
            <a:lum/>
            <a:alphaModFix/>
          </a:blip>
          <a:srcRect/>
          <a:stretch>
            <a:fillRect/>
          </a:stretch>
        </p:blipFill>
        <p:spPr>
          <a:xfrm>
            <a:off x="9203971" y="5633276"/>
            <a:ext cx="536760" cy="536760"/>
          </a:xfrm>
          <a:prstGeom prst="rect">
            <a:avLst/>
          </a:prstGeom>
          <a:noFill/>
          <a:ln>
            <a:noFill/>
          </a:ln>
        </p:spPr>
      </p:pic>
      <p:sp>
        <p:nvSpPr>
          <p:cNvPr id="117" name="Rectangle 8">
            <a:extLst>
              <a:ext uri="{FF2B5EF4-FFF2-40B4-BE49-F238E27FC236}">
                <a16:creationId xmlns:a16="http://schemas.microsoft.com/office/drawing/2014/main" id="{33738EBB-8D37-A5E2-72EF-5731BCAFEC57}"/>
              </a:ext>
            </a:extLst>
          </p:cNvPr>
          <p:cNvSpPr/>
          <p:nvPr/>
        </p:nvSpPr>
        <p:spPr>
          <a:xfrm>
            <a:off x="4885214" y="1182540"/>
            <a:ext cx="2830680" cy="54494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dirty="0">
                <a:ln>
                  <a:noFill/>
                </a:ln>
                <a:latin typeface="+mj-lt"/>
                <a:ea typeface="Microsoft YaHei" pitchFamily="2"/>
                <a:cs typeface="Arial" pitchFamily="34"/>
              </a:rPr>
              <a:t>Service VPC</a:t>
            </a:r>
          </a:p>
        </p:txBody>
      </p:sp>
      <p:pic>
        <p:nvPicPr>
          <p:cNvPr id="118" name="Graphic 9">
            <a:extLst>
              <a:ext uri="{FF2B5EF4-FFF2-40B4-BE49-F238E27FC236}">
                <a16:creationId xmlns:a16="http://schemas.microsoft.com/office/drawing/2014/main" id="{FFBF0476-950C-F90B-66DE-4ECB69266CB6}"/>
              </a:ext>
            </a:extLst>
          </p:cNvPr>
          <p:cNvPicPr>
            <a:picLocks noChangeAspect="1"/>
          </p:cNvPicPr>
          <p:nvPr/>
        </p:nvPicPr>
        <p:blipFill>
          <a:blip r:embed="rId10">
            <a:lum/>
            <a:alphaModFix/>
          </a:blip>
          <a:srcRect/>
          <a:stretch>
            <a:fillRect/>
          </a:stretch>
        </p:blipFill>
        <p:spPr>
          <a:xfrm>
            <a:off x="4888180" y="1196591"/>
            <a:ext cx="427680" cy="451079"/>
          </a:xfrm>
          <a:prstGeom prst="rect">
            <a:avLst/>
          </a:prstGeom>
          <a:noFill/>
          <a:ln>
            <a:noFill/>
          </a:ln>
        </p:spPr>
      </p:pic>
      <p:pic>
        <p:nvPicPr>
          <p:cNvPr id="119" name="Picture 2" descr="(icon)">
            <a:extLst>
              <a:ext uri="{FF2B5EF4-FFF2-40B4-BE49-F238E27FC236}">
                <a16:creationId xmlns:a16="http://schemas.microsoft.com/office/drawing/2014/main" id="{00542364-63B5-AECD-8D15-ED6183552A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6336" y="1894200"/>
            <a:ext cx="494500" cy="494500"/>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39">
            <a:extLst>
              <a:ext uri="{FF2B5EF4-FFF2-40B4-BE49-F238E27FC236}">
                <a16:creationId xmlns:a16="http://schemas.microsoft.com/office/drawing/2014/main" id="{3073C841-A17D-3D39-A418-9D354466E867}"/>
              </a:ext>
            </a:extLst>
          </p:cNvPr>
          <p:cNvSpPr/>
          <p:nvPr/>
        </p:nvSpPr>
        <p:spPr>
          <a:xfrm>
            <a:off x="5177627" y="2465537"/>
            <a:ext cx="2480108" cy="3216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lvl="0">
              <a:defRPr sz="1800"/>
            </a:pPr>
            <a:r>
              <a:rPr lang="sk-SK" sz="1100" dirty="0">
                <a:latin typeface="+mj-lt"/>
                <a:ea typeface="Microsoft YaHei" pitchFamily="2"/>
                <a:cs typeface="Lucida Sans" pitchFamily="2"/>
              </a:rPr>
              <a:t>Log </a:t>
            </a:r>
            <a:r>
              <a:rPr lang="sk-SK" sz="1100" dirty="0" err="1">
                <a:latin typeface="+mj-lt"/>
                <a:ea typeface="Microsoft YaHei" pitchFamily="2"/>
                <a:cs typeface="Lucida Sans" pitchFamily="2"/>
              </a:rPr>
              <a:t>gathering</a:t>
            </a:r>
            <a:r>
              <a:rPr lang="sk-SK" sz="1100" dirty="0">
                <a:latin typeface="+mj-lt"/>
                <a:ea typeface="Microsoft YaHei" pitchFamily="2"/>
                <a:cs typeface="Lucida Sans" pitchFamily="2"/>
              </a:rPr>
              <a:t> and </a:t>
            </a:r>
            <a:r>
              <a:rPr lang="sk-SK" sz="1100" dirty="0" err="1">
                <a:latin typeface="+mj-lt"/>
                <a:ea typeface="Microsoft YaHei" pitchFamily="2"/>
                <a:cs typeface="Lucida Sans" pitchFamily="2"/>
              </a:rPr>
              <a:t>Analytics</a:t>
            </a:r>
            <a:r>
              <a:rPr lang="sk-SK" sz="1100" dirty="0">
                <a:latin typeface="+mj-lt"/>
                <a:ea typeface="Microsoft YaHei" pitchFamily="2"/>
                <a:cs typeface="Lucida Sans" pitchFamily="2"/>
              </a:rPr>
              <a:t>:</a:t>
            </a:r>
          </a:p>
          <a:p>
            <a:pPr lvl="0">
              <a:defRPr sz="1800"/>
            </a:pPr>
            <a:r>
              <a:rPr lang="sk-SK" sz="1100" dirty="0" err="1">
                <a:latin typeface="+mj-lt"/>
                <a:ea typeface="Microsoft YaHei" pitchFamily="2"/>
                <a:cs typeface="Lucida Sans" pitchFamily="2"/>
              </a:rPr>
              <a:t>Athena</a:t>
            </a:r>
            <a:r>
              <a:rPr lang="sk-SK" sz="1100" dirty="0">
                <a:latin typeface="+mj-lt"/>
                <a:ea typeface="Microsoft YaHei" pitchFamily="2"/>
                <a:cs typeface="Lucida Sans" pitchFamily="2"/>
              </a:rPr>
              <a:t> , </a:t>
            </a:r>
            <a:r>
              <a:rPr lang="sk-SK" sz="1100" dirty="0" err="1">
                <a:latin typeface="+mj-lt"/>
                <a:ea typeface="Microsoft YaHei" pitchFamily="2"/>
                <a:cs typeface="Lucida Sans" pitchFamily="2"/>
              </a:rPr>
              <a:t>Synthetics</a:t>
            </a:r>
            <a:r>
              <a:rPr lang="sk-SK" sz="1100" dirty="0">
                <a:latin typeface="+mj-lt"/>
                <a:ea typeface="Microsoft YaHei" pitchFamily="2"/>
                <a:cs typeface="Lucida Sans" pitchFamily="2"/>
              </a:rPr>
              <a:t>, etc... </a:t>
            </a:r>
            <a:endParaRPr lang="sk-SK" sz="1100" b="0" i="0" u="none" strike="noStrike" kern="1200" spc="0" dirty="0">
              <a:ln>
                <a:noFill/>
              </a:ln>
              <a:latin typeface="+mj-lt"/>
              <a:ea typeface="Microsoft YaHei" pitchFamily="2"/>
              <a:cs typeface="Lucida Sans" pitchFamily="2"/>
            </a:endParaRPr>
          </a:p>
        </p:txBody>
      </p:sp>
      <p:pic>
        <p:nvPicPr>
          <p:cNvPr id="121" name="Picture 4" descr="(icon)">
            <a:extLst>
              <a:ext uri="{FF2B5EF4-FFF2-40B4-BE49-F238E27FC236}">
                <a16:creationId xmlns:a16="http://schemas.microsoft.com/office/drawing/2014/main" id="{198C1EBB-C63F-0DC0-079F-E17AA605DA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27121" y="1903870"/>
            <a:ext cx="498266" cy="498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con)">
            <a:extLst>
              <a:ext uri="{FF2B5EF4-FFF2-40B4-BE49-F238E27FC236}">
                <a16:creationId xmlns:a16="http://schemas.microsoft.com/office/drawing/2014/main" id="{BD7D1A70-E0CA-555B-4D48-30AAB2BB1B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7751" y="1906924"/>
            <a:ext cx="498266" cy="4982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Connector 122">
            <a:extLst>
              <a:ext uri="{FF2B5EF4-FFF2-40B4-BE49-F238E27FC236}">
                <a16:creationId xmlns:a16="http://schemas.microsoft.com/office/drawing/2014/main" id="{6A867DBB-FA68-DAF1-83E0-B63F4E6C4E64}"/>
              </a:ext>
            </a:extLst>
          </p:cNvPr>
          <p:cNvCxnSpPr>
            <a:cxnSpLocks/>
          </p:cNvCxnSpPr>
          <p:nvPr/>
        </p:nvCxnSpPr>
        <p:spPr>
          <a:xfrm flipV="1">
            <a:off x="2742429" y="5901656"/>
            <a:ext cx="6461542"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26">
            <a:extLst>
              <a:ext uri="{FF2B5EF4-FFF2-40B4-BE49-F238E27FC236}">
                <a16:creationId xmlns:a16="http://schemas.microsoft.com/office/drawing/2014/main" id="{F2E3176A-B8AA-A5D7-B30B-3D86F868FE7C}"/>
              </a:ext>
            </a:extLst>
          </p:cNvPr>
          <p:cNvSpPr/>
          <p:nvPr/>
        </p:nvSpPr>
        <p:spPr>
          <a:xfrm>
            <a:off x="5152961" y="5177627"/>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5" name="Picture 5">
            <a:extLst>
              <a:ext uri="{FF2B5EF4-FFF2-40B4-BE49-F238E27FC236}">
                <a16:creationId xmlns:a16="http://schemas.microsoft.com/office/drawing/2014/main" id="{624E4400-E5AD-BA6E-84F1-94EE3BE6C255}"/>
              </a:ext>
            </a:extLst>
          </p:cNvPr>
          <p:cNvPicPr>
            <a:picLocks noChangeAspect="1"/>
          </p:cNvPicPr>
          <p:nvPr/>
        </p:nvPicPr>
        <p:blipFill>
          <a:blip r:embed="rId16">
            <a:lum/>
            <a:alphaModFix/>
          </a:blip>
          <a:srcRect/>
          <a:stretch>
            <a:fillRect/>
          </a:stretch>
        </p:blipFill>
        <p:spPr>
          <a:xfrm>
            <a:off x="6456161" y="5637707"/>
            <a:ext cx="536760" cy="536760"/>
          </a:xfrm>
          <a:prstGeom prst="rect">
            <a:avLst/>
          </a:prstGeom>
          <a:noFill/>
          <a:ln>
            <a:noFill/>
          </a:ln>
        </p:spPr>
      </p:pic>
      <p:pic>
        <p:nvPicPr>
          <p:cNvPr id="126" name="Graphic 28">
            <a:extLst>
              <a:ext uri="{FF2B5EF4-FFF2-40B4-BE49-F238E27FC236}">
                <a16:creationId xmlns:a16="http://schemas.microsoft.com/office/drawing/2014/main" id="{3F69AAF0-5A60-15F0-EF3E-C7B9DF14E8F3}"/>
              </a:ext>
            </a:extLst>
          </p:cNvPr>
          <p:cNvPicPr>
            <a:picLocks noChangeAspect="1"/>
          </p:cNvPicPr>
          <p:nvPr/>
        </p:nvPicPr>
        <p:blipFill>
          <a:blip r:embed="rId11">
            <a:lum/>
            <a:alphaModFix/>
          </a:blip>
          <a:srcRect/>
          <a:stretch>
            <a:fillRect/>
          </a:stretch>
        </p:blipFill>
        <p:spPr>
          <a:xfrm>
            <a:off x="5151161" y="5169347"/>
            <a:ext cx="380520" cy="380520"/>
          </a:xfrm>
          <a:prstGeom prst="rect">
            <a:avLst/>
          </a:prstGeom>
          <a:noFill/>
          <a:ln>
            <a:noFill/>
          </a:ln>
        </p:spPr>
      </p:pic>
      <p:cxnSp>
        <p:nvCxnSpPr>
          <p:cNvPr id="127" name="Straight Connector 126">
            <a:extLst>
              <a:ext uri="{FF2B5EF4-FFF2-40B4-BE49-F238E27FC236}">
                <a16:creationId xmlns:a16="http://schemas.microsoft.com/office/drawing/2014/main" id="{CCC7B1A7-7130-74C1-8B06-25A1BA20B735}"/>
              </a:ext>
            </a:extLst>
          </p:cNvPr>
          <p:cNvCxnSpPr>
            <a:cxnSpLocks/>
            <a:stCxn id="115" idx="3"/>
            <a:endCxn id="125" idx="1"/>
          </p:cNvCxnSpPr>
          <p:nvPr/>
        </p:nvCxnSpPr>
        <p:spPr>
          <a:xfrm>
            <a:off x="2699213" y="5901656"/>
            <a:ext cx="3756948"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5B0FB91-00C8-F500-E076-0ADD1B0BCFC3}"/>
              </a:ext>
            </a:extLst>
          </p:cNvPr>
          <p:cNvCxnSpPr>
            <a:stCxn id="125" idx="3"/>
          </p:cNvCxnSpPr>
          <p:nvPr/>
        </p:nvCxnSpPr>
        <p:spPr>
          <a:xfrm flipV="1">
            <a:off x="6992921" y="5901656"/>
            <a:ext cx="2211050"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13">
            <a:extLst>
              <a:ext uri="{FF2B5EF4-FFF2-40B4-BE49-F238E27FC236}">
                <a16:creationId xmlns:a16="http://schemas.microsoft.com/office/drawing/2014/main" id="{A29463B0-2C71-9BB2-BDD8-6CD96A172288}"/>
              </a:ext>
            </a:extLst>
          </p:cNvPr>
          <p:cNvPicPr>
            <a:picLocks noChangeAspect="1"/>
          </p:cNvPicPr>
          <p:nvPr/>
        </p:nvPicPr>
        <p:blipFill>
          <a:blip r:embed="rId17">
            <a:lum/>
            <a:alphaModFix/>
          </a:blip>
          <a:srcRect/>
          <a:stretch>
            <a:fillRect/>
          </a:stretch>
        </p:blipFill>
        <p:spPr>
          <a:xfrm>
            <a:off x="7896709" y="5662436"/>
            <a:ext cx="507600" cy="507600"/>
          </a:xfrm>
          <a:prstGeom prst="rect">
            <a:avLst/>
          </a:prstGeom>
          <a:noFill/>
          <a:ln>
            <a:noFill/>
          </a:ln>
        </p:spPr>
      </p:pic>
      <p:sp>
        <p:nvSpPr>
          <p:cNvPr id="130" name="TextBox 38">
            <a:extLst>
              <a:ext uri="{FF2B5EF4-FFF2-40B4-BE49-F238E27FC236}">
                <a16:creationId xmlns:a16="http://schemas.microsoft.com/office/drawing/2014/main" id="{19A46928-0295-907E-C6EF-EE09F9691F57}"/>
              </a:ext>
            </a:extLst>
          </p:cNvPr>
          <p:cNvSpPr/>
          <p:nvPr/>
        </p:nvSpPr>
        <p:spPr>
          <a:xfrm>
            <a:off x="7569435" y="627925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sp>
        <p:nvSpPr>
          <p:cNvPr id="131" name="TextBox 39">
            <a:extLst>
              <a:ext uri="{FF2B5EF4-FFF2-40B4-BE49-F238E27FC236}">
                <a16:creationId xmlns:a16="http://schemas.microsoft.com/office/drawing/2014/main" id="{4543C8A7-CA51-82B8-C583-39F53D6A8360}"/>
              </a:ext>
            </a:extLst>
          </p:cNvPr>
          <p:cNvSpPr/>
          <p:nvPr/>
        </p:nvSpPr>
        <p:spPr>
          <a:xfrm>
            <a:off x="6002104" y="6199210"/>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 name="Untertitel 2">
            <a:extLst>
              <a:ext uri="{FF2B5EF4-FFF2-40B4-BE49-F238E27FC236}">
                <a16:creationId xmlns:a16="http://schemas.microsoft.com/office/drawing/2014/main" id="{0220D779-5B9A-91E2-6A43-0E61C433ED6C}"/>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10" name="Picture 3">
            <a:extLst>
              <a:ext uri="{FF2B5EF4-FFF2-40B4-BE49-F238E27FC236}">
                <a16:creationId xmlns:a16="http://schemas.microsoft.com/office/drawing/2014/main" id="{66F6A86B-38F0-CFB3-BEAF-15111203B5C8}"/>
              </a:ext>
            </a:extLst>
          </p:cNvPr>
          <p:cNvPicPr>
            <a:picLocks noChangeAspect="1"/>
          </p:cNvPicPr>
          <p:nvPr/>
        </p:nvPicPr>
        <p:blipFill>
          <a:blip r:embed="rId21">
            <a:lum/>
            <a:alphaModFix/>
          </a:blip>
          <a:srcRect/>
          <a:stretch>
            <a:fillRect/>
          </a:stretch>
        </p:blipFill>
        <p:spPr>
          <a:xfrm>
            <a:off x="10321613" y="5369465"/>
            <a:ext cx="560458" cy="560458"/>
          </a:xfrm>
          <a:prstGeom prst="rect">
            <a:avLst/>
          </a:prstGeom>
          <a:noFill/>
          <a:ln>
            <a:noFill/>
          </a:ln>
        </p:spPr>
      </p:pic>
      <p:sp>
        <p:nvSpPr>
          <p:cNvPr id="11" name="Titel 1">
            <a:extLst>
              <a:ext uri="{FF2B5EF4-FFF2-40B4-BE49-F238E27FC236}">
                <a16:creationId xmlns:a16="http://schemas.microsoft.com/office/drawing/2014/main" id="{0F6A30C5-77C0-6AA2-BFD9-F8FA90F5E83F}"/>
              </a:ext>
            </a:extLst>
          </p:cNvPr>
          <p:cNvSpPr txBox="1">
            <a:spLocks/>
          </p:cNvSpPr>
          <p:nvPr/>
        </p:nvSpPr>
        <p:spPr bwMode="gray">
          <a:xfrm>
            <a:off x="10164216" y="5945139"/>
            <a:ext cx="2956361" cy="5184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100" dirty="0">
                <a:solidFill>
                  <a:schemeClr val="tx1"/>
                </a:solidFill>
              </a:rPr>
              <a:t>Network LB on ports:</a:t>
            </a:r>
          </a:p>
          <a:p>
            <a:r>
              <a:rPr lang="en-US" sz="1100" dirty="0">
                <a:solidFill>
                  <a:srgbClr val="46A800"/>
                </a:solidFill>
              </a:rPr>
              <a:t>     - 3129 for explicit proxy</a:t>
            </a:r>
          </a:p>
          <a:p>
            <a:r>
              <a:rPr lang="en-US" sz="1100" dirty="0">
                <a:solidFill>
                  <a:srgbClr val="FF0000"/>
                </a:solidFill>
              </a:rPr>
              <a:t>    - 53 for DNS requesrs</a:t>
            </a:r>
          </a:p>
        </p:txBody>
      </p:sp>
      <p:pic>
        <p:nvPicPr>
          <p:cNvPr id="2" name="Picture 1">
            <a:extLst>
              <a:ext uri="{FF2B5EF4-FFF2-40B4-BE49-F238E27FC236}">
                <a16:creationId xmlns:a16="http://schemas.microsoft.com/office/drawing/2014/main" id="{65087B5D-101F-F8BA-C854-2E10E736B4D5}"/>
              </a:ext>
            </a:extLst>
          </p:cNvPr>
          <p:cNvPicPr>
            <a:picLocks noChangeAspect="1"/>
          </p:cNvPicPr>
          <p:nvPr/>
        </p:nvPicPr>
        <p:blipFill rotWithShape="1">
          <a:blip r:embed="rId22"/>
          <a:srcRect r="6760"/>
          <a:stretch/>
        </p:blipFill>
        <p:spPr>
          <a:xfrm>
            <a:off x="8771056" y="4126524"/>
            <a:ext cx="367200" cy="367200"/>
          </a:xfrm>
          <a:prstGeom prst="rect">
            <a:avLst/>
          </a:prstGeom>
          <a:ln>
            <a:solidFill>
              <a:schemeClr val="tx1"/>
            </a:solidFill>
          </a:ln>
        </p:spPr>
      </p:pic>
      <p:sp>
        <p:nvSpPr>
          <p:cNvPr id="4" name="Titel 1">
            <a:extLst>
              <a:ext uri="{FF2B5EF4-FFF2-40B4-BE49-F238E27FC236}">
                <a16:creationId xmlns:a16="http://schemas.microsoft.com/office/drawing/2014/main" id="{543C9409-5215-AEA9-05F1-0E28D746F314}"/>
              </a:ext>
            </a:extLst>
          </p:cNvPr>
          <p:cNvSpPr txBox="1">
            <a:spLocks/>
          </p:cNvSpPr>
          <p:nvPr/>
        </p:nvSpPr>
        <p:spPr bwMode="gray">
          <a:xfrm>
            <a:off x="8261028" y="4338835"/>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FF0000"/>
                </a:solidFill>
              </a:rPr>
              <a:t>Dnsmasq</a:t>
            </a:r>
          </a:p>
        </p:txBody>
      </p:sp>
      <p:sp>
        <p:nvSpPr>
          <p:cNvPr id="9" name="Rectangle 26">
            <a:extLst>
              <a:ext uri="{FF2B5EF4-FFF2-40B4-BE49-F238E27FC236}">
                <a16:creationId xmlns:a16="http://schemas.microsoft.com/office/drawing/2014/main" id="{D3F259EA-A74A-E349-2DAA-E15ECB2B814B}"/>
              </a:ext>
            </a:extLst>
          </p:cNvPr>
          <p:cNvSpPr/>
          <p:nvPr/>
        </p:nvSpPr>
        <p:spPr>
          <a:xfrm>
            <a:off x="5146402" y="3671278"/>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 name="Graphic 28">
            <a:extLst>
              <a:ext uri="{FF2B5EF4-FFF2-40B4-BE49-F238E27FC236}">
                <a16:creationId xmlns:a16="http://schemas.microsoft.com/office/drawing/2014/main" id="{EDEEF43E-A2F2-A8D9-0121-5659ACCEF629}"/>
              </a:ext>
            </a:extLst>
          </p:cNvPr>
          <p:cNvPicPr>
            <a:picLocks noChangeAspect="1"/>
          </p:cNvPicPr>
          <p:nvPr/>
        </p:nvPicPr>
        <p:blipFill>
          <a:blip r:embed="rId11">
            <a:lum/>
            <a:alphaModFix/>
          </a:blip>
          <a:srcRect/>
          <a:stretch>
            <a:fillRect/>
          </a:stretch>
        </p:blipFill>
        <p:spPr>
          <a:xfrm>
            <a:off x="5146401" y="3680160"/>
            <a:ext cx="380520" cy="380520"/>
          </a:xfrm>
          <a:prstGeom prst="rect">
            <a:avLst/>
          </a:prstGeom>
          <a:noFill/>
          <a:ln>
            <a:noFill/>
          </a:ln>
        </p:spPr>
      </p:pic>
      <p:pic>
        <p:nvPicPr>
          <p:cNvPr id="13" name="Picture 12" descr="A logo of cubes and a circle&#10;&#10;Description automatically generated">
            <a:extLst>
              <a:ext uri="{FF2B5EF4-FFF2-40B4-BE49-F238E27FC236}">
                <a16:creationId xmlns:a16="http://schemas.microsoft.com/office/drawing/2014/main" id="{1D346501-7F01-11F6-E85A-3236D39061B3}"/>
              </a:ext>
            </a:extLst>
          </p:cNvPr>
          <p:cNvPicPr>
            <a:picLocks noChangeAspect="1"/>
          </p:cNvPicPr>
          <p:nvPr/>
        </p:nvPicPr>
        <p:blipFill>
          <a:blip r:embed="rId7"/>
          <a:stretch>
            <a:fillRect/>
          </a:stretch>
        </p:blipFill>
        <p:spPr>
          <a:xfrm>
            <a:off x="5192501" y="4086145"/>
            <a:ext cx="568773" cy="568772"/>
          </a:xfrm>
          <a:prstGeom prst="rect">
            <a:avLst/>
          </a:prstGeom>
        </p:spPr>
      </p:pic>
      <p:sp>
        <p:nvSpPr>
          <p:cNvPr id="15" name="Titel 1">
            <a:extLst>
              <a:ext uri="{FF2B5EF4-FFF2-40B4-BE49-F238E27FC236}">
                <a16:creationId xmlns:a16="http://schemas.microsoft.com/office/drawing/2014/main" id="{2A146768-E6C7-B7E9-35C7-156FD9566DE5}"/>
              </a:ext>
            </a:extLst>
          </p:cNvPr>
          <p:cNvSpPr txBox="1">
            <a:spLocks/>
          </p:cNvSpPr>
          <p:nvPr/>
        </p:nvSpPr>
        <p:spPr bwMode="gray">
          <a:xfrm>
            <a:off x="5269097" y="4671698"/>
            <a:ext cx="420402" cy="795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pic>
        <p:nvPicPr>
          <p:cNvPr id="16" name="Picture 15">
            <a:extLst>
              <a:ext uri="{FF2B5EF4-FFF2-40B4-BE49-F238E27FC236}">
                <a16:creationId xmlns:a16="http://schemas.microsoft.com/office/drawing/2014/main" id="{501C4272-65F2-DB4E-A785-FF7AC22E6B5E}"/>
              </a:ext>
            </a:extLst>
          </p:cNvPr>
          <p:cNvPicPr>
            <a:picLocks noChangeAspect="1"/>
          </p:cNvPicPr>
          <p:nvPr/>
        </p:nvPicPr>
        <p:blipFill rotWithShape="1">
          <a:blip r:embed="rId23"/>
          <a:srcRect l="8293" r="9870"/>
          <a:stretch/>
        </p:blipFill>
        <p:spPr>
          <a:xfrm>
            <a:off x="5661083" y="4170203"/>
            <a:ext cx="393993" cy="367200"/>
          </a:xfrm>
          <a:prstGeom prst="rect">
            <a:avLst/>
          </a:prstGeom>
          <a:ln>
            <a:solidFill>
              <a:schemeClr val="tx1"/>
            </a:solidFill>
          </a:ln>
        </p:spPr>
      </p:pic>
      <p:sp>
        <p:nvSpPr>
          <p:cNvPr id="19" name="Titel 1">
            <a:extLst>
              <a:ext uri="{FF2B5EF4-FFF2-40B4-BE49-F238E27FC236}">
                <a16:creationId xmlns:a16="http://schemas.microsoft.com/office/drawing/2014/main" id="{5713B3D9-AD97-542B-05BB-C006B65D7D78}"/>
              </a:ext>
            </a:extLst>
          </p:cNvPr>
          <p:cNvSpPr txBox="1">
            <a:spLocks/>
          </p:cNvSpPr>
          <p:nvPr/>
        </p:nvSpPr>
        <p:spPr bwMode="gray">
          <a:xfrm>
            <a:off x="6072745" y="4290941"/>
            <a:ext cx="555006" cy="9854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Telegraf</a:t>
            </a:r>
          </a:p>
        </p:txBody>
      </p:sp>
    </p:spTree>
    <p:extLst>
      <p:ext uri="{BB962C8B-B14F-4D97-AF65-F5344CB8AC3E}">
        <p14:creationId xmlns:p14="http://schemas.microsoft.com/office/powerpoint/2010/main" val="174240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8514E878-650A-DB47-2971-1DEFB4A4232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07CC3D3D-4FCE-A3C3-0B04-C369778FB428}"/>
              </a:ext>
            </a:extLst>
          </p:cNvPr>
          <p:cNvPicPr>
            <a:picLocks noChangeAspect="1"/>
          </p:cNvPicPr>
          <p:nvPr/>
        </p:nvPicPr>
        <p:blipFill>
          <a:blip r:embed="rId4"/>
          <a:stretch>
            <a:fillRect/>
          </a:stretch>
        </p:blipFill>
        <p:spPr>
          <a:xfrm>
            <a:off x="4306529" y="417512"/>
            <a:ext cx="3578942" cy="1066800"/>
          </a:xfrm>
          <a:prstGeom prst="rect">
            <a:avLst/>
          </a:prstGeom>
        </p:spPr>
      </p:pic>
      <p:grpSp>
        <p:nvGrpSpPr>
          <p:cNvPr id="4" name="Group 3">
            <a:extLst>
              <a:ext uri="{FF2B5EF4-FFF2-40B4-BE49-F238E27FC236}">
                <a16:creationId xmlns:a16="http://schemas.microsoft.com/office/drawing/2014/main" id="{0CD70714-E73C-54C1-59BF-6619AB3F5AA6}"/>
              </a:ext>
            </a:extLst>
          </p:cNvPr>
          <p:cNvGrpSpPr>
            <a:grpSpLocks noChangeAspect="1"/>
          </p:cNvGrpSpPr>
          <p:nvPr/>
        </p:nvGrpSpPr>
        <p:grpSpPr>
          <a:xfrm>
            <a:off x="399255" y="2185616"/>
            <a:ext cx="5043489" cy="671512"/>
            <a:chOff x="928687" y="1704601"/>
            <a:chExt cx="5043489" cy="671512"/>
          </a:xfrm>
        </p:grpSpPr>
        <p:sp>
          <p:nvSpPr>
            <p:cNvPr id="5" name="Rounded Rectangle 4">
              <a:extLst>
                <a:ext uri="{FF2B5EF4-FFF2-40B4-BE49-F238E27FC236}">
                  <a16:creationId xmlns:a16="http://schemas.microsoft.com/office/drawing/2014/main" id="{3A86E43D-9168-BF68-77C8-7CA73E3DD323}"/>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6" name="Titel 1">
              <a:extLst>
                <a:ext uri="{FF2B5EF4-FFF2-40B4-BE49-F238E27FC236}">
                  <a16:creationId xmlns:a16="http://schemas.microsoft.com/office/drawing/2014/main" id="{215E0AC2-9B44-FABF-58FE-1026BCAF68DC}"/>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Server agent for collecting metrics</a:t>
              </a:r>
              <a:endParaRPr lang="en-US" sz="2400" dirty="0">
                <a:solidFill>
                  <a:schemeClr val="bg1"/>
                </a:solidFill>
              </a:endParaRPr>
            </a:p>
          </p:txBody>
        </p:sp>
      </p:grpSp>
      <p:sp>
        <p:nvSpPr>
          <p:cNvPr id="16" name="Titel 1">
            <a:extLst>
              <a:ext uri="{FF2B5EF4-FFF2-40B4-BE49-F238E27FC236}">
                <a16:creationId xmlns:a16="http://schemas.microsoft.com/office/drawing/2014/main" id="{E643E5B3-44DA-564C-B22D-9165D4858604}"/>
              </a:ext>
            </a:extLst>
          </p:cNvPr>
          <p:cNvSpPr txBox="1">
            <a:spLocks/>
          </p:cNvSpPr>
          <p:nvPr/>
        </p:nvSpPr>
        <p:spPr bwMode="gray">
          <a:xfrm>
            <a:off x="6309914" y="3804144"/>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Integrationwith AWS Cloudwatch</a:t>
            </a:r>
            <a:endParaRPr lang="en-US" sz="2400" dirty="0">
              <a:solidFill>
                <a:schemeClr val="bg1"/>
              </a:solidFill>
            </a:endParaRPr>
          </a:p>
        </p:txBody>
      </p:sp>
    </p:spTree>
    <p:extLst>
      <p:ext uri="{BB962C8B-B14F-4D97-AF65-F5344CB8AC3E}">
        <p14:creationId xmlns:p14="http://schemas.microsoft.com/office/powerpoint/2010/main" val="143834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879928-A044-5A1C-5A08-87543205B12E}"/>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pic>
        <p:nvPicPr>
          <p:cNvPr id="3" name="Picture 2" descr="A person with a beard and glasses&#10;&#10;Description automatically generated">
            <a:extLst>
              <a:ext uri="{FF2B5EF4-FFF2-40B4-BE49-F238E27FC236}">
                <a16:creationId xmlns:a16="http://schemas.microsoft.com/office/drawing/2014/main" id="{A86E718A-B4B3-0427-2E27-CF46AB0A190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49" t="11632" b="15244"/>
          <a:stretch/>
        </p:blipFill>
        <p:spPr>
          <a:xfrm>
            <a:off x="10058891" y="87867"/>
            <a:ext cx="1889959" cy="1867255"/>
          </a:xfrm>
          <a:prstGeom prst="rect">
            <a:avLst/>
          </a:prstGeom>
          <a:ln>
            <a:noFill/>
          </a:ln>
          <a:effectLst/>
        </p:spPr>
      </p:pic>
      <p:sp>
        <p:nvSpPr>
          <p:cNvPr id="5" name="Rectangle 4">
            <a:extLst>
              <a:ext uri="{FF2B5EF4-FFF2-40B4-BE49-F238E27FC236}">
                <a16:creationId xmlns:a16="http://schemas.microsoft.com/office/drawing/2014/main" id="{ECE9E8D8-29AD-33CE-A819-332BEB4A824C}"/>
              </a:ext>
            </a:extLst>
          </p:cNvPr>
          <p:cNvSpPr/>
          <p:nvPr/>
        </p:nvSpPr>
        <p:spPr>
          <a:xfrm>
            <a:off x="10058891" y="2016871"/>
            <a:ext cx="1889959" cy="1722506"/>
          </a:xfrm>
          <a:prstGeom prst="rect">
            <a:avLst/>
          </a:prstGeom>
          <a:solidFill>
            <a:srgbClr val="442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sp>
        <p:nvSpPr>
          <p:cNvPr id="6" name="Rectangle 5">
            <a:extLst>
              <a:ext uri="{FF2B5EF4-FFF2-40B4-BE49-F238E27FC236}">
                <a16:creationId xmlns:a16="http://schemas.microsoft.com/office/drawing/2014/main" id="{6617C06D-8153-A47C-EA0E-372023C41F20}"/>
              </a:ext>
            </a:extLst>
          </p:cNvPr>
          <p:cNvSpPr/>
          <p:nvPr/>
        </p:nvSpPr>
        <p:spPr>
          <a:xfrm>
            <a:off x="360000" y="5586903"/>
            <a:ext cx="6010244" cy="1053823"/>
          </a:xfrm>
          <a:prstGeom prst="rect">
            <a:avLst/>
          </a:prstGeom>
          <a:solidFill>
            <a:srgbClr val="442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sp>
        <p:nvSpPr>
          <p:cNvPr id="7" name="Rectangle 6">
            <a:extLst>
              <a:ext uri="{FF2B5EF4-FFF2-40B4-BE49-F238E27FC236}">
                <a16:creationId xmlns:a16="http://schemas.microsoft.com/office/drawing/2014/main" id="{60C6AF1D-6C25-2F5E-D6EE-86D628E36533}"/>
              </a:ext>
            </a:extLst>
          </p:cNvPr>
          <p:cNvSpPr/>
          <p:nvPr/>
        </p:nvSpPr>
        <p:spPr>
          <a:xfrm>
            <a:off x="360000" y="4769983"/>
            <a:ext cx="6010244" cy="765140"/>
          </a:xfrm>
          <a:prstGeom prst="rect">
            <a:avLst/>
          </a:prstGeom>
          <a:solidFill>
            <a:srgbClr val="7878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sp>
        <p:nvSpPr>
          <p:cNvPr id="8" name="Rectangle 7">
            <a:extLst>
              <a:ext uri="{FF2B5EF4-FFF2-40B4-BE49-F238E27FC236}">
                <a16:creationId xmlns:a16="http://schemas.microsoft.com/office/drawing/2014/main" id="{FCFF7381-6A11-3D5D-ED0C-429BC9A9F625}"/>
              </a:ext>
            </a:extLst>
          </p:cNvPr>
          <p:cNvSpPr/>
          <p:nvPr/>
        </p:nvSpPr>
        <p:spPr>
          <a:xfrm>
            <a:off x="360000" y="973184"/>
            <a:ext cx="6008688" cy="3744612"/>
          </a:xfrm>
          <a:prstGeom prst="rect">
            <a:avLst/>
          </a:prstGeom>
          <a:solidFill>
            <a:srgbClr val="C28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sp>
        <p:nvSpPr>
          <p:cNvPr id="9" name="Rectangle 8">
            <a:extLst>
              <a:ext uri="{FF2B5EF4-FFF2-40B4-BE49-F238E27FC236}">
                <a16:creationId xmlns:a16="http://schemas.microsoft.com/office/drawing/2014/main" id="{EAADA624-9B27-D884-FE85-A72A35B78909}"/>
              </a:ext>
            </a:extLst>
          </p:cNvPr>
          <p:cNvSpPr/>
          <p:nvPr/>
        </p:nvSpPr>
        <p:spPr>
          <a:xfrm>
            <a:off x="6423061" y="980425"/>
            <a:ext cx="3584600" cy="2758952"/>
          </a:xfrm>
          <a:prstGeom prst="rect">
            <a:avLst/>
          </a:prstGeom>
          <a:solidFill>
            <a:srgbClr val="7878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sp>
        <p:nvSpPr>
          <p:cNvPr id="10" name="Rectangle 9">
            <a:extLst>
              <a:ext uri="{FF2B5EF4-FFF2-40B4-BE49-F238E27FC236}">
                <a16:creationId xmlns:a16="http://schemas.microsoft.com/office/drawing/2014/main" id="{A7D8EE65-F225-5EBA-F9BF-BC2D5D59B23C}"/>
              </a:ext>
            </a:extLst>
          </p:cNvPr>
          <p:cNvSpPr/>
          <p:nvPr/>
        </p:nvSpPr>
        <p:spPr>
          <a:xfrm>
            <a:off x="361868" y="185274"/>
            <a:ext cx="9641395" cy="642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sp>
        <p:nvSpPr>
          <p:cNvPr id="11" name="TextBox 10">
            <a:extLst>
              <a:ext uri="{FF2B5EF4-FFF2-40B4-BE49-F238E27FC236}">
                <a16:creationId xmlns:a16="http://schemas.microsoft.com/office/drawing/2014/main" id="{F30118AE-E162-DBA9-DA8E-3E2EF712A0B8}"/>
              </a:ext>
            </a:extLst>
          </p:cNvPr>
          <p:cNvSpPr txBox="1"/>
          <p:nvPr/>
        </p:nvSpPr>
        <p:spPr>
          <a:xfrm>
            <a:off x="360000" y="90000"/>
            <a:ext cx="9636837" cy="830997"/>
          </a:xfrm>
          <a:prstGeom prst="rect">
            <a:avLst/>
          </a:prstGeom>
          <a:solidFill>
            <a:srgbClr val="44259C"/>
          </a:solidFill>
        </p:spPr>
        <p:txBody>
          <a:bodyPr wrap="square" lIns="0" tIns="0" rIns="0" bIns="0" rtlCol="0">
            <a:spAutoFit/>
          </a:bodyPr>
          <a:lstStyle/>
          <a:p>
            <a:pPr algn="ctr">
              <a:defRPr/>
            </a:pPr>
            <a:r>
              <a:rPr lang="en-US" sz="5400" b="1"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rPr>
              <a:t>Michal Salanci</a:t>
            </a:r>
            <a:endParaRPr kumimoji="0" lang="en-US" sz="5400" b="1"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endParaRPr>
          </a:p>
        </p:txBody>
      </p:sp>
      <p:sp>
        <p:nvSpPr>
          <p:cNvPr id="12" name="TextBox 11">
            <a:extLst>
              <a:ext uri="{FF2B5EF4-FFF2-40B4-BE49-F238E27FC236}">
                <a16:creationId xmlns:a16="http://schemas.microsoft.com/office/drawing/2014/main" id="{5526516A-82D9-2AA1-0342-F4E1703095FE}"/>
              </a:ext>
            </a:extLst>
          </p:cNvPr>
          <p:cNvSpPr txBox="1"/>
          <p:nvPr/>
        </p:nvSpPr>
        <p:spPr>
          <a:xfrm>
            <a:off x="6468525" y="1015426"/>
            <a:ext cx="3530179" cy="369332"/>
          </a:xfrm>
          <a:prstGeom prst="rect">
            <a:avLst/>
          </a:prstGeom>
          <a:noFill/>
        </p:spPr>
        <p:txBody>
          <a:bodyPr wrap="square" lIns="0" tIns="0" rIns="0" bIns="0" rtlCol="0">
            <a:spAutoFit/>
          </a:bodyPr>
          <a:lstStyle/>
          <a:p>
            <a:pPr algn="ctr">
              <a:defRPr/>
            </a:pPr>
            <a:r>
              <a:rPr kumimoji="0" lang="en-US" sz="2400" b="1"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Career Highlights</a:t>
            </a:r>
            <a:endParaRPr lang="en-US" sz="2400"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endParaRPr>
          </a:p>
        </p:txBody>
      </p:sp>
      <p:sp>
        <p:nvSpPr>
          <p:cNvPr id="13" name="TextBox 12">
            <a:extLst>
              <a:ext uri="{FF2B5EF4-FFF2-40B4-BE49-F238E27FC236}">
                <a16:creationId xmlns:a16="http://schemas.microsoft.com/office/drawing/2014/main" id="{DD00728C-2948-CA11-C096-37A20A9FBF4E}"/>
              </a:ext>
            </a:extLst>
          </p:cNvPr>
          <p:cNvSpPr txBox="1"/>
          <p:nvPr/>
        </p:nvSpPr>
        <p:spPr>
          <a:xfrm>
            <a:off x="797021" y="5605982"/>
            <a:ext cx="5298979" cy="738664"/>
          </a:xfrm>
          <a:prstGeom prst="rect">
            <a:avLst/>
          </a:prstGeom>
          <a:noFill/>
          <a:ln>
            <a:noFill/>
          </a:ln>
        </p:spPr>
        <p:txBody>
          <a:bodyPr wrap="square">
            <a:spAutoFit/>
          </a:bodyPr>
          <a:lstStyle/>
          <a:p>
            <a:pPr algn="ctr">
              <a:defRPr/>
            </a:pPr>
            <a:r>
              <a:rPr kumimoji="0" lang="en-US" sz="2400" b="1"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Personal Motto</a:t>
            </a:r>
          </a:p>
          <a:p>
            <a:pPr algn="ctr">
              <a:defRPr/>
            </a:pPr>
            <a:r>
              <a:rPr kumimoji="0" lang="en-US" b="1"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Who dares wins </a:t>
            </a:r>
            <a:r>
              <a:rPr kumimoji="0" lang="en-US"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(British SAS)</a:t>
            </a:r>
          </a:p>
        </p:txBody>
      </p:sp>
      <p:sp>
        <p:nvSpPr>
          <p:cNvPr id="14" name="TextBox 13">
            <a:extLst>
              <a:ext uri="{FF2B5EF4-FFF2-40B4-BE49-F238E27FC236}">
                <a16:creationId xmlns:a16="http://schemas.microsoft.com/office/drawing/2014/main" id="{DCF7D849-8AB3-1D04-8B41-B0F6B63AC9C2}"/>
              </a:ext>
            </a:extLst>
          </p:cNvPr>
          <p:cNvSpPr txBox="1"/>
          <p:nvPr/>
        </p:nvSpPr>
        <p:spPr>
          <a:xfrm>
            <a:off x="468000" y="4788000"/>
            <a:ext cx="5760000" cy="738664"/>
          </a:xfrm>
          <a:prstGeom prst="rect">
            <a:avLst/>
          </a:prstGeom>
          <a:noFill/>
        </p:spPr>
        <p:txBody>
          <a:bodyPr wrap="square">
            <a:spAutoFit/>
          </a:bodyPr>
          <a:lstStyle/>
          <a:p>
            <a:pPr algn="ctr">
              <a:defRPr/>
            </a:pPr>
            <a:r>
              <a:rPr kumimoji="0" lang="en-US" sz="2400" b="1"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Fun fact you might have not known</a:t>
            </a:r>
          </a:p>
          <a:p>
            <a:pPr algn="ctr">
              <a:defRPr/>
            </a:pPr>
            <a:r>
              <a:rPr kumimoji="0" lang="en-US"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I hold PhD in </a:t>
            </a:r>
            <a:r>
              <a:rPr kumimoji="0" lang="en-US" b="1"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history and auxiliary historical sciences</a:t>
            </a:r>
            <a:endParaRPr kumimoji="0" lang="en-US" b="1" i="1"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endParaRPr>
          </a:p>
        </p:txBody>
      </p:sp>
      <p:sp>
        <p:nvSpPr>
          <p:cNvPr id="15" name="TextBox 14">
            <a:extLst>
              <a:ext uri="{FF2B5EF4-FFF2-40B4-BE49-F238E27FC236}">
                <a16:creationId xmlns:a16="http://schemas.microsoft.com/office/drawing/2014/main" id="{B0F94D75-2152-5A3F-9049-3545D339D6EF}"/>
              </a:ext>
            </a:extLst>
          </p:cNvPr>
          <p:cNvSpPr txBox="1"/>
          <p:nvPr/>
        </p:nvSpPr>
        <p:spPr>
          <a:xfrm>
            <a:off x="388476" y="972515"/>
            <a:ext cx="5951422" cy="461665"/>
          </a:xfrm>
          <a:prstGeom prst="rect">
            <a:avLst/>
          </a:prstGeom>
          <a:noFill/>
        </p:spPr>
        <p:txBody>
          <a:bodyPr wrap="square">
            <a:spAutoFit/>
          </a:bodyPr>
          <a:lstStyle/>
          <a:p>
            <a:pPr algn="ctr">
              <a:defRPr/>
            </a:pPr>
            <a:r>
              <a:rPr kumimoji="0" lang="en-US" sz="2400" b="1"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Professional Experience</a:t>
            </a:r>
            <a:endParaRPr kumimoji="0" lang="en-US" sz="2400" b="1" i="1"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endParaRPr>
          </a:p>
        </p:txBody>
      </p:sp>
      <p:sp>
        <p:nvSpPr>
          <p:cNvPr id="16" name="TextBox 15">
            <a:extLst>
              <a:ext uri="{FF2B5EF4-FFF2-40B4-BE49-F238E27FC236}">
                <a16:creationId xmlns:a16="http://schemas.microsoft.com/office/drawing/2014/main" id="{CD5AA62E-6AD1-2674-8226-E9BD72CECEDC}"/>
              </a:ext>
            </a:extLst>
          </p:cNvPr>
          <p:cNvSpPr txBox="1"/>
          <p:nvPr/>
        </p:nvSpPr>
        <p:spPr>
          <a:xfrm>
            <a:off x="6476025" y="3821031"/>
            <a:ext cx="5435573" cy="461665"/>
          </a:xfrm>
          <a:prstGeom prst="rect">
            <a:avLst/>
          </a:prstGeom>
          <a:noFill/>
        </p:spPr>
        <p:txBody>
          <a:bodyPr wrap="square">
            <a:spAutoFit/>
          </a:bodyPr>
          <a:lstStyle/>
          <a:p>
            <a:pPr algn="ctr">
              <a:defRPr/>
            </a:pPr>
            <a:r>
              <a:rPr lang="en-US" sz="2400" b="1"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rPr>
              <a:t>C</a:t>
            </a:r>
            <a:r>
              <a:rPr kumimoji="0" lang="en-US" sz="2400" b="1" i="0" u="none" strike="noStrike" kern="1200" cap="none" spc="0" normalizeH="0" baseline="0" noProof="0" dirty="0" err="1">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ertifications</a:t>
            </a:r>
            <a:endParaRPr kumimoji="0" lang="en-US" sz="2400" b="1" i="1"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endParaRPr>
          </a:p>
        </p:txBody>
      </p:sp>
      <p:pic>
        <p:nvPicPr>
          <p:cNvPr id="17" name="Picture 16" descr="A logo of a building&#10;&#10;Description automatically generated">
            <a:extLst>
              <a:ext uri="{FF2B5EF4-FFF2-40B4-BE49-F238E27FC236}">
                <a16:creationId xmlns:a16="http://schemas.microsoft.com/office/drawing/2014/main" id="{D4938188-5AA9-F600-5C29-BE0E8A792B48}"/>
              </a:ext>
            </a:extLst>
          </p:cNvPr>
          <p:cNvPicPr>
            <a:picLocks noChangeAspect="1"/>
          </p:cNvPicPr>
          <p:nvPr/>
        </p:nvPicPr>
        <p:blipFill>
          <a:blip r:embed="rId6"/>
          <a:stretch>
            <a:fillRect/>
          </a:stretch>
        </p:blipFill>
        <p:spPr>
          <a:xfrm>
            <a:off x="8566855" y="2223046"/>
            <a:ext cx="1248424" cy="1440041"/>
          </a:xfrm>
          <a:prstGeom prst="rect">
            <a:avLst/>
          </a:prstGeom>
        </p:spPr>
      </p:pic>
      <p:pic>
        <p:nvPicPr>
          <p:cNvPr id="19" name="Picture 18">
            <a:extLst>
              <a:ext uri="{FF2B5EF4-FFF2-40B4-BE49-F238E27FC236}">
                <a16:creationId xmlns:a16="http://schemas.microsoft.com/office/drawing/2014/main" id="{FC672D51-9FED-BEF2-68EE-04EFF9247E36}"/>
              </a:ext>
            </a:extLst>
          </p:cNvPr>
          <p:cNvPicPr>
            <a:picLocks noChangeAspect="1"/>
          </p:cNvPicPr>
          <p:nvPr/>
        </p:nvPicPr>
        <p:blipFill>
          <a:blip r:embed="rId7"/>
          <a:stretch>
            <a:fillRect/>
          </a:stretch>
        </p:blipFill>
        <p:spPr>
          <a:xfrm>
            <a:off x="6826795" y="2242160"/>
            <a:ext cx="1414181" cy="1414181"/>
          </a:xfrm>
          <a:prstGeom prst="rect">
            <a:avLst/>
          </a:prstGeom>
        </p:spPr>
      </p:pic>
      <p:sp>
        <p:nvSpPr>
          <p:cNvPr id="20" name="TextBox 19">
            <a:extLst>
              <a:ext uri="{FF2B5EF4-FFF2-40B4-BE49-F238E27FC236}">
                <a16:creationId xmlns:a16="http://schemas.microsoft.com/office/drawing/2014/main" id="{6E11BE3F-0898-4D9F-0B12-73AB9D8921E1}"/>
              </a:ext>
            </a:extLst>
          </p:cNvPr>
          <p:cNvSpPr txBox="1"/>
          <p:nvPr/>
        </p:nvSpPr>
        <p:spPr>
          <a:xfrm>
            <a:off x="6483248" y="1383377"/>
            <a:ext cx="3515456" cy="830997"/>
          </a:xfrm>
          <a:prstGeom prst="rect">
            <a:avLst/>
          </a:prstGeom>
          <a:noFill/>
        </p:spPr>
        <p:txBody>
          <a:bodyPr wrap="square" lIns="0" tIns="0" rIns="0" bIns="0" rtlCol="0">
            <a:spAutoFit/>
          </a:bodyPr>
          <a:lstStyle/>
          <a:p>
            <a:pPr algn="ctr">
              <a:defRPr/>
            </a:pPr>
            <a:r>
              <a:rPr lang="en-US"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rPr>
              <a:t>AWS Community Builder</a:t>
            </a:r>
          </a:p>
          <a:p>
            <a:pPr algn="ctr">
              <a:defRPr/>
            </a:pPr>
            <a:r>
              <a:rPr lang="en-US"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rPr>
              <a:t>AWS User Group Kosice Leader</a:t>
            </a:r>
          </a:p>
          <a:p>
            <a:pPr algn="ctr">
              <a:defRPr/>
            </a:pPr>
            <a:r>
              <a:rPr lang="en-US"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rPr>
              <a:t>AWS User Group Meetup Organizer</a:t>
            </a:r>
          </a:p>
        </p:txBody>
      </p:sp>
      <p:sp>
        <p:nvSpPr>
          <p:cNvPr id="21" name="Pentagon 20">
            <a:extLst>
              <a:ext uri="{FF2B5EF4-FFF2-40B4-BE49-F238E27FC236}">
                <a16:creationId xmlns:a16="http://schemas.microsoft.com/office/drawing/2014/main" id="{E20E5135-C157-2210-7FF0-4F88C32BE695}"/>
              </a:ext>
            </a:extLst>
          </p:cNvPr>
          <p:cNvSpPr/>
          <p:nvPr/>
        </p:nvSpPr>
        <p:spPr>
          <a:xfrm>
            <a:off x="448090" y="1483842"/>
            <a:ext cx="1403352" cy="314830"/>
          </a:xfrm>
          <a:prstGeom prst="homePlate">
            <a:avLst>
              <a:gd name="adj" fmla="val 56915"/>
            </a:avLst>
          </a:prstGeom>
          <a:solidFill>
            <a:srgbClr val="787878"/>
          </a:solidFill>
          <a:ln w="19050">
            <a:solidFill>
              <a:srgbClr val="78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K">
                <a:solidFill>
                  <a:schemeClr val="bg1"/>
                </a:solidFill>
              </a:rPr>
              <a:t>2011 - 2012</a:t>
            </a:r>
          </a:p>
        </p:txBody>
      </p:sp>
      <p:sp>
        <p:nvSpPr>
          <p:cNvPr id="22" name="TextBox 21">
            <a:extLst>
              <a:ext uri="{FF2B5EF4-FFF2-40B4-BE49-F238E27FC236}">
                <a16:creationId xmlns:a16="http://schemas.microsoft.com/office/drawing/2014/main" id="{939609CF-13C1-9DA6-6832-DA42B411F9A8}"/>
              </a:ext>
            </a:extLst>
          </p:cNvPr>
          <p:cNvSpPr txBox="1"/>
          <p:nvPr/>
        </p:nvSpPr>
        <p:spPr>
          <a:xfrm>
            <a:off x="1994794" y="1364746"/>
            <a:ext cx="3775614" cy="3170099"/>
          </a:xfrm>
          <a:prstGeom prst="rect">
            <a:avLst/>
          </a:prstGeom>
          <a:noFill/>
        </p:spPr>
        <p:txBody>
          <a:bodyPr wrap="square">
            <a:spAutoFit/>
          </a:bodyPr>
          <a:lstStyle/>
          <a:p>
            <a:pPr>
              <a:defRPr/>
            </a:pPr>
            <a:r>
              <a:rPr kumimoji="0" lang="en-US" sz="2000" b="1"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AT&amp;T Global Network Services</a:t>
            </a:r>
          </a:p>
          <a:p>
            <a:pPr>
              <a:defRPr/>
            </a:pPr>
            <a:r>
              <a:rPr kumimoji="0" lang="en-US"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24x7 Emergency System Engineer</a:t>
            </a:r>
          </a:p>
          <a:p>
            <a:pPr>
              <a:defRPr/>
            </a:pPr>
            <a:endParaRPr lang="en-US" sz="1600" b="1"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endParaRPr>
          </a:p>
          <a:p>
            <a:pPr>
              <a:defRPr/>
            </a:pPr>
            <a:r>
              <a:rPr kumimoji="0" lang="en-US" sz="2000" b="1"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AT&amp;T Global Network Services</a:t>
            </a:r>
          </a:p>
          <a:p>
            <a:pPr>
              <a:defRPr/>
            </a:pPr>
            <a:r>
              <a:rPr kumimoji="0" lang="en-US"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Lead Network Engineer</a:t>
            </a:r>
          </a:p>
          <a:p>
            <a:pPr>
              <a:defRPr/>
            </a:pPr>
            <a:endParaRPr lang="en-US" sz="1600"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endParaRPr>
          </a:p>
          <a:p>
            <a:pPr>
              <a:defRPr/>
            </a:pPr>
            <a:r>
              <a:rPr lang="en-US" sz="2000" b="1"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rPr>
              <a:t>T-Systems</a:t>
            </a:r>
            <a:r>
              <a:rPr lang="en-US" sz="2000"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rPr>
              <a:t> </a:t>
            </a:r>
          </a:p>
          <a:p>
            <a:pPr>
              <a:defRPr/>
            </a:pPr>
            <a:r>
              <a:rPr lang="en-US"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rPr>
              <a:t>Senior Network Engineer</a:t>
            </a:r>
          </a:p>
          <a:p>
            <a:pPr>
              <a:defRPr/>
            </a:pPr>
            <a:endParaRPr kumimoji="0" lang="en-US" sz="1600"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endParaRPr>
          </a:p>
          <a:p>
            <a:pPr>
              <a:defRPr/>
            </a:pPr>
            <a:r>
              <a:rPr kumimoji="0" lang="en-US" sz="2000" b="1"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T-Systems</a:t>
            </a:r>
            <a:r>
              <a:rPr kumimoji="0" lang="en-US" sz="2000" i="0"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 </a:t>
            </a:r>
          </a:p>
          <a:p>
            <a:pPr>
              <a:defRPr/>
            </a:pPr>
            <a:r>
              <a:rPr kumimoji="0" lang="en-US"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Senior DevOps Engineer</a:t>
            </a:r>
          </a:p>
        </p:txBody>
      </p:sp>
      <p:sp>
        <p:nvSpPr>
          <p:cNvPr id="23" name="Pentagon 22">
            <a:extLst>
              <a:ext uri="{FF2B5EF4-FFF2-40B4-BE49-F238E27FC236}">
                <a16:creationId xmlns:a16="http://schemas.microsoft.com/office/drawing/2014/main" id="{E9AC543C-5953-75FE-70EE-1324F2469E6B}"/>
              </a:ext>
            </a:extLst>
          </p:cNvPr>
          <p:cNvSpPr/>
          <p:nvPr/>
        </p:nvSpPr>
        <p:spPr>
          <a:xfrm>
            <a:off x="448090" y="2236963"/>
            <a:ext cx="1403352" cy="314830"/>
          </a:xfrm>
          <a:prstGeom prst="homePlate">
            <a:avLst>
              <a:gd name="adj" fmla="val 56915"/>
            </a:avLst>
          </a:prstGeom>
          <a:solidFill>
            <a:srgbClr val="787878"/>
          </a:solidFill>
          <a:ln w="19050">
            <a:solidFill>
              <a:srgbClr val="78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K">
                <a:solidFill>
                  <a:schemeClr val="bg1"/>
                </a:solidFill>
              </a:rPr>
              <a:t>2012 - 2015</a:t>
            </a:r>
          </a:p>
        </p:txBody>
      </p:sp>
      <p:sp>
        <p:nvSpPr>
          <p:cNvPr id="24" name="Pentagon 23">
            <a:extLst>
              <a:ext uri="{FF2B5EF4-FFF2-40B4-BE49-F238E27FC236}">
                <a16:creationId xmlns:a16="http://schemas.microsoft.com/office/drawing/2014/main" id="{2DA7F3C7-2C47-49A1-0CBD-88189B32D1BB}"/>
              </a:ext>
            </a:extLst>
          </p:cNvPr>
          <p:cNvSpPr/>
          <p:nvPr/>
        </p:nvSpPr>
        <p:spPr>
          <a:xfrm>
            <a:off x="448090" y="3062829"/>
            <a:ext cx="1403352" cy="314830"/>
          </a:xfrm>
          <a:prstGeom prst="homePlate">
            <a:avLst>
              <a:gd name="adj" fmla="val 56915"/>
            </a:avLst>
          </a:prstGeom>
          <a:solidFill>
            <a:srgbClr val="787878"/>
          </a:solidFill>
          <a:ln w="19050">
            <a:solidFill>
              <a:srgbClr val="78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K">
                <a:solidFill>
                  <a:schemeClr val="bg1"/>
                </a:solidFill>
              </a:rPr>
              <a:t>2015 - 2021</a:t>
            </a:r>
          </a:p>
        </p:txBody>
      </p:sp>
      <p:sp>
        <p:nvSpPr>
          <p:cNvPr id="25" name="Pentagon 24">
            <a:extLst>
              <a:ext uri="{FF2B5EF4-FFF2-40B4-BE49-F238E27FC236}">
                <a16:creationId xmlns:a16="http://schemas.microsoft.com/office/drawing/2014/main" id="{BB0A23FD-58A9-509E-9063-5E9A128EF088}"/>
              </a:ext>
            </a:extLst>
          </p:cNvPr>
          <p:cNvSpPr/>
          <p:nvPr/>
        </p:nvSpPr>
        <p:spPr>
          <a:xfrm>
            <a:off x="448090" y="3888695"/>
            <a:ext cx="1403352" cy="314830"/>
          </a:xfrm>
          <a:prstGeom prst="homePlate">
            <a:avLst>
              <a:gd name="adj" fmla="val 56915"/>
            </a:avLst>
          </a:prstGeom>
          <a:solidFill>
            <a:srgbClr val="787878"/>
          </a:solidFill>
          <a:ln w="19050">
            <a:solidFill>
              <a:srgbClr val="78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K">
                <a:solidFill>
                  <a:schemeClr val="bg1"/>
                </a:solidFill>
              </a:rPr>
              <a:t>2021 - </a:t>
            </a:r>
          </a:p>
        </p:txBody>
      </p:sp>
      <p:cxnSp>
        <p:nvCxnSpPr>
          <p:cNvPr id="26" name="Straight Connector 25">
            <a:extLst>
              <a:ext uri="{FF2B5EF4-FFF2-40B4-BE49-F238E27FC236}">
                <a16:creationId xmlns:a16="http://schemas.microsoft.com/office/drawing/2014/main" id="{7A62F794-5866-ECB1-0A65-B4E30D155608}"/>
              </a:ext>
            </a:extLst>
          </p:cNvPr>
          <p:cNvCxnSpPr>
            <a:cxnSpLocks/>
          </p:cNvCxnSpPr>
          <p:nvPr/>
        </p:nvCxnSpPr>
        <p:spPr>
          <a:xfrm>
            <a:off x="1953869" y="1611356"/>
            <a:ext cx="0" cy="2816883"/>
          </a:xfrm>
          <a:prstGeom prst="line">
            <a:avLst/>
          </a:prstGeom>
          <a:ln w="19050">
            <a:solidFill>
              <a:srgbClr val="787878"/>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5B58C58-FC8C-3338-E06A-9AAC8EB6D037}"/>
              </a:ext>
            </a:extLst>
          </p:cNvPr>
          <p:cNvSpPr/>
          <p:nvPr/>
        </p:nvSpPr>
        <p:spPr>
          <a:xfrm>
            <a:off x="1920010" y="1560880"/>
            <a:ext cx="69676" cy="75719"/>
          </a:xfrm>
          <a:prstGeom prst="ellipse">
            <a:avLst/>
          </a:prstGeom>
          <a:solidFill>
            <a:srgbClr val="787878"/>
          </a:solidFill>
          <a:ln>
            <a:solidFill>
              <a:srgbClr val="78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sp>
        <p:nvSpPr>
          <p:cNvPr id="28" name="Oval 27">
            <a:extLst>
              <a:ext uri="{FF2B5EF4-FFF2-40B4-BE49-F238E27FC236}">
                <a16:creationId xmlns:a16="http://schemas.microsoft.com/office/drawing/2014/main" id="{267D256A-DC83-329C-70A3-12234187B9E3}"/>
              </a:ext>
            </a:extLst>
          </p:cNvPr>
          <p:cNvSpPr/>
          <p:nvPr/>
        </p:nvSpPr>
        <p:spPr>
          <a:xfrm>
            <a:off x="1920010" y="2353094"/>
            <a:ext cx="69676" cy="75719"/>
          </a:xfrm>
          <a:prstGeom prst="ellipse">
            <a:avLst/>
          </a:prstGeom>
          <a:solidFill>
            <a:srgbClr val="787878"/>
          </a:solidFill>
          <a:ln>
            <a:solidFill>
              <a:srgbClr val="78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sp>
        <p:nvSpPr>
          <p:cNvPr id="29" name="Oval 28">
            <a:extLst>
              <a:ext uri="{FF2B5EF4-FFF2-40B4-BE49-F238E27FC236}">
                <a16:creationId xmlns:a16="http://schemas.microsoft.com/office/drawing/2014/main" id="{EE7A345D-B84D-A8D1-2AF4-EF44D67403CB}"/>
              </a:ext>
            </a:extLst>
          </p:cNvPr>
          <p:cNvSpPr/>
          <p:nvPr/>
        </p:nvSpPr>
        <p:spPr>
          <a:xfrm>
            <a:off x="1917689" y="3194889"/>
            <a:ext cx="69676" cy="75719"/>
          </a:xfrm>
          <a:prstGeom prst="ellipse">
            <a:avLst/>
          </a:prstGeom>
          <a:solidFill>
            <a:srgbClr val="787878"/>
          </a:solidFill>
          <a:ln>
            <a:solidFill>
              <a:srgbClr val="78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sp>
        <p:nvSpPr>
          <p:cNvPr id="30" name="Oval 29">
            <a:extLst>
              <a:ext uri="{FF2B5EF4-FFF2-40B4-BE49-F238E27FC236}">
                <a16:creationId xmlns:a16="http://schemas.microsoft.com/office/drawing/2014/main" id="{B4F072D1-F99C-5F3C-C993-CC2F8C01B6E2}"/>
              </a:ext>
            </a:extLst>
          </p:cNvPr>
          <p:cNvSpPr/>
          <p:nvPr/>
        </p:nvSpPr>
        <p:spPr>
          <a:xfrm>
            <a:off x="1917689" y="4008251"/>
            <a:ext cx="69676" cy="75719"/>
          </a:xfrm>
          <a:prstGeom prst="ellipse">
            <a:avLst/>
          </a:prstGeom>
          <a:solidFill>
            <a:srgbClr val="787878"/>
          </a:solidFill>
          <a:ln>
            <a:solidFill>
              <a:srgbClr val="78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sp>
        <p:nvSpPr>
          <p:cNvPr id="31" name="Rectangle 30">
            <a:extLst>
              <a:ext uri="{FF2B5EF4-FFF2-40B4-BE49-F238E27FC236}">
                <a16:creationId xmlns:a16="http://schemas.microsoft.com/office/drawing/2014/main" id="{BC1C2AFA-7E3B-532A-DEF8-ADCBA651F147}"/>
              </a:ext>
            </a:extLst>
          </p:cNvPr>
          <p:cNvSpPr/>
          <p:nvPr/>
        </p:nvSpPr>
        <p:spPr>
          <a:xfrm>
            <a:off x="6422840" y="3793344"/>
            <a:ext cx="5533710" cy="2843725"/>
          </a:xfrm>
          <a:prstGeom prst="rect">
            <a:avLst/>
          </a:prstGeom>
          <a:solidFill>
            <a:srgbClr val="C28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K"/>
          </a:p>
        </p:txBody>
      </p:sp>
      <p:grpSp>
        <p:nvGrpSpPr>
          <p:cNvPr id="32" name="Group 31">
            <a:extLst>
              <a:ext uri="{FF2B5EF4-FFF2-40B4-BE49-F238E27FC236}">
                <a16:creationId xmlns:a16="http://schemas.microsoft.com/office/drawing/2014/main" id="{47B9429D-47FA-7A3D-0873-0C34D42BB18F}"/>
              </a:ext>
            </a:extLst>
          </p:cNvPr>
          <p:cNvGrpSpPr>
            <a:grpSpLocks noChangeAspect="1"/>
          </p:cNvGrpSpPr>
          <p:nvPr/>
        </p:nvGrpSpPr>
        <p:grpSpPr>
          <a:xfrm>
            <a:off x="6468945" y="4407840"/>
            <a:ext cx="5479905" cy="2186938"/>
            <a:chOff x="6107015" y="4319352"/>
            <a:chExt cx="5479905" cy="2186938"/>
          </a:xfrm>
        </p:grpSpPr>
        <p:grpSp>
          <p:nvGrpSpPr>
            <p:cNvPr id="33" name="Group 32">
              <a:extLst>
                <a:ext uri="{FF2B5EF4-FFF2-40B4-BE49-F238E27FC236}">
                  <a16:creationId xmlns:a16="http://schemas.microsoft.com/office/drawing/2014/main" id="{A68CCDB7-31CB-33D3-964C-7AB456B5213B}"/>
                </a:ext>
              </a:extLst>
            </p:cNvPr>
            <p:cNvGrpSpPr>
              <a:grpSpLocks noChangeAspect="1"/>
            </p:cNvGrpSpPr>
            <p:nvPr/>
          </p:nvGrpSpPr>
          <p:grpSpPr>
            <a:xfrm>
              <a:off x="6614125" y="4319352"/>
              <a:ext cx="4972795" cy="2186938"/>
              <a:chOff x="7752450" y="3602549"/>
              <a:chExt cx="3284397" cy="1491878"/>
            </a:xfrm>
          </p:grpSpPr>
          <p:pic>
            <p:nvPicPr>
              <p:cNvPr id="36" name="Picture 35" descr="A blue hexagon with white text&#10;&#10;Description automatically generated">
                <a:extLst>
                  <a:ext uri="{FF2B5EF4-FFF2-40B4-BE49-F238E27FC236}">
                    <a16:creationId xmlns:a16="http://schemas.microsoft.com/office/drawing/2014/main" id="{6CE7A11A-2408-9030-28FE-7F10C41D1E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2450" y="4233294"/>
                <a:ext cx="832196" cy="859542"/>
              </a:xfrm>
              <a:prstGeom prst="rect">
                <a:avLst/>
              </a:prstGeom>
            </p:spPr>
          </p:pic>
          <p:pic>
            <p:nvPicPr>
              <p:cNvPr id="37" name="Picture 36" descr="A hexagon with white text&#10;&#10;Description automatically generated">
                <a:extLst>
                  <a:ext uri="{FF2B5EF4-FFF2-40B4-BE49-F238E27FC236}">
                    <a16:creationId xmlns:a16="http://schemas.microsoft.com/office/drawing/2014/main" id="{68C315C0-9181-5808-5201-9FFCED41A2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56811" y="4233294"/>
                <a:ext cx="832196" cy="859542"/>
              </a:xfrm>
              <a:prstGeom prst="rect">
                <a:avLst/>
              </a:prstGeom>
            </p:spPr>
          </p:pic>
          <p:pic>
            <p:nvPicPr>
              <p:cNvPr id="38" name="Picture 2" descr="AWS Certified SysOps Administrator – Associate">
                <a:extLst>
                  <a:ext uri="{FF2B5EF4-FFF2-40B4-BE49-F238E27FC236}">
                    <a16:creationId xmlns:a16="http://schemas.microsoft.com/office/drawing/2014/main" id="{AC671975-034A-1D85-952D-947BDCAD2A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55274" y="4234885"/>
                <a:ext cx="832196" cy="85954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AWS Certified Developer – Associate badge image. Certification. Intermediate level. Issued by Amazon Web Services Training and Certification">
                <a:extLst>
                  <a:ext uri="{FF2B5EF4-FFF2-40B4-BE49-F238E27FC236}">
                    <a16:creationId xmlns:a16="http://schemas.microsoft.com/office/drawing/2014/main" id="{FCC61B3C-A609-AB78-DAA3-79EDFC7D2C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51225" y="4233294"/>
                <a:ext cx="832196" cy="8595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AWS Certified Advanced Networking – Specialty badge image. Certification. Advanced level. Issued by Amazon Web Services Training and Certification">
                <a:extLst>
                  <a:ext uri="{FF2B5EF4-FFF2-40B4-BE49-F238E27FC236}">
                    <a16:creationId xmlns:a16="http://schemas.microsoft.com/office/drawing/2014/main" id="{4BADA79A-651A-A301-F81E-B29D0D7B8A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06418" y="3606099"/>
                <a:ext cx="832196" cy="8595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A hexagon with white text&#10;&#10;Description automatically generated">
                <a:extLst>
                  <a:ext uri="{FF2B5EF4-FFF2-40B4-BE49-F238E27FC236}">
                    <a16:creationId xmlns:a16="http://schemas.microsoft.com/office/drawing/2014/main" id="{B58A5B31-AA1B-F306-3188-533A7DBCDA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01126" y="3606098"/>
                <a:ext cx="832196" cy="859542"/>
              </a:xfrm>
              <a:prstGeom prst="rect">
                <a:avLst/>
              </a:prstGeom>
            </p:spPr>
          </p:pic>
          <p:pic>
            <p:nvPicPr>
              <p:cNvPr id="42" name="Picture 41" descr="A purple hexagon with white text&#10;&#10;Description automatically generated">
                <a:extLst>
                  <a:ext uri="{FF2B5EF4-FFF2-40B4-BE49-F238E27FC236}">
                    <a16:creationId xmlns:a16="http://schemas.microsoft.com/office/drawing/2014/main" id="{D1BFF684-BFBB-1281-3818-17D0B3358C4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4651" y="3602549"/>
                <a:ext cx="832196" cy="859542"/>
              </a:xfrm>
              <a:prstGeom prst="rect">
                <a:avLst/>
              </a:prstGeom>
            </p:spPr>
          </p:pic>
        </p:grpSp>
        <p:pic>
          <p:nvPicPr>
            <p:cNvPr id="34" name="Picture 33" descr="A screenshot of a phone&#10;&#10;Description automatically generated">
              <a:extLst>
                <a:ext uri="{FF2B5EF4-FFF2-40B4-BE49-F238E27FC236}">
                  <a16:creationId xmlns:a16="http://schemas.microsoft.com/office/drawing/2014/main" id="{F0599DC2-9AED-AAAA-D4D2-1C1BC7274A28}"/>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107015" y="4335730"/>
              <a:ext cx="1285200" cy="1244312"/>
            </a:xfrm>
            <a:prstGeom prst="rect">
              <a:avLst/>
            </a:prstGeom>
            <a:noFill/>
            <a:ln>
              <a:noFill/>
            </a:ln>
          </p:spPr>
        </p:pic>
        <p:pic>
          <p:nvPicPr>
            <p:cNvPr id="35" name="Picture 34" descr="A hexagon with white text&#10;&#10;Description automatically generated">
              <a:extLst>
                <a:ext uri="{FF2B5EF4-FFF2-40B4-BE49-F238E27FC236}">
                  <a16:creationId xmlns:a16="http://schemas.microsoft.com/office/drawing/2014/main" id="{46C64CBE-4217-653C-D231-1ABBF8E25D03}"/>
                </a:ext>
              </a:extLst>
            </p:cNvPr>
            <p:cNvPicPr>
              <a:picLocks noChangeAspect="1"/>
            </p:cNvPicPr>
            <p:nvPr/>
          </p:nvPicPr>
          <p:blipFill>
            <a:blip r:embed="rId16"/>
            <a:stretch>
              <a:fillRect/>
            </a:stretch>
          </p:blipFill>
          <p:spPr>
            <a:xfrm>
              <a:off x="8202191" y="4327886"/>
              <a:ext cx="1260000" cy="1260000"/>
            </a:xfrm>
            <a:prstGeom prst="rect">
              <a:avLst/>
            </a:prstGeom>
          </p:spPr>
        </p:pic>
      </p:grpSp>
      <p:sp>
        <p:nvSpPr>
          <p:cNvPr id="43" name="TextBox 42">
            <a:extLst>
              <a:ext uri="{FF2B5EF4-FFF2-40B4-BE49-F238E27FC236}">
                <a16:creationId xmlns:a16="http://schemas.microsoft.com/office/drawing/2014/main" id="{74312439-BAEA-33EB-ED01-82C5D2D0B9EC}"/>
              </a:ext>
            </a:extLst>
          </p:cNvPr>
          <p:cNvSpPr txBox="1"/>
          <p:nvPr/>
        </p:nvSpPr>
        <p:spPr>
          <a:xfrm>
            <a:off x="6445639" y="3837071"/>
            <a:ext cx="5435573" cy="461665"/>
          </a:xfrm>
          <a:prstGeom prst="rect">
            <a:avLst/>
          </a:prstGeom>
          <a:noFill/>
        </p:spPr>
        <p:txBody>
          <a:bodyPr wrap="square">
            <a:spAutoFit/>
          </a:bodyPr>
          <a:lstStyle/>
          <a:p>
            <a:pPr algn="ctr">
              <a:defRPr/>
            </a:pPr>
            <a:r>
              <a:rPr lang="en-US" sz="2400" b="1" dirty="0">
                <a:solidFill>
                  <a:schemeClr val="bg1"/>
                </a:solidFill>
                <a:latin typeface="Aptos" panose="020B0004020202020204" pitchFamily="34" charset="0"/>
                <a:ea typeface="Amazon Ember Display" panose="020F0603020204020204" pitchFamily="34" charset="0"/>
                <a:cs typeface="Amazon Ember Display" panose="020F0603020204020204" pitchFamily="34" charset="0"/>
              </a:rPr>
              <a:t>C</a:t>
            </a:r>
            <a:r>
              <a:rPr kumimoji="0" lang="en-US" sz="2400" b="1" i="0" u="none" strike="noStrike" kern="1200" cap="none" spc="0" normalizeH="0" baseline="0" noProof="0" dirty="0" err="1">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rPr>
              <a:t>ertifications</a:t>
            </a:r>
            <a:endParaRPr kumimoji="0" lang="en-US" sz="2400" b="1" i="1" u="none" strike="noStrike" kern="1200" cap="none" spc="0" normalizeH="0" baseline="0" noProof="0" dirty="0">
              <a:ln>
                <a:noFill/>
              </a:ln>
              <a:solidFill>
                <a:schemeClr val="bg1"/>
              </a:solidFill>
              <a:effectLst/>
              <a:uLnTx/>
              <a:uFillTx/>
              <a:latin typeface="Aptos" panose="020B0004020202020204" pitchFamily="34" charset="0"/>
              <a:ea typeface="Amazon Ember Display" panose="020F0603020204020204" pitchFamily="34" charset="0"/>
              <a:cs typeface="Amazon Ember Display" panose="020F0603020204020204" pitchFamily="34" charset="0"/>
            </a:endParaRPr>
          </a:p>
        </p:txBody>
      </p:sp>
      <p:pic>
        <p:nvPicPr>
          <p:cNvPr id="48" name="Picture 47">
            <a:extLst>
              <a:ext uri="{FF2B5EF4-FFF2-40B4-BE49-F238E27FC236}">
                <a16:creationId xmlns:a16="http://schemas.microsoft.com/office/drawing/2014/main" id="{4DF28976-DE73-EE41-3065-D5F3034F9FBC}"/>
              </a:ext>
            </a:extLst>
          </p:cNvPr>
          <p:cNvPicPr>
            <a:picLocks noChangeAspect="1"/>
          </p:cNvPicPr>
          <p:nvPr/>
        </p:nvPicPr>
        <p:blipFill>
          <a:blip r:embed="rId17"/>
          <a:stretch>
            <a:fillRect/>
          </a:stretch>
        </p:blipFill>
        <p:spPr>
          <a:xfrm>
            <a:off x="10049934" y="2016871"/>
            <a:ext cx="1906616" cy="1722506"/>
          </a:xfrm>
          <a:prstGeom prst="rect">
            <a:avLst/>
          </a:prstGeom>
        </p:spPr>
      </p:pic>
    </p:spTree>
    <p:extLst>
      <p:ext uri="{BB962C8B-B14F-4D97-AF65-F5344CB8AC3E}">
        <p14:creationId xmlns:p14="http://schemas.microsoft.com/office/powerpoint/2010/main" val="40780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8514E878-650A-DB47-2971-1DEFB4A4232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07CC3D3D-4FCE-A3C3-0B04-C369778FB428}"/>
              </a:ext>
            </a:extLst>
          </p:cNvPr>
          <p:cNvPicPr>
            <a:picLocks noChangeAspect="1"/>
          </p:cNvPicPr>
          <p:nvPr/>
        </p:nvPicPr>
        <p:blipFill>
          <a:blip r:embed="rId4"/>
          <a:stretch>
            <a:fillRect/>
          </a:stretch>
        </p:blipFill>
        <p:spPr>
          <a:xfrm>
            <a:off x="4306529" y="417512"/>
            <a:ext cx="3578942" cy="1066800"/>
          </a:xfrm>
          <a:prstGeom prst="rect">
            <a:avLst/>
          </a:prstGeom>
        </p:spPr>
      </p:pic>
      <p:grpSp>
        <p:nvGrpSpPr>
          <p:cNvPr id="4" name="Group 3">
            <a:extLst>
              <a:ext uri="{FF2B5EF4-FFF2-40B4-BE49-F238E27FC236}">
                <a16:creationId xmlns:a16="http://schemas.microsoft.com/office/drawing/2014/main" id="{0CD70714-E73C-54C1-59BF-6619AB3F5AA6}"/>
              </a:ext>
            </a:extLst>
          </p:cNvPr>
          <p:cNvGrpSpPr>
            <a:grpSpLocks noChangeAspect="1"/>
          </p:cNvGrpSpPr>
          <p:nvPr/>
        </p:nvGrpSpPr>
        <p:grpSpPr>
          <a:xfrm>
            <a:off x="399255" y="2185616"/>
            <a:ext cx="5043489" cy="671512"/>
            <a:chOff x="928687" y="1704601"/>
            <a:chExt cx="5043489" cy="671512"/>
          </a:xfrm>
        </p:grpSpPr>
        <p:sp>
          <p:nvSpPr>
            <p:cNvPr id="5" name="Rounded Rectangle 4">
              <a:extLst>
                <a:ext uri="{FF2B5EF4-FFF2-40B4-BE49-F238E27FC236}">
                  <a16:creationId xmlns:a16="http://schemas.microsoft.com/office/drawing/2014/main" id="{3A86E43D-9168-BF68-77C8-7CA73E3DD323}"/>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6" name="Titel 1">
              <a:extLst>
                <a:ext uri="{FF2B5EF4-FFF2-40B4-BE49-F238E27FC236}">
                  <a16:creationId xmlns:a16="http://schemas.microsoft.com/office/drawing/2014/main" id="{215E0AC2-9B44-FABF-58FE-1026BCAF68DC}"/>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Server agent for collecting metrics</a:t>
              </a:r>
              <a:endParaRPr lang="en-US" sz="2400" dirty="0">
                <a:solidFill>
                  <a:schemeClr val="bg1"/>
                </a:solidFill>
              </a:endParaRPr>
            </a:p>
          </p:txBody>
        </p:sp>
      </p:grpSp>
      <p:grpSp>
        <p:nvGrpSpPr>
          <p:cNvPr id="10" name="Group 9">
            <a:extLst>
              <a:ext uri="{FF2B5EF4-FFF2-40B4-BE49-F238E27FC236}">
                <a16:creationId xmlns:a16="http://schemas.microsoft.com/office/drawing/2014/main" id="{9DA22174-D9B4-B7A7-BB9F-1CE9A679700C}"/>
              </a:ext>
            </a:extLst>
          </p:cNvPr>
          <p:cNvGrpSpPr>
            <a:grpSpLocks noChangeAspect="1"/>
          </p:cNvGrpSpPr>
          <p:nvPr/>
        </p:nvGrpSpPr>
        <p:grpSpPr>
          <a:xfrm>
            <a:off x="399254" y="3651399"/>
            <a:ext cx="5043489" cy="671512"/>
            <a:chOff x="928687" y="1704601"/>
            <a:chExt cx="5043489" cy="671512"/>
          </a:xfrm>
        </p:grpSpPr>
        <p:sp>
          <p:nvSpPr>
            <p:cNvPr id="11" name="Rounded Rectangle 10">
              <a:extLst>
                <a:ext uri="{FF2B5EF4-FFF2-40B4-BE49-F238E27FC236}">
                  <a16:creationId xmlns:a16="http://schemas.microsoft.com/office/drawing/2014/main" id="{A238FC4A-6CA9-F9E0-9B35-C5ED754DC6A7}"/>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2" name="Titel 1">
              <a:extLst>
                <a:ext uri="{FF2B5EF4-FFF2-40B4-BE49-F238E27FC236}">
                  <a16:creationId xmlns:a16="http://schemas.microsoft.com/office/drawing/2014/main" id="{35821B0F-F8AF-5AA6-BECE-FE46E03E85C0}"/>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Custom scripts possible</a:t>
              </a:r>
              <a:endParaRPr lang="en-US" sz="2400" dirty="0">
                <a:solidFill>
                  <a:schemeClr val="bg1"/>
                </a:solidFill>
              </a:endParaRPr>
            </a:p>
          </p:txBody>
        </p:sp>
      </p:grpSp>
    </p:spTree>
    <p:extLst>
      <p:ext uri="{BB962C8B-B14F-4D97-AF65-F5344CB8AC3E}">
        <p14:creationId xmlns:p14="http://schemas.microsoft.com/office/powerpoint/2010/main" val="379474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8514E878-650A-DB47-2971-1DEFB4A4232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07CC3D3D-4FCE-A3C3-0B04-C369778FB428}"/>
              </a:ext>
            </a:extLst>
          </p:cNvPr>
          <p:cNvPicPr>
            <a:picLocks noChangeAspect="1"/>
          </p:cNvPicPr>
          <p:nvPr/>
        </p:nvPicPr>
        <p:blipFill>
          <a:blip r:embed="rId4"/>
          <a:stretch>
            <a:fillRect/>
          </a:stretch>
        </p:blipFill>
        <p:spPr>
          <a:xfrm>
            <a:off x="4306529" y="417512"/>
            <a:ext cx="3578942" cy="1066800"/>
          </a:xfrm>
          <a:prstGeom prst="rect">
            <a:avLst/>
          </a:prstGeom>
        </p:spPr>
      </p:pic>
      <p:grpSp>
        <p:nvGrpSpPr>
          <p:cNvPr id="4" name="Group 3">
            <a:extLst>
              <a:ext uri="{FF2B5EF4-FFF2-40B4-BE49-F238E27FC236}">
                <a16:creationId xmlns:a16="http://schemas.microsoft.com/office/drawing/2014/main" id="{0CD70714-E73C-54C1-59BF-6619AB3F5AA6}"/>
              </a:ext>
            </a:extLst>
          </p:cNvPr>
          <p:cNvGrpSpPr>
            <a:grpSpLocks noChangeAspect="1"/>
          </p:cNvGrpSpPr>
          <p:nvPr/>
        </p:nvGrpSpPr>
        <p:grpSpPr>
          <a:xfrm>
            <a:off x="399255" y="2185616"/>
            <a:ext cx="5043489" cy="671512"/>
            <a:chOff x="928687" y="1704601"/>
            <a:chExt cx="5043489" cy="671512"/>
          </a:xfrm>
        </p:grpSpPr>
        <p:sp>
          <p:nvSpPr>
            <p:cNvPr id="5" name="Rounded Rectangle 4">
              <a:extLst>
                <a:ext uri="{FF2B5EF4-FFF2-40B4-BE49-F238E27FC236}">
                  <a16:creationId xmlns:a16="http://schemas.microsoft.com/office/drawing/2014/main" id="{3A86E43D-9168-BF68-77C8-7CA73E3DD323}"/>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6" name="Titel 1">
              <a:extLst>
                <a:ext uri="{FF2B5EF4-FFF2-40B4-BE49-F238E27FC236}">
                  <a16:creationId xmlns:a16="http://schemas.microsoft.com/office/drawing/2014/main" id="{215E0AC2-9B44-FABF-58FE-1026BCAF68DC}"/>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Server agent for collecting metrics</a:t>
              </a:r>
              <a:endParaRPr lang="en-US" sz="2400" dirty="0">
                <a:solidFill>
                  <a:schemeClr val="bg1"/>
                </a:solidFill>
              </a:endParaRPr>
            </a:p>
          </p:txBody>
        </p:sp>
      </p:grpSp>
      <p:grpSp>
        <p:nvGrpSpPr>
          <p:cNvPr id="7" name="Group 6">
            <a:extLst>
              <a:ext uri="{FF2B5EF4-FFF2-40B4-BE49-F238E27FC236}">
                <a16:creationId xmlns:a16="http://schemas.microsoft.com/office/drawing/2014/main" id="{352EE6C5-F125-CDB5-A320-539CCD7D1EF5}"/>
              </a:ext>
            </a:extLst>
          </p:cNvPr>
          <p:cNvGrpSpPr>
            <a:grpSpLocks noChangeAspect="1"/>
          </p:cNvGrpSpPr>
          <p:nvPr/>
        </p:nvGrpSpPr>
        <p:grpSpPr>
          <a:xfrm>
            <a:off x="6295626" y="2185616"/>
            <a:ext cx="5043489" cy="671512"/>
            <a:chOff x="928687" y="1704601"/>
            <a:chExt cx="5043489" cy="671512"/>
          </a:xfrm>
        </p:grpSpPr>
        <p:sp>
          <p:nvSpPr>
            <p:cNvPr id="8" name="Rounded Rectangle 7">
              <a:extLst>
                <a:ext uri="{FF2B5EF4-FFF2-40B4-BE49-F238E27FC236}">
                  <a16:creationId xmlns:a16="http://schemas.microsoft.com/office/drawing/2014/main" id="{BC884183-97D9-B98F-6871-80FE3CBCC2EF}"/>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9" name="Titel 1">
              <a:extLst>
                <a:ext uri="{FF2B5EF4-FFF2-40B4-BE49-F238E27FC236}">
                  <a16:creationId xmlns:a16="http://schemas.microsoft.com/office/drawing/2014/main" id="{3E7D33D8-F819-8C75-5471-FC3A2C1ECE31}"/>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Built-in plugins</a:t>
              </a:r>
              <a:endParaRPr lang="en-US" sz="2400" dirty="0">
                <a:solidFill>
                  <a:schemeClr val="bg1"/>
                </a:solidFill>
              </a:endParaRPr>
            </a:p>
          </p:txBody>
        </p:sp>
      </p:grpSp>
      <p:grpSp>
        <p:nvGrpSpPr>
          <p:cNvPr id="10" name="Group 9">
            <a:extLst>
              <a:ext uri="{FF2B5EF4-FFF2-40B4-BE49-F238E27FC236}">
                <a16:creationId xmlns:a16="http://schemas.microsoft.com/office/drawing/2014/main" id="{9DA22174-D9B4-B7A7-BB9F-1CE9A679700C}"/>
              </a:ext>
            </a:extLst>
          </p:cNvPr>
          <p:cNvGrpSpPr>
            <a:grpSpLocks noChangeAspect="1"/>
          </p:cNvGrpSpPr>
          <p:nvPr/>
        </p:nvGrpSpPr>
        <p:grpSpPr>
          <a:xfrm>
            <a:off x="399254" y="3651399"/>
            <a:ext cx="5043489" cy="671512"/>
            <a:chOff x="928687" y="1704601"/>
            <a:chExt cx="5043489" cy="671512"/>
          </a:xfrm>
        </p:grpSpPr>
        <p:sp>
          <p:nvSpPr>
            <p:cNvPr id="11" name="Rounded Rectangle 10">
              <a:extLst>
                <a:ext uri="{FF2B5EF4-FFF2-40B4-BE49-F238E27FC236}">
                  <a16:creationId xmlns:a16="http://schemas.microsoft.com/office/drawing/2014/main" id="{A238FC4A-6CA9-F9E0-9B35-C5ED754DC6A7}"/>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2" name="Titel 1">
              <a:extLst>
                <a:ext uri="{FF2B5EF4-FFF2-40B4-BE49-F238E27FC236}">
                  <a16:creationId xmlns:a16="http://schemas.microsoft.com/office/drawing/2014/main" id="{35821B0F-F8AF-5AA6-BECE-FE46E03E85C0}"/>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Custom scripts possible</a:t>
              </a:r>
              <a:endParaRPr lang="en-US" sz="2400" dirty="0">
                <a:solidFill>
                  <a:schemeClr val="bg1"/>
                </a:solidFill>
              </a:endParaRPr>
            </a:p>
          </p:txBody>
        </p:sp>
      </p:grpSp>
    </p:spTree>
    <p:extLst>
      <p:ext uri="{BB962C8B-B14F-4D97-AF65-F5344CB8AC3E}">
        <p14:creationId xmlns:p14="http://schemas.microsoft.com/office/powerpoint/2010/main" val="4630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8514E878-650A-DB47-2971-1DEFB4A4232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07CC3D3D-4FCE-A3C3-0B04-C369778FB428}"/>
              </a:ext>
            </a:extLst>
          </p:cNvPr>
          <p:cNvPicPr>
            <a:picLocks noChangeAspect="1"/>
          </p:cNvPicPr>
          <p:nvPr/>
        </p:nvPicPr>
        <p:blipFill>
          <a:blip r:embed="rId4"/>
          <a:stretch>
            <a:fillRect/>
          </a:stretch>
        </p:blipFill>
        <p:spPr>
          <a:xfrm>
            <a:off x="4306529" y="417512"/>
            <a:ext cx="3578942" cy="1066800"/>
          </a:xfrm>
          <a:prstGeom prst="rect">
            <a:avLst/>
          </a:prstGeom>
        </p:spPr>
      </p:pic>
      <p:grpSp>
        <p:nvGrpSpPr>
          <p:cNvPr id="4" name="Group 3">
            <a:extLst>
              <a:ext uri="{FF2B5EF4-FFF2-40B4-BE49-F238E27FC236}">
                <a16:creationId xmlns:a16="http://schemas.microsoft.com/office/drawing/2014/main" id="{0CD70714-E73C-54C1-59BF-6619AB3F5AA6}"/>
              </a:ext>
            </a:extLst>
          </p:cNvPr>
          <p:cNvGrpSpPr>
            <a:grpSpLocks noChangeAspect="1"/>
          </p:cNvGrpSpPr>
          <p:nvPr/>
        </p:nvGrpSpPr>
        <p:grpSpPr>
          <a:xfrm>
            <a:off x="399255" y="2185616"/>
            <a:ext cx="5043489" cy="671512"/>
            <a:chOff x="928687" y="1704601"/>
            <a:chExt cx="5043489" cy="671512"/>
          </a:xfrm>
        </p:grpSpPr>
        <p:sp>
          <p:nvSpPr>
            <p:cNvPr id="5" name="Rounded Rectangle 4">
              <a:extLst>
                <a:ext uri="{FF2B5EF4-FFF2-40B4-BE49-F238E27FC236}">
                  <a16:creationId xmlns:a16="http://schemas.microsoft.com/office/drawing/2014/main" id="{3A86E43D-9168-BF68-77C8-7CA73E3DD323}"/>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6" name="Titel 1">
              <a:extLst>
                <a:ext uri="{FF2B5EF4-FFF2-40B4-BE49-F238E27FC236}">
                  <a16:creationId xmlns:a16="http://schemas.microsoft.com/office/drawing/2014/main" id="{215E0AC2-9B44-FABF-58FE-1026BCAF68DC}"/>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Server agent for collecting metrics</a:t>
              </a:r>
              <a:endParaRPr lang="en-US" sz="2400" dirty="0">
                <a:solidFill>
                  <a:schemeClr val="bg1"/>
                </a:solidFill>
              </a:endParaRPr>
            </a:p>
          </p:txBody>
        </p:sp>
      </p:grpSp>
      <p:grpSp>
        <p:nvGrpSpPr>
          <p:cNvPr id="7" name="Group 6">
            <a:extLst>
              <a:ext uri="{FF2B5EF4-FFF2-40B4-BE49-F238E27FC236}">
                <a16:creationId xmlns:a16="http://schemas.microsoft.com/office/drawing/2014/main" id="{352EE6C5-F125-CDB5-A320-539CCD7D1EF5}"/>
              </a:ext>
            </a:extLst>
          </p:cNvPr>
          <p:cNvGrpSpPr>
            <a:grpSpLocks noChangeAspect="1"/>
          </p:cNvGrpSpPr>
          <p:nvPr/>
        </p:nvGrpSpPr>
        <p:grpSpPr>
          <a:xfrm>
            <a:off x="6295626" y="2185616"/>
            <a:ext cx="5043489" cy="671512"/>
            <a:chOff x="928687" y="1704601"/>
            <a:chExt cx="5043489" cy="671512"/>
          </a:xfrm>
        </p:grpSpPr>
        <p:sp>
          <p:nvSpPr>
            <p:cNvPr id="8" name="Rounded Rectangle 7">
              <a:extLst>
                <a:ext uri="{FF2B5EF4-FFF2-40B4-BE49-F238E27FC236}">
                  <a16:creationId xmlns:a16="http://schemas.microsoft.com/office/drawing/2014/main" id="{BC884183-97D9-B98F-6871-80FE3CBCC2EF}"/>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9" name="Titel 1">
              <a:extLst>
                <a:ext uri="{FF2B5EF4-FFF2-40B4-BE49-F238E27FC236}">
                  <a16:creationId xmlns:a16="http://schemas.microsoft.com/office/drawing/2014/main" id="{3E7D33D8-F819-8C75-5471-FC3A2C1ECE31}"/>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Built-in plugins</a:t>
              </a:r>
              <a:endParaRPr lang="en-US" sz="2400" dirty="0">
                <a:solidFill>
                  <a:schemeClr val="bg1"/>
                </a:solidFill>
              </a:endParaRPr>
            </a:p>
          </p:txBody>
        </p:sp>
      </p:grpSp>
      <p:grpSp>
        <p:nvGrpSpPr>
          <p:cNvPr id="10" name="Group 9">
            <a:extLst>
              <a:ext uri="{FF2B5EF4-FFF2-40B4-BE49-F238E27FC236}">
                <a16:creationId xmlns:a16="http://schemas.microsoft.com/office/drawing/2014/main" id="{9DA22174-D9B4-B7A7-BB9F-1CE9A679700C}"/>
              </a:ext>
            </a:extLst>
          </p:cNvPr>
          <p:cNvGrpSpPr>
            <a:grpSpLocks noChangeAspect="1"/>
          </p:cNvGrpSpPr>
          <p:nvPr/>
        </p:nvGrpSpPr>
        <p:grpSpPr>
          <a:xfrm>
            <a:off x="399254" y="3651399"/>
            <a:ext cx="5043489" cy="671512"/>
            <a:chOff x="928687" y="1704601"/>
            <a:chExt cx="5043489" cy="671512"/>
          </a:xfrm>
        </p:grpSpPr>
        <p:sp>
          <p:nvSpPr>
            <p:cNvPr id="11" name="Rounded Rectangle 10">
              <a:extLst>
                <a:ext uri="{FF2B5EF4-FFF2-40B4-BE49-F238E27FC236}">
                  <a16:creationId xmlns:a16="http://schemas.microsoft.com/office/drawing/2014/main" id="{A238FC4A-6CA9-F9E0-9B35-C5ED754DC6A7}"/>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2" name="Titel 1">
              <a:extLst>
                <a:ext uri="{FF2B5EF4-FFF2-40B4-BE49-F238E27FC236}">
                  <a16:creationId xmlns:a16="http://schemas.microsoft.com/office/drawing/2014/main" id="{35821B0F-F8AF-5AA6-BECE-FE46E03E85C0}"/>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Custom scripts possible</a:t>
              </a:r>
              <a:endParaRPr lang="en-US" sz="2400" dirty="0">
                <a:solidFill>
                  <a:schemeClr val="bg1"/>
                </a:solidFill>
              </a:endParaRPr>
            </a:p>
          </p:txBody>
        </p:sp>
      </p:grpSp>
      <p:grpSp>
        <p:nvGrpSpPr>
          <p:cNvPr id="14" name="Group 13">
            <a:extLst>
              <a:ext uri="{FF2B5EF4-FFF2-40B4-BE49-F238E27FC236}">
                <a16:creationId xmlns:a16="http://schemas.microsoft.com/office/drawing/2014/main" id="{C9A194CE-A962-BE9C-EDC5-1E57BFA3E651}"/>
              </a:ext>
            </a:extLst>
          </p:cNvPr>
          <p:cNvGrpSpPr>
            <a:grpSpLocks noChangeAspect="1"/>
          </p:cNvGrpSpPr>
          <p:nvPr/>
        </p:nvGrpSpPr>
        <p:grpSpPr>
          <a:xfrm>
            <a:off x="6295625" y="3662783"/>
            <a:ext cx="5043489" cy="671512"/>
            <a:chOff x="928687" y="1704601"/>
            <a:chExt cx="5043489" cy="671512"/>
          </a:xfrm>
        </p:grpSpPr>
        <p:sp>
          <p:nvSpPr>
            <p:cNvPr id="15" name="Rounded Rectangle 14">
              <a:extLst>
                <a:ext uri="{FF2B5EF4-FFF2-40B4-BE49-F238E27FC236}">
                  <a16:creationId xmlns:a16="http://schemas.microsoft.com/office/drawing/2014/main" id="{71C52BC4-37B4-068C-D8F5-B22E07560C90}"/>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6" name="Titel 1">
              <a:extLst>
                <a:ext uri="{FF2B5EF4-FFF2-40B4-BE49-F238E27FC236}">
                  <a16:creationId xmlns:a16="http://schemas.microsoft.com/office/drawing/2014/main" id="{E643E5B3-44DA-564C-B22D-9165D4858604}"/>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Integration with AWS Cloudwatch</a:t>
              </a:r>
              <a:endParaRPr lang="en-US" sz="2400" dirty="0">
                <a:solidFill>
                  <a:schemeClr val="bg1"/>
                </a:solidFill>
              </a:endParaRPr>
            </a:p>
          </p:txBody>
        </p:sp>
      </p:grpSp>
    </p:spTree>
    <p:extLst>
      <p:ext uri="{BB962C8B-B14F-4D97-AF65-F5344CB8AC3E}">
        <p14:creationId xmlns:p14="http://schemas.microsoft.com/office/powerpoint/2010/main" val="36966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mple background Stock Images - Search Stock Images on Everypixel">
            <a:extLst>
              <a:ext uri="{FF2B5EF4-FFF2-40B4-BE49-F238E27FC236}">
                <a16:creationId xmlns:a16="http://schemas.microsoft.com/office/drawing/2014/main" id="{6E698DE4-7CA7-4A72-B66B-6A4E0F1BF66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16988"/>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75C182F-6A58-0CF2-9B83-DB6FD8C76F70}"/>
              </a:ext>
            </a:extLst>
          </p:cNvPr>
          <p:cNvGrpSpPr>
            <a:grpSpLocks noChangeAspect="1"/>
          </p:cNvGrpSpPr>
          <p:nvPr/>
        </p:nvGrpSpPr>
        <p:grpSpPr>
          <a:xfrm>
            <a:off x="8984445" y="3663336"/>
            <a:ext cx="2057400" cy="1259639"/>
            <a:chOff x="8984445" y="3663336"/>
            <a:chExt cx="2057400" cy="1259639"/>
          </a:xfrm>
        </p:grpSpPr>
        <p:sp>
          <p:nvSpPr>
            <p:cNvPr id="6" name="Rectangle 19">
              <a:extLst>
                <a:ext uri="{FF2B5EF4-FFF2-40B4-BE49-F238E27FC236}">
                  <a16:creationId xmlns:a16="http://schemas.microsoft.com/office/drawing/2014/main" id="{212A37C5-5C7B-3CDF-31DA-11FC6E6BCAC3}"/>
                </a:ext>
              </a:extLst>
            </p:cNvPr>
            <p:cNvSpPr/>
            <p:nvPr/>
          </p:nvSpPr>
          <p:spPr>
            <a:xfrm>
              <a:off x="8984445" y="3663336"/>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7" name="Graphic 20">
              <a:extLst>
                <a:ext uri="{FF2B5EF4-FFF2-40B4-BE49-F238E27FC236}">
                  <a16:creationId xmlns:a16="http://schemas.microsoft.com/office/drawing/2014/main" id="{B3A5AAAB-E904-7EC8-781F-B0A83609B280}"/>
                </a:ext>
              </a:extLst>
            </p:cNvPr>
            <p:cNvPicPr>
              <a:picLocks noChangeAspect="1"/>
            </p:cNvPicPr>
            <p:nvPr/>
          </p:nvPicPr>
          <p:blipFill>
            <a:blip r:embed="rId4">
              <a:lum/>
              <a:alphaModFix/>
            </a:blip>
            <a:srcRect/>
            <a:stretch>
              <a:fillRect/>
            </a:stretch>
          </p:blipFill>
          <p:spPr>
            <a:xfrm>
              <a:off x="8984445" y="3663336"/>
              <a:ext cx="380520" cy="380520"/>
            </a:xfrm>
            <a:prstGeom prst="rect">
              <a:avLst/>
            </a:prstGeom>
            <a:noFill/>
            <a:ln>
              <a:noFill/>
            </a:ln>
          </p:spPr>
        </p:pic>
      </p:grpSp>
      <p:sp>
        <p:nvSpPr>
          <p:cNvPr id="14" name="Titel 1">
            <a:extLst>
              <a:ext uri="{FF2B5EF4-FFF2-40B4-BE49-F238E27FC236}">
                <a16:creationId xmlns:a16="http://schemas.microsoft.com/office/drawing/2014/main" id="{3A210430-312F-4201-9BF6-739C18C0CB69}"/>
              </a:ext>
            </a:extLst>
          </p:cNvPr>
          <p:cNvSpPr txBox="1">
            <a:spLocks/>
          </p:cNvSpPr>
          <p:nvPr/>
        </p:nvSpPr>
        <p:spPr bwMode="gray">
          <a:xfrm>
            <a:off x="9029772" y="4084560"/>
            <a:ext cx="2109870" cy="3049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800" dirty="0"/>
              <a:t>Whitelist</a:t>
            </a:r>
          </a:p>
        </p:txBody>
      </p:sp>
      <p:grpSp>
        <p:nvGrpSpPr>
          <p:cNvPr id="17" name="Group 16">
            <a:extLst>
              <a:ext uri="{FF2B5EF4-FFF2-40B4-BE49-F238E27FC236}">
                <a16:creationId xmlns:a16="http://schemas.microsoft.com/office/drawing/2014/main" id="{5A26A085-DE02-B959-1D44-D74269C15A49}"/>
              </a:ext>
            </a:extLst>
          </p:cNvPr>
          <p:cNvGrpSpPr>
            <a:grpSpLocks noChangeAspect="1"/>
          </p:cNvGrpSpPr>
          <p:nvPr/>
        </p:nvGrpSpPr>
        <p:grpSpPr>
          <a:xfrm>
            <a:off x="9026279" y="3783686"/>
            <a:ext cx="2799732" cy="952156"/>
            <a:chOff x="9026279" y="3783686"/>
            <a:chExt cx="2799732" cy="952156"/>
          </a:xfrm>
        </p:grpSpPr>
        <p:pic>
          <p:nvPicPr>
            <p:cNvPr id="18" name="Picture 11">
              <a:extLst>
                <a:ext uri="{FF2B5EF4-FFF2-40B4-BE49-F238E27FC236}">
                  <a16:creationId xmlns:a16="http://schemas.microsoft.com/office/drawing/2014/main" id="{B0625E4D-E342-61AC-0505-6B46BB6484AD}"/>
                </a:ext>
              </a:extLst>
            </p:cNvPr>
            <p:cNvPicPr>
              <a:picLocks noChangeAspect="1"/>
            </p:cNvPicPr>
            <p:nvPr/>
          </p:nvPicPr>
          <p:blipFill>
            <a:blip r:embed="rId5">
              <a:lum/>
              <a:alphaModFix/>
            </a:blip>
            <a:srcRect/>
            <a:stretch>
              <a:fillRect/>
            </a:stretch>
          </p:blipFill>
          <p:spPr>
            <a:xfrm>
              <a:off x="11158882" y="3783686"/>
              <a:ext cx="507600" cy="507600"/>
            </a:xfrm>
            <a:prstGeom prst="rect">
              <a:avLst/>
            </a:prstGeom>
            <a:noFill/>
            <a:ln>
              <a:noFill/>
            </a:ln>
          </p:spPr>
        </p:pic>
        <p:pic>
          <p:nvPicPr>
            <p:cNvPr id="20" name="Picture 19" descr="(none)">
              <a:extLst>
                <a:ext uri="{FF2B5EF4-FFF2-40B4-BE49-F238E27FC236}">
                  <a16:creationId xmlns:a16="http://schemas.microsoft.com/office/drawing/2014/main" id="{DB1B3E12-A2FD-F220-567E-753693DBA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17" y="402970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4">
              <a:extLst>
                <a:ext uri="{FF2B5EF4-FFF2-40B4-BE49-F238E27FC236}">
                  <a16:creationId xmlns:a16="http://schemas.microsoft.com/office/drawing/2014/main" id="{EFFADE54-E2ED-C189-5AC7-3FC451464D1E}"/>
                </a:ext>
              </a:extLst>
            </p:cNvPr>
            <p:cNvSpPr/>
            <p:nvPr/>
          </p:nvSpPr>
          <p:spPr>
            <a:xfrm>
              <a:off x="10416718" y="457451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22" name="Straight Connector 18">
              <a:extLst>
                <a:ext uri="{FF2B5EF4-FFF2-40B4-BE49-F238E27FC236}">
                  <a16:creationId xmlns:a16="http://schemas.microsoft.com/office/drawing/2014/main" id="{DD42665C-5AE2-AB3F-A05C-A03D1D8EE0F0}"/>
                </a:ext>
              </a:extLst>
            </p:cNvPr>
            <p:cNvSpPr/>
            <p:nvPr/>
          </p:nvSpPr>
          <p:spPr>
            <a:xfrm flipV="1">
              <a:off x="10882346" y="4083393"/>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grpSp>
          <p:nvGrpSpPr>
            <p:cNvPr id="23" name="Group 22">
              <a:extLst>
                <a:ext uri="{FF2B5EF4-FFF2-40B4-BE49-F238E27FC236}">
                  <a16:creationId xmlns:a16="http://schemas.microsoft.com/office/drawing/2014/main" id="{50207349-AC8D-29F0-CACD-C8421B5BCE4F}"/>
                </a:ext>
              </a:extLst>
            </p:cNvPr>
            <p:cNvGrpSpPr>
              <a:grpSpLocks noChangeAspect="1"/>
            </p:cNvGrpSpPr>
            <p:nvPr/>
          </p:nvGrpSpPr>
          <p:grpSpPr>
            <a:xfrm>
              <a:off x="9026279" y="4060483"/>
              <a:ext cx="568773" cy="652663"/>
              <a:chOff x="10590556" y="571188"/>
              <a:chExt cx="914399" cy="1049269"/>
            </a:xfrm>
          </p:grpSpPr>
          <p:pic>
            <p:nvPicPr>
              <p:cNvPr id="29" name="Picture 28" descr="A logo of cubes and a circle&#10;&#10;Description automatically generated">
                <a:extLst>
                  <a:ext uri="{FF2B5EF4-FFF2-40B4-BE49-F238E27FC236}">
                    <a16:creationId xmlns:a16="http://schemas.microsoft.com/office/drawing/2014/main" id="{380D5125-314E-2C17-3703-22C7B295DC13}"/>
                  </a:ext>
                </a:extLst>
              </p:cNvPr>
              <p:cNvPicPr>
                <a:picLocks noChangeAspect="1"/>
              </p:cNvPicPr>
              <p:nvPr/>
            </p:nvPicPr>
            <p:blipFill>
              <a:blip r:embed="rId7"/>
              <a:stretch>
                <a:fillRect/>
              </a:stretch>
            </p:blipFill>
            <p:spPr>
              <a:xfrm>
                <a:off x="10590556" y="571188"/>
                <a:ext cx="914399" cy="914399"/>
              </a:xfrm>
              <a:prstGeom prst="rect">
                <a:avLst/>
              </a:prstGeom>
            </p:spPr>
          </p:pic>
          <p:sp>
            <p:nvSpPr>
              <p:cNvPr id="30" name="Titel 1">
                <a:extLst>
                  <a:ext uri="{FF2B5EF4-FFF2-40B4-BE49-F238E27FC236}">
                    <a16:creationId xmlns:a16="http://schemas.microsoft.com/office/drawing/2014/main" id="{F81F116F-744D-EBFE-4C26-99964462E120}"/>
                  </a:ext>
                </a:extLst>
              </p:cNvPr>
              <p:cNvSpPr txBox="1">
                <a:spLocks/>
              </p:cNvSpPr>
              <p:nvPr/>
            </p:nvSpPr>
            <p:spPr bwMode="gray">
              <a:xfrm>
                <a:off x="10646955" y="1492502"/>
                <a:ext cx="675867" cy="12795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grpSp>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8">
              <a:lum/>
              <a:alphaModFix/>
            </a:blip>
            <a:srcRect/>
            <a:stretch>
              <a:fillRect/>
            </a:stretch>
          </p:blipFill>
          <p:spPr>
            <a:xfrm>
              <a:off x="9523629" y="3968759"/>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9"/>
            <a:stretch>
              <a:fillRect/>
            </a:stretch>
          </p:blipFill>
          <p:spPr>
            <a:xfrm>
              <a:off x="9516843" y="4370568"/>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9926020" y="4102312"/>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46A800"/>
                  </a:solidFill>
                </a:rPr>
                <a:t>Squid Proxy</a:t>
              </a:r>
              <a:endParaRPr lang="en-US" sz="12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9926021" y="451475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FluentBit</a:t>
              </a:r>
            </a:p>
          </p:txBody>
        </p:sp>
        <p:sp>
          <p:nvSpPr>
            <p:cNvPr id="28" name="TextBox 44">
              <a:extLst>
                <a:ext uri="{FF2B5EF4-FFF2-40B4-BE49-F238E27FC236}">
                  <a16:creationId xmlns:a16="http://schemas.microsoft.com/office/drawing/2014/main" id="{07A2372E-6FCD-5A4E-9705-CEECC339981D}"/>
                </a:ext>
              </a:extLst>
            </p:cNvPr>
            <p:cNvSpPr/>
            <p:nvPr/>
          </p:nvSpPr>
          <p:spPr>
            <a:xfrm>
              <a:off x="11084846" y="4352029"/>
              <a:ext cx="741165"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sp>
        <p:nvSpPr>
          <p:cNvPr id="31" name="TextBox 30">
            <a:extLst>
              <a:ext uri="{FF2B5EF4-FFF2-40B4-BE49-F238E27FC236}">
                <a16:creationId xmlns:a16="http://schemas.microsoft.com/office/drawing/2014/main" id="{A8A58327-71AD-85D8-FA8E-54742CF02280}"/>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grpSp>
        <p:nvGrpSpPr>
          <p:cNvPr id="32" name="Group 31">
            <a:extLst>
              <a:ext uri="{FF2B5EF4-FFF2-40B4-BE49-F238E27FC236}">
                <a16:creationId xmlns:a16="http://schemas.microsoft.com/office/drawing/2014/main" id="{2AE43976-0AE1-7018-C815-388213A76691}"/>
              </a:ext>
            </a:extLst>
          </p:cNvPr>
          <p:cNvGrpSpPr>
            <a:grpSpLocks noChangeAspect="1"/>
          </p:cNvGrpSpPr>
          <p:nvPr/>
        </p:nvGrpSpPr>
        <p:grpSpPr>
          <a:xfrm>
            <a:off x="255354" y="3056707"/>
            <a:ext cx="1987934" cy="2485189"/>
            <a:chOff x="350280" y="2713382"/>
            <a:chExt cx="2830680" cy="3538737"/>
          </a:xfrm>
        </p:grpSpPr>
        <p:sp>
          <p:nvSpPr>
            <p:cNvPr id="33" name="Rectangle 8">
              <a:extLst>
                <a:ext uri="{FF2B5EF4-FFF2-40B4-BE49-F238E27FC236}">
                  <a16:creationId xmlns:a16="http://schemas.microsoft.com/office/drawing/2014/main" id="{C4287469-C3B8-65EE-4E7E-2FED684F8636}"/>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3</a:t>
              </a:r>
            </a:p>
          </p:txBody>
        </p:sp>
        <p:pic>
          <p:nvPicPr>
            <p:cNvPr id="34" name="Graphic 9">
              <a:extLst>
                <a:ext uri="{FF2B5EF4-FFF2-40B4-BE49-F238E27FC236}">
                  <a16:creationId xmlns:a16="http://schemas.microsoft.com/office/drawing/2014/main" id="{B45A055C-CDE4-3AE4-C6E4-30FF05C9B3EC}"/>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35" name="Rectangle 12">
              <a:extLst>
                <a:ext uri="{FF2B5EF4-FFF2-40B4-BE49-F238E27FC236}">
                  <a16:creationId xmlns:a16="http://schemas.microsoft.com/office/drawing/2014/main" id="{FEC2FDC5-D603-3008-71F2-83446F86C6B6}"/>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36" name="Graphic 13">
              <a:extLst>
                <a:ext uri="{FF2B5EF4-FFF2-40B4-BE49-F238E27FC236}">
                  <a16:creationId xmlns:a16="http://schemas.microsoft.com/office/drawing/2014/main" id="{DFD86EDF-7176-5288-AB24-EBAB02888CDC}"/>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37" name="Picture 15">
              <a:extLst>
                <a:ext uri="{FF2B5EF4-FFF2-40B4-BE49-F238E27FC236}">
                  <a16:creationId xmlns:a16="http://schemas.microsoft.com/office/drawing/2014/main" id="{F8B3AFB3-5506-F5CE-75EA-861BF8D51755}"/>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38" name="TextBox 24">
              <a:extLst>
                <a:ext uri="{FF2B5EF4-FFF2-40B4-BE49-F238E27FC236}">
                  <a16:creationId xmlns:a16="http://schemas.microsoft.com/office/drawing/2014/main" id="{A1ADF3B6-FBB0-1EF3-810E-70B0D7BD82CC}"/>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39" name="Group 38">
            <a:extLst>
              <a:ext uri="{FF2B5EF4-FFF2-40B4-BE49-F238E27FC236}">
                <a16:creationId xmlns:a16="http://schemas.microsoft.com/office/drawing/2014/main" id="{17F13404-3428-B890-8D00-5E33E4B275CA}"/>
              </a:ext>
            </a:extLst>
          </p:cNvPr>
          <p:cNvGrpSpPr>
            <a:grpSpLocks noChangeAspect="1"/>
          </p:cNvGrpSpPr>
          <p:nvPr/>
        </p:nvGrpSpPr>
        <p:grpSpPr>
          <a:xfrm>
            <a:off x="278578" y="389778"/>
            <a:ext cx="1987934" cy="2485189"/>
            <a:chOff x="350280" y="2713382"/>
            <a:chExt cx="2830680" cy="3538737"/>
          </a:xfrm>
        </p:grpSpPr>
        <p:sp>
          <p:nvSpPr>
            <p:cNvPr id="40" name="Rectangle 8">
              <a:extLst>
                <a:ext uri="{FF2B5EF4-FFF2-40B4-BE49-F238E27FC236}">
                  <a16:creationId xmlns:a16="http://schemas.microsoft.com/office/drawing/2014/main" id="{622D05B2-73F1-9BF5-399D-0A611DAA8120}"/>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1</a:t>
              </a:r>
            </a:p>
          </p:txBody>
        </p:sp>
        <p:pic>
          <p:nvPicPr>
            <p:cNvPr id="41" name="Graphic 9">
              <a:extLst>
                <a:ext uri="{FF2B5EF4-FFF2-40B4-BE49-F238E27FC236}">
                  <a16:creationId xmlns:a16="http://schemas.microsoft.com/office/drawing/2014/main" id="{8D7C16F8-D638-4CE4-8007-D3E3157C032A}"/>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42" name="Rectangle 12">
              <a:extLst>
                <a:ext uri="{FF2B5EF4-FFF2-40B4-BE49-F238E27FC236}">
                  <a16:creationId xmlns:a16="http://schemas.microsoft.com/office/drawing/2014/main" id="{403F5D10-9C90-C6C0-2568-28AFC3FF0B40}"/>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3" name="Graphic 13">
              <a:extLst>
                <a:ext uri="{FF2B5EF4-FFF2-40B4-BE49-F238E27FC236}">
                  <a16:creationId xmlns:a16="http://schemas.microsoft.com/office/drawing/2014/main" id="{B037E11D-D7C4-EFDE-A539-309D991A17D9}"/>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44" name="Picture 15">
              <a:extLst>
                <a:ext uri="{FF2B5EF4-FFF2-40B4-BE49-F238E27FC236}">
                  <a16:creationId xmlns:a16="http://schemas.microsoft.com/office/drawing/2014/main" id="{B71F5645-949B-CBEA-E5B6-7D7E6040266A}"/>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45" name="TextBox 24">
              <a:extLst>
                <a:ext uri="{FF2B5EF4-FFF2-40B4-BE49-F238E27FC236}">
                  <a16:creationId xmlns:a16="http://schemas.microsoft.com/office/drawing/2014/main" id="{EBAB829B-F90E-0477-1D95-CDEA0D776503}"/>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sp>
        <p:nvSpPr>
          <p:cNvPr id="46" name="Rectangle 8">
            <a:extLst>
              <a:ext uri="{FF2B5EF4-FFF2-40B4-BE49-F238E27FC236}">
                <a16:creationId xmlns:a16="http://schemas.microsoft.com/office/drawing/2014/main" id="{F818D453-BE68-7CB0-73C2-78F58C6E9B9B}"/>
              </a:ext>
            </a:extLst>
          </p:cNvPr>
          <p:cNvSpPr/>
          <p:nvPr/>
        </p:nvSpPr>
        <p:spPr>
          <a:xfrm>
            <a:off x="2690299" y="389778"/>
            <a:ext cx="1987934" cy="24851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2</a:t>
            </a:r>
          </a:p>
        </p:txBody>
      </p:sp>
      <p:pic>
        <p:nvPicPr>
          <p:cNvPr id="47" name="Graphic 9">
            <a:extLst>
              <a:ext uri="{FF2B5EF4-FFF2-40B4-BE49-F238E27FC236}">
                <a16:creationId xmlns:a16="http://schemas.microsoft.com/office/drawing/2014/main" id="{A0D31CF7-AE60-FFBA-3093-F5780649F88B}"/>
              </a:ext>
            </a:extLst>
          </p:cNvPr>
          <p:cNvPicPr>
            <a:picLocks noChangeAspect="1"/>
          </p:cNvPicPr>
          <p:nvPr/>
        </p:nvPicPr>
        <p:blipFill>
          <a:blip r:embed="rId10">
            <a:lum/>
            <a:alphaModFix/>
          </a:blip>
          <a:srcRect/>
          <a:stretch>
            <a:fillRect/>
          </a:stretch>
        </p:blipFill>
        <p:spPr>
          <a:xfrm>
            <a:off x="2699213" y="389778"/>
            <a:ext cx="300352" cy="316784"/>
          </a:xfrm>
          <a:prstGeom prst="rect">
            <a:avLst/>
          </a:prstGeom>
          <a:noFill/>
          <a:ln>
            <a:noFill/>
          </a:ln>
        </p:spPr>
      </p:pic>
      <p:sp>
        <p:nvSpPr>
          <p:cNvPr id="48" name="Rectangle 12">
            <a:extLst>
              <a:ext uri="{FF2B5EF4-FFF2-40B4-BE49-F238E27FC236}">
                <a16:creationId xmlns:a16="http://schemas.microsoft.com/office/drawing/2014/main" id="{1603044E-5733-6664-C243-A139983DA895}"/>
              </a:ext>
            </a:extLst>
          </p:cNvPr>
          <p:cNvSpPr/>
          <p:nvPr/>
        </p:nvSpPr>
        <p:spPr>
          <a:xfrm>
            <a:off x="2887247" y="810935"/>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9" name="Graphic 13">
            <a:extLst>
              <a:ext uri="{FF2B5EF4-FFF2-40B4-BE49-F238E27FC236}">
                <a16:creationId xmlns:a16="http://schemas.microsoft.com/office/drawing/2014/main" id="{A7CABB6D-4016-B32A-F012-8F0788546DB0}"/>
              </a:ext>
            </a:extLst>
          </p:cNvPr>
          <p:cNvPicPr>
            <a:picLocks noChangeAspect="1"/>
          </p:cNvPicPr>
          <p:nvPr/>
        </p:nvPicPr>
        <p:blipFill>
          <a:blip r:embed="rId11">
            <a:lum/>
            <a:alphaModFix/>
          </a:blip>
          <a:srcRect/>
          <a:stretch>
            <a:fillRect/>
          </a:stretch>
        </p:blipFill>
        <p:spPr>
          <a:xfrm>
            <a:off x="2885983" y="810935"/>
            <a:ext cx="267232" cy="267232"/>
          </a:xfrm>
          <a:prstGeom prst="rect">
            <a:avLst/>
          </a:prstGeom>
          <a:noFill/>
          <a:ln>
            <a:noFill/>
          </a:ln>
        </p:spPr>
      </p:pic>
      <p:pic>
        <p:nvPicPr>
          <p:cNvPr id="50" name="Picture 15">
            <a:extLst>
              <a:ext uri="{FF2B5EF4-FFF2-40B4-BE49-F238E27FC236}">
                <a16:creationId xmlns:a16="http://schemas.microsoft.com/office/drawing/2014/main" id="{2646E44C-1D21-A9EE-668B-F59343DA6B12}"/>
              </a:ext>
            </a:extLst>
          </p:cNvPr>
          <p:cNvPicPr>
            <a:picLocks noChangeAspect="1"/>
          </p:cNvPicPr>
          <p:nvPr/>
        </p:nvPicPr>
        <p:blipFill>
          <a:blip r:embed="rId12">
            <a:lum/>
            <a:alphaModFix/>
          </a:blip>
          <a:srcRect/>
          <a:stretch>
            <a:fillRect/>
          </a:stretch>
        </p:blipFill>
        <p:spPr>
          <a:xfrm>
            <a:off x="3005188" y="1182540"/>
            <a:ext cx="356478" cy="356478"/>
          </a:xfrm>
          <a:prstGeom prst="rect">
            <a:avLst/>
          </a:prstGeom>
          <a:noFill/>
          <a:ln>
            <a:noFill/>
          </a:ln>
        </p:spPr>
      </p:pic>
      <p:sp>
        <p:nvSpPr>
          <p:cNvPr id="51" name="TextBox 24">
            <a:extLst>
              <a:ext uri="{FF2B5EF4-FFF2-40B4-BE49-F238E27FC236}">
                <a16:creationId xmlns:a16="http://schemas.microsoft.com/office/drawing/2014/main" id="{4C41CA2D-28F7-0517-4A24-B2ABC2301E1E}"/>
              </a:ext>
            </a:extLst>
          </p:cNvPr>
          <p:cNvSpPr/>
          <p:nvPr/>
        </p:nvSpPr>
        <p:spPr>
          <a:xfrm>
            <a:off x="2999565" y="1526798"/>
            <a:ext cx="103985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nvGrpSpPr>
          <p:cNvPr id="52" name="Group 51">
            <a:extLst>
              <a:ext uri="{FF2B5EF4-FFF2-40B4-BE49-F238E27FC236}">
                <a16:creationId xmlns:a16="http://schemas.microsoft.com/office/drawing/2014/main" id="{7944BD13-93B3-51BC-50B3-CDCE30694BB8}"/>
              </a:ext>
            </a:extLst>
          </p:cNvPr>
          <p:cNvGrpSpPr>
            <a:grpSpLocks noChangeAspect="1"/>
          </p:cNvGrpSpPr>
          <p:nvPr/>
        </p:nvGrpSpPr>
        <p:grpSpPr>
          <a:xfrm>
            <a:off x="2690299" y="3058414"/>
            <a:ext cx="1987934" cy="2485189"/>
            <a:chOff x="350280" y="2713382"/>
            <a:chExt cx="2830680" cy="3538737"/>
          </a:xfrm>
        </p:grpSpPr>
        <p:sp>
          <p:nvSpPr>
            <p:cNvPr id="53" name="Rectangle 8">
              <a:extLst>
                <a:ext uri="{FF2B5EF4-FFF2-40B4-BE49-F238E27FC236}">
                  <a16:creationId xmlns:a16="http://schemas.microsoft.com/office/drawing/2014/main" id="{D5BDA974-6025-724B-E385-31A540245C27}"/>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n</a:t>
              </a:r>
            </a:p>
          </p:txBody>
        </p:sp>
        <p:pic>
          <p:nvPicPr>
            <p:cNvPr id="54" name="Graphic 9">
              <a:extLst>
                <a:ext uri="{FF2B5EF4-FFF2-40B4-BE49-F238E27FC236}">
                  <a16:creationId xmlns:a16="http://schemas.microsoft.com/office/drawing/2014/main" id="{5F9CE672-DA25-8B3C-BF53-1B09782A4357}"/>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55" name="Rectangle 12">
              <a:extLst>
                <a:ext uri="{FF2B5EF4-FFF2-40B4-BE49-F238E27FC236}">
                  <a16:creationId xmlns:a16="http://schemas.microsoft.com/office/drawing/2014/main" id="{137BCEB2-5FAC-65E4-9230-E4D5211DAADF}"/>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56" name="Graphic 13">
              <a:extLst>
                <a:ext uri="{FF2B5EF4-FFF2-40B4-BE49-F238E27FC236}">
                  <a16:creationId xmlns:a16="http://schemas.microsoft.com/office/drawing/2014/main" id="{EF06E276-08CE-7A62-A89B-2D8C33A4E0AA}"/>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57" name="Picture 15">
              <a:extLst>
                <a:ext uri="{FF2B5EF4-FFF2-40B4-BE49-F238E27FC236}">
                  <a16:creationId xmlns:a16="http://schemas.microsoft.com/office/drawing/2014/main" id="{60700FD4-AEB9-FF86-0B6D-5346B3364ED3}"/>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58" name="TextBox 24">
              <a:extLst>
                <a:ext uri="{FF2B5EF4-FFF2-40B4-BE49-F238E27FC236}">
                  <a16:creationId xmlns:a16="http://schemas.microsoft.com/office/drawing/2014/main" id="{72EC3143-7AE4-0B50-769E-480B1D2462DB}"/>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59" name="Group 58">
            <a:extLst>
              <a:ext uri="{FF2B5EF4-FFF2-40B4-BE49-F238E27FC236}">
                <a16:creationId xmlns:a16="http://schemas.microsoft.com/office/drawing/2014/main" id="{837ECE0B-FE51-1695-FA21-0BB31FAB05EB}"/>
              </a:ext>
            </a:extLst>
          </p:cNvPr>
          <p:cNvGrpSpPr>
            <a:grpSpLocks noChangeAspect="1"/>
          </p:cNvGrpSpPr>
          <p:nvPr/>
        </p:nvGrpSpPr>
        <p:grpSpPr>
          <a:xfrm>
            <a:off x="8955190" y="2246533"/>
            <a:ext cx="2057400" cy="1259639"/>
            <a:chOff x="8955190" y="2246533"/>
            <a:chExt cx="2057400" cy="1259639"/>
          </a:xfrm>
        </p:grpSpPr>
        <p:grpSp>
          <p:nvGrpSpPr>
            <p:cNvPr id="60" name="Group 59">
              <a:extLst>
                <a:ext uri="{FF2B5EF4-FFF2-40B4-BE49-F238E27FC236}">
                  <a16:creationId xmlns:a16="http://schemas.microsoft.com/office/drawing/2014/main" id="{BF5C8756-B592-C421-7475-4EF775A6D403}"/>
                </a:ext>
              </a:extLst>
            </p:cNvPr>
            <p:cNvGrpSpPr/>
            <p:nvPr/>
          </p:nvGrpSpPr>
          <p:grpSpPr>
            <a:xfrm>
              <a:off x="8955190" y="2246533"/>
              <a:ext cx="2057400" cy="1259639"/>
              <a:chOff x="8955190" y="2246533"/>
              <a:chExt cx="2057400" cy="1259639"/>
            </a:xfrm>
          </p:grpSpPr>
          <p:grpSp>
            <p:nvGrpSpPr>
              <p:cNvPr id="62" name="Group 61">
                <a:extLst>
                  <a:ext uri="{FF2B5EF4-FFF2-40B4-BE49-F238E27FC236}">
                    <a16:creationId xmlns:a16="http://schemas.microsoft.com/office/drawing/2014/main" id="{19C11D21-2FD6-65D9-9D7F-22FB88377B22}"/>
                  </a:ext>
                </a:extLst>
              </p:cNvPr>
              <p:cNvGrpSpPr>
                <a:grpSpLocks noChangeAspect="1"/>
              </p:cNvGrpSpPr>
              <p:nvPr/>
            </p:nvGrpSpPr>
            <p:grpSpPr>
              <a:xfrm>
                <a:off x="8955190" y="2246533"/>
                <a:ext cx="2057400" cy="1259639"/>
                <a:chOff x="8955190" y="2246533"/>
                <a:chExt cx="2057400" cy="1259639"/>
              </a:xfrm>
            </p:grpSpPr>
            <p:sp>
              <p:nvSpPr>
                <p:cNvPr id="64" name="Rectangle 10">
                  <a:extLst>
                    <a:ext uri="{FF2B5EF4-FFF2-40B4-BE49-F238E27FC236}">
                      <a16:creationId xmlns:a16="http://schemas.microsoft.com/office/drawing/2014/main" id="{CB219D7B-8026-0BBA-9190-E898C485B587}"/>
                    </a:ext>
                  </a:extLst>
                </p:cNvPr>
                <p:cNvSpPr/>
                <p:nvPr/>
              </p:nvSpPr>
              <p:spPr>
                <a:xfrm>
                  <a:off x="8955190" y="22465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27D9ED"/>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Public subnet</a:t>
                  </a:r>
                </a:p>
              </p:txBody>
            </p:sp>
            <p:pic>
              <p:nvPicPr>
                <p:cNvPr id="65" name="Graphic 5">
                  <a:extLst>
                    <a:ext uri="{FF2B5EF4-FFF2-40B4-BE49-F238E27FC236}">
                      <a16:creationId xmlns:a16="http://schemas.microsoft.com/office/drawing/2014/main" id="{996B5ABD-37C4-AD7C-1EFE-76724B118D51}"/>
                    </a:ext>
                  </a:extLst>
                </p:cNvPr>
                <p:cNvPicPr>
                  <a:picLocks noChangeAspect="1"/>
                </p:cNvPicPr>
                <p:nvPr/>
              </p:nvPicPr>
              <p:blipFill>
                <a:blip r:embed="rId13">
                  <a:lum/>
                  <a:alphaModFix/>
                </a:blip>
                <a:srcRect/>
                <a:stretch>
                  <a:fillRect/>
                </a:stretch>
              </p:blipFill>
              <p:spPr>
                <a:xfrm>
                  <a:off x="8955190" y="2246533"/>
                  <a:ext cx="380520" cy="380520"/>
                </a:xfrm>
                <a:prstGeom prst="rect">
                  <a:avLst/>
                </a:prstGeom>
                <a:noFill/>
                <a:ln>
                  <a:noFill/>
                </a:ln>
              </p:spPr>
            </p:pic>
          </p:grpSp>
          <p:pic>
            <p:nvPicPr>
              <p:cNvPr id="63" name="Picture 14">
                <a:extLst>
                  <a:ext uri="{FF2B5EF4-FFF2-40B4-BE49-F238E27FC236}">
                    <a16:creationId xmlns:a16="http://schemas.microsoft.com/office/drawing/2014/main" id="{0BFC827C-CB1B-C7EF-4C3C-FA7696673230}"/>
                  </a:ext>
                </a:extLst>
              </p:cNvPr>
              <p:cNvPicPr>
                <a:picLocks noChangeAspect="1"/>
              </p:cNvPicPr>
              <p:nvPr/>
            </p:nvPicPr>
            <p:blipFill>
              <a:blip r:embed="rId14">
                <a:lum/>
                <a:alphaModFix/>
              </a:blip>
              <a:srcRect/>
              <a:stretch>
                <a:fillRect/>
              </a:stretch>
            </p:blipFill>
            <p:spPr>
              <a:xfrm>
                <a:off x="9680192" y="2583746"/>
                <a:ext cx="536760" cy="536760"/>
              </a:xfrm>
              <a:prstGeom prst="rect">
                <a:avLst/>
              </a:prstGeom>
              <a:noFill/>
              <a:ln>
                <a:noFill/>
              </a:ln>
            </p:spPr>
          </p:pic>
        </p:grpSp>
        <p:sp>
          <p:nvSpPr>
            <p:cNvPr id="61" name="TextBox 47">
              <a:extLst>
                <a:ext uri="{FF2B5EF4-FFF2-40B4-BE49-F238E27FC236}">
                  <a16:creationId xmlns:a16="http://schemas.microsoft.com/office/drawing/2014/main" id="{A365938B-4561-F002-1C02-F4A5EB9182BC}"/>
                </a:ext>
              </a:extLst>
            </p:cNvPr>
            <p:cNvSpPr/>
            <p:nvPr/>
          </p:nvSpPr>
          <p:spPr>
            <a:xfrm>
              <a:off x="9512792" y="3187466"/>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NAT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grpSp>
      <p:sp>
        <p:nvSpPr>
          <p:cNvPr id="66" name="Rectangle 29">
            <a:extLst>
              <a:ext uri="{FF2B5EF4-FFF2-40B4-BE49-F238E27FC236}">
                <a16:creationId xmlns:a16="http://schemas.microsoft.com/office/drawing/2014/main" id="{2732BF02-3055-2D6A-93C2-EFDB66B2752E}"/>
              </a:ext>
            </a:extLst>
          </p:cNvPr>
          <p:cNvSpPr/>
          <p:nvPr/>
        </p:nvSpPr>
        <p:spPr>
          <a:xfrm>
            <a:off x="8514549" y="1644613"/>
            <a:ext cx="3225143" cy="497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dirty="0" err="1">
                <a:latin typeface="+mj-lt"/>
                <a:ea typeface="Microsoft YaHei" pitchFamily="2"/>
                <a:cs typeface="Arial" pitchFamily="34"/>
              </a:rPr>
              <a:t>O</a:t>
            </a:r>
            <a:r>
              <a:rPr lang="sk-SK" sz="1000" b="0" i="0" u="none" strike="noStrike" kern="1200" spc="0" dirty="0" err="1">
                <a:ln>
                  <a:noFill/>
                </a:ln>
                <a:latin typeface="+mj-lt"/>
                <a:ea typeface="Microsoft YaHei" pitchFamily="2"/>
                <a:cs typeface="Arial" pitchFamily="34"/>
              </a:rPr>
              <a:t>utbound</a:t>
            </a:r>
            <a:r>
              <a:rPr lang="sk-SK" sz="1000" b="0" i="0" u="none" strike="noStrike" kern="1200" spc="0" dirty="0">
                <a:ln>
                  <a:noFill/>
                </a:ln>
                <a:latin typeface="+mj-lt"/>
                <a:ea typeface="Microsoft YaHei" pitchFamily="2"/>
                <a:cs typeface="Arial" pitchFamily="34"/>
              </a:rPr>
              <a:t> VPC</a:t>
            </a:r>
          </a:p>
        </p:txBody>
      </p:sp>
      <p:pic>
        <p:nvPicPr>
          <p:cNvPr id="67" name="Graphic 30">
            <a:extLst>
              <a:ext uri="{FF2B5EF4-FFF2-40B4-BE49-F238E27FC236}">
                <a16:creationId xmlns:a16="http://schemas.microsoft.com/office/drawing/2014/main" id="{12C7FAB8-C51F-DE72-0F2B-35EAB4164D83}"/>
              </a:ext>
            </a:extLst>
          </p:cNvPr>
          <p:cNvPicPr>
            <a:picLocks noChangeAspect="1"/>
          </p:cNvPicPr>
          <p:nvPr/>
        </p:nvPicPr>
        <p:blipFill>
          <a:blip r:embed="rId10">
            <a:lum/>
            <a:alphaModFix/>
          </a:blip>
          <a:srcRect/>
          <a:stretch>
            <a:fillRect/>
          </a:stretch>
        </p:blipFill>
        <p:spPr>
          <a:xfrm>
            <a:off x="8514550" y="1644613"/>
            <a:ext cx="427680" cy="451079"/>
          </a:xfrm>
          <a:prstGeom prst="rect">
            <a:avLst/>
          </a:prstGeom>
          <a:noFill/>
          <a:ln>
            <a:noFill/>
          </a:ln>
        </p:spPr>
      </p:pic>
      <p:grpSp>
        <p:nvGrpSpPr>
          <p:cNvPr id="68" name="Group 6">
            <a:extLst>
              <a:ext uri="{FF2B5EF4-FFF2-40B4-BE49-F238E27FC236}">
                <a16:creationId xmlns:a16="http://schemas.microsoft.com/office/drawing/2014/main" id="{ADCFF979-4BC0-9A58-B9EF-3DC215456716}"/>
              </a:ext>
            </a:extLst>
          </p:cNvPr>
          <p:cNvGrpSpPr/>
          <p:nvPr/>
        </p:nvGrpSpPr>
        <p:grpSpPr>
          <a:xfrm>
            <a:off x="10780925" y="1422131"/>
            <a:ext cx="1480679" cy="675974"/>
            <a:chOff x="6889680" y="1207799"/>
            <a:chExt cx="1480679" cy="675974"/>
          </a:xfrm>
        </p:grpSpPr>
        <p:sp>
          <p:nvSpPr>
            <p:cNvPr id="69" name="Oval 16">
              <a:extLst>
                <a:ext uri="{FF2B5EF4-FFF2-40B4-BE49-F238E27FC236}">
                  <a16:creationId xmlns:a16="http://schemas.microsoft.com/office/drawing/2014/main" id="{A458FF83-A6AA-8980-089D-FA9666FCE7B9}"/>
                </a:ext>
              </a:extLst>
            </p:cNvPr>
            <p:cNvSpPr/>
            <p:nvPr/>
          </p:nvSpPr>
          <p:spPr>
            <a:xfrm>
              <a:off x="7159679" y="1207799"/>
              <a:ext cx="512999" cy="541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F1570"/>
            </a:solidFill>
            <a:ln w="12600">
              <a:solidFill>
                <a:srgbClr val="120D45"/>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70" name="Graphic 17">
              <a:extLst>
                <a:ext uri="{FF2B5EF4-FFF2-40B4-BE49-F238E27FC236}">
                  <a16:creationId xmlns:a16="http://schemas.microsoft.com/office/drawing/2014/main" id="{D58522D3-FC0D-CB7A-B577-6F9F716BAEB1}"/>
                </a:ext>
              </a:extLst>
            </p:cNvPr>
            <p:cNvPicPr>
              <a:picLocks noChangeAspect="1"/>
            </p:cNvPicPr>
            <p:nvPr/>
          </p:nvPicPr>
          <p:blipFill>
            <a:blip r:embed="rId15">
              <a:lum/>
              <a:alphaModFix/>
            </a:blip>
            <a:srcRect/>
            <a:stretch>
              <a:fillRect/>
            </a:stretch>
          </p:blipFill>
          <p:spPr>
            <a:xfrm>
              <a:off x="7159679" y="1207799"/>
              <a:ext cx="512999" cy="541440"/>
            </a:xfrm>
            <a:prstGeom prst="rect">
              <a:avLst/>
            </a:prstGeom>
            <a:noFill/>
            <a:ln>
              <a:noFill/>
            </a:ln>
          </p:spPr>
        </p:pic>
        <p:sp>
          <p:nvSpPr>
            <p:cNvPr id="71" name="TextBox 25">
              <a:extLst>
                <a:ext uri="{FF2B5EF4-FFF2-40B4-BE49-F238E27FC236}">
                  <a16:creationId xmlns:a16="http://schemas.microsoft.com/office/drawing/2014/main" id="{3E7C8B30-C92A-ACB1-5E18-0F46AB7144E3}"/>
                </a:ext>
              </a:extLst>
            </p:cNvPr>
            <p:cNvSpPr/>
            <p:nvPr/>
          </p:nvSpPr>
          <p:spPr>
            <a:xfrm>
              <a:off x="6889680" y="1722960"/>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Internet Gateway</a:t>
              </a:r>
            </a:p>
          </p:txBody>
        </p:sp>
      </p:grpSp>
      <p:sp>
        <p:nvSpPr>
          <p:cNvPr id="72" name="Rectangle 26">
            <a:extLst>
              <a:ext uri="{FF2B5EF4-FFF2-40B4-BE49-F238E27FC236}">
                <a16:creationId xmlns:a16="http://schemas.microsoft.com/office/drawing/2014/main" id="{6CE58E00-3B62-8394-3902-213472ED2889}"/>
              </a:ext>
            </a:extLst>
          </p:cNvPr>
          <p:cNvSpPr/>
          <p:nvPr/>
        </p:nvSpPr>
        <p:spPr>
          <a:xfrm>
            <a:off x="452302" y="4550332"/>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3" name="Picture 5">
            <a:extLst>
              <a:ext uri="{FF2B5EF4-FFF2-40B4-BE49-F238E27FC236}">
                <a16:creationId xmlns:a16="http://schemas.microsoft.com/office/drawing/2014/main" id="{D5F83F55-0C99-9367-7792-CC22B151AB7C}"/>
              </a:ext>
            </a:extLst>
          </p:cNvPr>
          <p:cNvPicPr>
            <a:picLocks noChangeAspect="1"/>
          </p:cNvPicPr>
          <p:nvPr/>
        </p:nvPicPr>
        <p:blipFill>
          <a:blip r:embed="rId16">
            <a:lum/>
            <a:alphaModFix/>
          </a:blip>
          <a:srcRect/>
          <a:stretch>
            <a:fillRect/>
          </a:stretch>
        </p:blipFill>
        <p:spPr>
          <a:xfrm>
            <a:off x="527030" y="4858437"/>
            <a:ext cx="376957" cy="376957"/>
          </a:xfrm>
          <a:prstGeom prst="rect">
            <a:avLst/>
          </a:prstGeom>
          <a:noFill/>
          <a:ln>
            <a:noFill/>
          </a:ln>
        </p:spPr>
      </p:pic>
      <p:pic>
        <p:nvPicPr>
          <p:cNvPr id="74" name="Graphic 28">
            <a:extLst>
              <a:ext uri="{FF2B5EF4-FFF2-40B4-BE49-F238E27FC236}">
                <a16:creationId xmlns:a16="http://schemas.microsoft.com/office/drawing/2014/main" id="{8678D25F-B835-43EE-42A8-B672E9AA19C2}"/>
              </a:ext>
            </a:extLst>
          </p:cNvPr>
          <p:cNvPicPr>
            <a:picLocks noChangeAspect="1"/>
          </p:cNvPicPr>
          <p:nvPr/>
        </p:nvPicPr>
        <p:blipFill>
          <a:blip r:embed="rId11">
            <a:lum/>
            <a:alphaModFix/>
          </a:blip>
          <a:srcRect/>
          <a:stretch>
            <a:fillRect/>
          </a:stretch>
        </p:blipFill>
        <p:spPr>
          <a:xfrm>
            <a:off x="451038" y="4544517"/>
            <a:ext cx="267232" cy="267232"/>
          </a:xfrm>
          <a:prstGeom prst="rect">
            <a:avLst/>
          </a:prstGeom>
          <a:noFill/>
          <a:ln>
            <a:noFill/>
          </a:ln>
        </p:spPr>
      </p:pic>
      <p:sp>
        <p:nvSpPr>
          <p:cNvPr id="75" name="TextBox 39">
            <a:extLst>
              <a:ext uri="{FF2B5EF4-FFF2-40B4-BE49-F238E27FC236}">
                <a16:creationId xmlns:a16="http://schemas.microsoft.com/office/drawing/2014/main" id="{B0F68CB0-EFD9-CE21-87B7-D1BF81181CE8}"/>
              </a:ext>
            </a:extLst>
          </p:cNvPr>
          <p:cNvSpPr/>
          <p:nvPr/>
        </p:nvSpPr>
        <p:spPr>
          <a:xfrm>
            <a:off x="526884" y="5246816"/>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76" name="Rectangle 26">
            <a:extLst>
              <a:ext uri="{FF2B5EF4-FFF2-40B4-BE49-F238E27FC236}">
                <a16:creationId xmlns:a16="http://schemas.microsoft.com/office/drawing/2014/main" id="{DC5C9FA4-50DE-00E9-0E15-8E449B993F33}"/>
              </a:ext>
            </a:extLst>
          </p:cNvPr>
          <p:cNvSpPr/>
          <p:nvPr/>
        </p:nvSpPr>
        <p:spPr>
          <a:xfrm>
            <a:off x="475526"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7" name="Picture 5">
            <a:extLst>
              <a:ext uri="{FF2B5EF4-FFF2-40B4-BE49-F238E27FC236}">
                <a16:creationId xmlns:a16="http://schemas.microsoft.com/office/drawing/2014/main" id="{6193EACD-B1C6-40E5-8A08-06E2D973585E}"/>
              </a:ext>
            </a:extLst>
          </p:cNvPr>
          <p:cNvPicPr>
            <a:picLocks noChangeAspect="1"/>
          </p:cNvPicPr>
          <p:nvPr/>
        </p:nvPicPr>
        <p:blipFill>
          <a:blip r:embed="rId16">
            <a:lum/>
            <a:alphaModFix/>
          </a:blip>
          <a:srcRect/>
          <a:stretch>
            <a:fillRect/>
          </a:stretch>
        </p:blipFill>
        <p:spPr>
          <a:xfrm>
            <a:off x="550254" y="2191508"/>
            <a:ext cx="376957" cy="376957"/>
          </a:xfrm>
          <a:prstGeom prst="rect">
            <a:avLst/>
          </a:prstGeom>
          <a:noFill/>
          <a:ln>
            <a:noFill/>
          </a:ln>
        </p:spPr>
      </p:pic>
      <p:pic>
        <p:nvPicPr>
          <p:cNvPr id="78" name="Graphic 28">
            <a:extLst>
              <a:ext uri="{FF2B5EF4-FFF2-40B4-BE49-F238E27FC236}">
                <a16:creationId xmlns:a16="http://schemas.microsoft.com/office/drawing/2014/main" id="{37E6B30D-9C1F-A90F-E86B-3B4F8C8A1160}"/>
              </a:ext>
            </a:extLst>
          </p:cNvPr>
          <p:cNvPicPr>
            <a:picLocks noChangeAspect="1"/>
          </p:cNvPicPr>
          <p:nvPr/>
        </p:nvPicPr>
        <p:blipFill>
          <a:blip r:embed="rId11">
            <a:lum/>
            <a:alphaModFix/>
          </a:blip>
          <a:srcRect/>
          <a:stretch>
            <a:fillRect/>
          </a:stretch>
        </p:blipFill>
        <p:spPr>
          <a:xfrm>
            <a:off x="474262" y="1877588"/>
            <a:ext cx="267232" cy="267232"/>
          </a:xfrm>
          <a:prstGeom prst="rect">
            <a:avLst/>
          </a:prstGeom>
          <a:noFill/>
          <a:ln>
            <a:noFill/>
          </a:ln>
        </p:spPr>
      </p:pic>
      <p:sp>
        <p:nvSpPr>
          <p:cNvPr id="79" name="TextBox 39">
            <a:extLst>
              <a:ext uri="{FF2B5EF4-FFF2-40B4-BE49-F238E27FC236}">
                <a16:creationId xmlns:a16="http://schemas.microsoft.com/office/drawing/2014/main" id="{CFBDC92B-C000-9C94-2359-5FCD1D74A920}"/>
              </a:ext>
            </a:extLst>
          </p:cNvPr>
          <p:cNvSpPr/>
          <p:nvPr/>
        </p:nvSpPr>
        <p:spPr>
          <a:xfrm>
            <a:off x="550108"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0" name="Rectangle 26">
            <a:extLst>
              <a:ext uri="{FF2B5EF4-FFF2-40B4-BE49-F238E27FC236}">
                <a16:creationId xmlns:a16="http://schemas.microsoft.com/office/drawing/2014/main" id="{4A5094B0-B09E-83DA-3F15-34AD79879B7D}"/>
              </a:ext>
            </a:extLst>
          </p:cNvPr>
          <p:cNvSpPr/>
          <p:nvPr/>
        </p:nvSpPr>
        <p:spPr>
          <a:xfrm>
            <a:off x="2887247"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81" name="Picture 5">
            <a:extLst>
              <a:ext uri="{FF2B5EF4-FFF2-40B4-BE49-F238E27FC236}">
                <a16:creationId xmlns:a16="http://schemas.microsoft.com/office/drawing/2014/main" id="{B7B12305-7010-81C5-8BF9-9377E3C0416D}"/>
              </a:ext>
            </a:extLst>
          </p:cNvPr>
          <p:cNvPicPr>
            <a:picLocks noChangeAspect="1"/>
          </p:cNvPicPr>
          <p:nvPr/>
        </p:nvPicPr>
        <p:blipFill>
          <a:blip r:embed="rId16">
            <a:lum/>
            <a:alphaModFix/>
          </a:blip>
          <a:srcRect/>
          <a:stretch>
            <a:fillRect/>
          </a:stretch>
        </p:blipFill>
        <p:spPr>
          <a:xfrm>
            <a:off x="2961975" y="2191508"/>
            <a:ext cx="376957" cy="376957"/>
          </a:xfrm>
          <a:prstGeom prst="rect">
            <a:avLst/>
          </a:prstGeom>
          <a:noFill/>
          <a:ln>
            <a:noFill/>
          </a:ln>
        </p:spPr>
      </p:pic>
      <p:pic>
        <p:nvPicPr>
          <p:cNvPr id="83" name="Graphic 28">
            <a:extLst>
              <a:ext uri="{FF2B5EF4-FFF2-40B4-BE49-F238E27FC236}">
                <a16:creationId xmlns:a16="http://schemas.microsoft.com/office/drawing/2014/main" id="{F66AAA64-F430-241F-6340-E5DA8C3E8565}"/>
              </a:ext>
            </a:extLst>
          </p:cNvPr>
          <p:cNvPicPr>
            <a:picLocks noChangeAspect="1"/>
          </p:cNvPicPr>
          <p:nvPr/>
        </p:nvPicPr>
        <p:blipFill>
          <a:blip r:embed="rId11">
            <a:lum/>
            <a:alphaModFix/>
          </a:blip>
          <a:srcRect/>
          <a:stretch>
            <a:fillRect/>
          </a:stretch>
        </p:blipFill>
        <p:spPr>
          <a:xfrm>
            <a:off x="2885983" y="1877588"/>
            <a:ext cx="267232" cy="267232"/>
          </a:xfrm>
          <a:prstGeom prst="rect">
            <a:avLst/>
          </a:prstGeom>
          <a:noFill/>
          <a:ln>
            <a:noFill/>
          </a:ln>
        </p:spPr>
      </p:pic>
      <p:sp>
        <p:nvSpPr>
          <p:cNvPr id="98" name="TextBox 39">
            <a:extLst>
              <a:ext uri="{FF2B5EF4-FFF2-40B4-BE49-F238E27FC236}">
                <a16:creationId xmlns:a16="http://schemas.microsoft.com/office/drawing/2014/main" id="{B6935EF2-0BCF-AA0A-8B95-566A86A9D219}"/>
              </a:ext>
            </a:extLst>
          </p:cNvPr>
          <p:cNvSpPr/>
          <p:nvPr/>
        </p:nvSpPr>
        <p:spPr>
          <a:xfrm>
            <a:off x="2961829"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99" name="Rectangle 26">
            <a:extLst>
              <a:ext uri="{FF2B5EF4-FFF2-40B4-BE49-F238E27FC236}">
                <a16:creationId xmlns:a16="http://schemas.microsoft.com/office/drawing/2014/main" id="{3ADB3649-EFE2-B9A9-FDC2-C63AC4998D89}"/>
              </a:ext>
            </a:extLst>
          </p:cNvPr>
          <p:cNvSpPr/>
          <p:nvPr/>
        </p:nvSpPr>
        <p:spPr>
          <a:xfrm>
            <a:off x="2887247" y="4552039"/>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00" name="Picture 5">
            <a:extLst>
              <a:ext uri="{FF2B5EF4-FFF2-40B4-BE49-F238E27FC236}">
                <a16:creationId xmlns:a16="http://schemas.microsoft.com/office/drawing/2014/main" id="{7D41B77F-6B9A-B38F-AD74-ACA28FEAD11E}"/>
              </a:ext>
            </a:extLst>
          </p:cNvPr>
          <p:cNvPicPr>
            <a:picLocks noChangeAspect="1"/>
          </p:cNvPicPr>
          <p:nvPr/>
        </p:nvPicPr>
        <p:blipFill>
          <a:blip r:embed="rId16">
            <a:lum/>
            <a:alphaModFix/>
          </a:blip>
          <a:srcRect/>
          <a:stretch>
            <a:fillRect/>
          </a:stretch>
        </p:blipFill>
        <p:spPr>
          <a:xfrm>
            <a:off x="2961975" y="4860144"/>
            <a:ext cx="376957" cy="376957"/>
          </a:xfrm>
          <a:prstGeom prst="rect">
            <a:avLst/>
          </a:prstGeom>
          <a:noFill/>
          <a:ln>
            <a:noFill/>
          </a:ln>
        </p:spPr>
      </p:pic>
      <p:pic>
        <p:nvPicPr>
          <p:cNvPr id="101" name="Graphic 28">
            <a:extLst>
              <a:ext uri="{FF2B5EF4-FFF2-40B4-BE49-F238E27FC236}">
                <a16:creationId xmlns:a16="http://schemas.microsoft.com/office/drawing/2014/main" id="{4A19B143-3861-5AC0-BAFB-25FC152F6A39}"/>
              </a:ext>
            </a:extLst>
          </p:cNvPr>
          <p:cNvPicPr>
            <a:picLocks noChangeAspect="1"/>
          </p:cNvPicPr>
          <p:nvPr/>
        </p:nvPicPr>
        <p:blipFill>
          <a:blip r:embed="rId11">
            <a:lum/>
            <a:alphaModFix/>
          </a:blip>
          <a:srcRect/>
          <a:stretch>
            <a:fillRect/>
          </a:stretch>
        </p:blipFill>
        <p:spPr>
          <a:xfrm>
            <a:off x="2885983" y="4546224"/>
            <a:ext cx="267232" cy="267232"/>
          </a:xfrm>
          <a:prstGeom prst="rect">
            <a:avLst/>
          </a:prstGeom>
          <a:noFill/>
          <a:ln>
            <a:noFill/>
          </a:ln>
        </p:spPr>
      </p:pic>
      <p:sp>
        <p:nvSpPr>
          <p:cNvPr id="102" name="TextBox 39">
            <a:extLst>
              <a:ext uri="{FF2B5EF4-FFF2-40B4-BE49-F238E27FC236}">
                <a16:creationId xmlns:a16="http://schemas.microsoft.com/office/drawing/2014/main" id="{3A362E5B-C8D4-52BD-EF85-34C91DA32D96}"/>
              </a:ext>
            </a:extLst>
          </p:cNvPr>
          <p:cNvSpPr/>
          <p:nvPr/>
        </p:nvSpPr>
        <p:spPr>
          <a:xfrm>
            <a:off x="2961829" y="5248523"/>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cxnSp>
        <p:nvCxnSpPr>
          <p:cNvPr id="103" name="Straight Connector 102">
            <a:extLst>
              <a:ext uri="{FF2B5EF4-FFF2-40B4-BE49-F238E27FC236}">
                <a16:creationId xmlns:a16="http://schemas.microsoft.com/office/drawing/2014/main" id="{E6464D69-7E9C-D79E-137A-8E7C1955BDCC}"/>
              </a:ext>
            </a:extLst>
          </p:cNvPr>
          <p:cNvCxnSpPr>
            <a:cxnSpLocks/>
            <a:stCxn id="77" idx="3"/>
          </p:cNvCxnSpPr>
          <p:nvPr/>
        </p:nvCxnSpPr>
        <p:spPr>
          <a:xfrm>
            <a:off x="927211" y="2379987"/>
            <a:ext cx="147290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1B8F85D-C296-91D9-BF2D-6DEA02AE23C2}"/>
              </a:ext>
            </a:extLst>
          </p:cNvPr>
          <p:cNvCxnSpPr>
            <a:cxnSpLocks/>
            <a:stCxn id="81" idx="1"/>
          </p:cNvCxnSpPr>
          <p:nvPr/>
        </p:nvCxnSpPr>
        <p:spPr>
          <a:xfrm flipH="1">
            <a:off x="2522883" y="2379987"/>
            <a:ext cx="4390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0A87E5-DF88-D3DC-7CDB-235B16B50359}"/>
              </a:ext>
            </a:extLst>
          </p:cNvPr>
          <p:cNvCxnSpPr>
            <a:cxnSpLocks/>
          </p:cNvCxnSpPr>
          <p:nvPr/>
        </p:nvCxnSpPr>
        <p:spPr>
          <a:xfrm flipH="1">
            <a:off x="2391635" y="2379987"/>
            <a:ext cx="8481" cy="332765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495D79F-0559-3B95-A5F6-A9EDA45BB5C9}"/>
              </a:ext>
            </a:extLst>
          </p:cNvPr>
          <p:cNvCxnSpPr>
            <a:cxnSpLocks/>
          </p:cNvCxnSpPr>
          <p:nvPr/>
        </p:nvCxnSpPr>
        <p:spPr>
          <a:xfrm>
            <a:off x="2522883" y="2391409"/>
            <a:ext cx="0" cy="331622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0048079-9987-4C63-6776-E572A2BF06E8}"/>
              </a:ext>
            </a:extLst>
          </p:cNvPr>
          <p:cNvCxnSpPr>
            <a:stCxn id="73" idx="3"/>
          </p:cNvCxnSpPr>
          <p:nvPr/>
        </p:nvCxnSpPr>
        <p:spPr>
          <a:xfrm>
            <a:off x="903987" y="5046916"/>
            <a:ext cx="1398763" cy="8909"/>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1CD7871-1906-6005-E51F-8489FBC2F70E}"/>
              </a:ext>
            </a:extLst>
          </p:cNvPr>
          <p:cNvCxnSpPr/>
          <p:nvPr/>
        </p:nvCxnSpPr>
        <p:spPr>
          <a:xfrm>
            <a:off x="2302750" y="5055825"/>
            <a:ext cx="0" cy="75162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FE459D6-19F8-0DDE-26D9-58E0E506C05F}"/>
              </a:ext>
            </a:extLst>
          </p:cNvPr>
          <p:cNvCxnSpPr>
            <a:stCxn id="100" idx="1"/>
          </p:cNvCxnSpPr>
          <p:nvPr/>
        </p:nvCxnSpPr>
        <p:spPr>
          <a:xfrm flipH="1" flipV="1">
            <a:off x="2601879" y="5048622"/>
            <a:ext cx="360096" cy="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84FABE-A3BD-6823-5BD8-38E5866A7263}"/>
              </a:ext>
            </a:extLst>
          </p:cNvPr>
          <p:cNvCxnSpPr/>
          <p:nvPr/>
        </p:nvCxnSpPr>
        <p:spPr>
          <a:xfrm>
            <a:off x="2601879" y="5046915"/>
            <a:ext cx="0" cy="7605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34">
            <a:extLst>
              <a:ext uri="{FF2B5EF4-FFF2-40B4-BE49-F238E27FC236}">
                <a16:creationId xmlns:a16="http://schemas.microsoft.com/office/drawing/2014/main" id="{DA193380-4179-83EC-555B-FBD9DFBFA856}"/>
              </a:ext>
            </a:extLst>
          </p:cNvPr>
          <p:cNvSpPr/>
          <p:nvPr/>
        </p:nvSpPr>
        <p:spPr>
          <a:xfrm>
            <a:off x="8999533" y="52039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12" name="Graphic 36">
            <a:extLst>
              <a:ext uri="{FF2B5EF4-FFF2-40B4-BE49-F238E27FC236}">
                <a16:creationId xmlns:a16="http://schemas.microsoft.com/office/drawing/2014/main" id="{D07A84B3-A5CE-35B5-A93D-506C32A34A41}"/>
              </a:ext>
            </a:extLst>
          </p:cNvPr>
          <p:cNvPicPr>
            <a:picLocks noChangeAspect="1"/>
          </p:cNvPicPr>
          <p:nvPr/>
        </p:nvPicPr>
        <p:blipFill>
          <a:blip r:embed="rId11">
            <a:lum/>
            <a:alphaModFix/>
          </a:blip>
          <a:srcRect/>
          <a:stretch>
            <a:fillRect/>
          </a:stretch>
        </p:blipFill>
        <p:spPr>
          <a:xfrm>
            <a:off x="8998093" y="5195653"/>
            <a:ext cx="380520" cy="380520"/>
          </a:xfrm>
          <a:prstGeom prst="rect">
            <a:avLst/>
          </a:prstGeom>
          <a:noFill/>
          <a:ln>
            <a:noFill/>
          </a:ln>
        </p:spPr>
      </p:pic>
      <p:sp>
        <p:nvSpPr>
          <p:cNvPr id="113" name="TextBox 40">
            <a:extLst>
              <a:ext uri="{FF2B5EF4-FFF2-40B4-BE49-F238E27FC236}">
                <a16:creationId xmlns:a16="http://schemas.microsoft.com/office/drawing/2014/main" id="{199DEB73-07DD-4318-F073-03E6B9D80032}"/>
              </a:ext>
            </a:extLst>
          </p:cNvPr>
          <p:cNvSpPr/>
          <p:nvPr/>
        </p:nvSpPr>
        <p:spPr>
          <a:xfrm>
            <a:off x="9029773" y="619537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Transit Gateway att.</a:t>
            </a:r>
          </a:p>
        </p:txBody>
      </p:sp>
      <p:sp>
        <p:nvSpPr>
          <p:cNvPr id="114" name="TextBox 38">
            <a:extLst>
              <a:ext uri="{FF2B5EF4-FFF2-40B4-BE49-F238E27FC236}">
                <a16:creationId xmlns:a16="http://schemas.microsoft.com/office/drawing/2014/main" id="{3EB39945-4516-053A-E0CE-6DDE88DE9FDD}"/>
              </a:ext>
            </a:extLst>
          </p:cNvPr>
          <p:cNvSpPr/>
          <p:nvPr/>
        </p:nvSpPr>
        <p:spPr>
          <a:xfrm>
            <a:off x="1953170" y="6168944"/>
            <a:ext cx="98121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pic>
        <p:nvPicPr>
          <p:cNvPr id="115" name="Picture 13">
            <a:extLst>
              <a:ext uri="{FF2B5EF4-FFF2-40B4-BE49-F238E27FC236}">
                <a16:creationId xmlns:a16="http://schemas.microsoft.com/office/drawing/2014/main" id="{3572E021-0D89-1D65-D47C-C71CFFC9E73F}"/>
              </a:ext>
            </a:extLst>
          </p:cNvPr>
          <p:cNvPicPr>
            <a:picLocks noChangeAspect="1"/>
          </p:cNvPicPr>
          <p:nvPr/>
        </p:nvPicPr>
        <p:blipFill>
          <a:blip r:embed="rId17">
            <a:lum/>
            <a:alphaModFix/>
          </a:blip>
          <a:srcRect/>
          <a:stretch>
            <a:fillRect/>
          </a:stretch>
        </p:blipFill>
        <p:spPr>
          <a:xfrm>
            <a:off x="2191613" y="5647856"/>
            <a:ext cx="507600" cy="507600"/>
          </a:xfrm>
          <a:prstGeom prst="rect">
            <a:avLst/>
          </a:prstGeom>
          <a:noFill/>
          <a:ln>
            <a:noFill/>
          </a:ln>
        </p:spPr>
      </p:pic>
      <p:pic>
        <p:nvPicPr>
          <p:cNvPr id="116" name="Picture 5">
            <a:extLst>
              <a:ext uri="{FF2B5EF4-FFF2-40B4-BE49-F238E27FC236}">
                <a16:creationId xmlns:a16="http://schemas.microsoft.com/office/drawing/2014/main" id="{CEC030EC-E515-53ED-8219-D81E73A9EE37}"/>
              </a:ext>
            </a:extLst>
          </p:cNvPr>
          <p:cNvPicPr>
            <a:picLocks noChangeAspect="1"/>
          </p:cNvPicPr>
          <p:nvPr/>
        </p:nvPicPr>
        <p:blipFill>
          <a:blip r:embed="rId16">
            <a:lum/>
            <a:alphaModFix/>
          </a:blip>
          <a:srcRect/>
          <a:stretch>
            <a:fillRect/>
          </a:stretch>
        </p:blipFill>
        <p:spPr>
          <a:xfrm>
            <a:off x="9203971" y="5633276"/>
            <a:ext cx="536760" cy="536760"/>
          </a:xfrm>
          <a:prstGeom prst="rect">
            <a:avLst/>
          </a:prstGeom>
          <a:noFill/>
          <a:ln>
            <a:noFill/>
          </a:ln>
        </p:spPr>
      </p:pic>
      <p:sp>
        <p:nvSpPr>
          <p:cNvPr id="117" name="Rectangle 8">
            <a:extLst>
              <a:ext uri="{FF2B5EF4-FFF2-40B4-BE49-F238E27FC236}">
                <a16:creationId xmlns:a16="http://schemas.microsoft.com/office/drawing/2014/main" id="{33738EBB-8D37-A5E2-72EF-5731BCAFEC57}"/>
              </a:ext>
            </a:extLst>
          </p:cNvPr>
          <p:cNvSpPr/>
          <p:nvPr/>
        </p:nvSpPr>
        <p:spPr>
          <a:xfrm>
            <a:off x="4885214" y="1182540"/>
            <a:ext cx="2830680" cy="54494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dirty="0">
                <a:ln>
                  <a:noFill/>
                </a:ln>
                <a:latin typeface="+mj-lt"/>
                <a:ea typeface="Microsoft YaHei" pitchFamily="2"/>
                <a:cs typeface="Arial" pitchFamily="34"/>
              </a:rPr>
              <a:t>Service VPC</a:t>
            </a:r>
          </a:p>
        </p:txBody>
      </p:sp>
      <p:pic>
        <p:nvPicPr>
          <p:cNvPr id="118" name="Graphic 9">
            <a:extLst>
              <a:ext uri="{FF2B5EF4-FFF2-40B4-BE49-F238E27FC236}">
                <a16:creationId xmlns:a16="http://schemas.microsoft.com/office/drawing/2014/main" id="{FFBF0476-950C-F90B-66DE-4ECB69266CB6}"/>
              </a:ext>
            </a:extLst>
          </p:cNvPr>
          <p:cNvPicPr>
            <a:picLocks noChangeAspect="1"/>
          </p:cNvPicPr>
          <p:nvPr/>
        </p:nvPicPr>
        <p:blipFill>
          <a:blip r:embed="rId10">
            <a:lum/>
            <a:alphaModFix/>
          </a:blip>
          <a:srcRect/>
          <a:stretch>
            <a:fillRect/>
          </a:stretch>
        </p:blipFill>
        <p:spPr>
          <a:xfrm>
            <a:off x="4888180" y="1196591"/>
            <a:ext cx="427680" cy="451079"/>
          </a:xfrm>
          <a:prstGeom prst="rect">
            <a:avLst/>
          </a:prstGeom>
          <a:noFill/>
          <a:ln>
            <a:noFill/>
          </a:ln>
        </p:spPr>
      </p:pic>
      <p:pic>
        <p:nvPicPr>
          <p:cNvPr id="119" name="Picture 2" descr="(icon)">
            <a:extLst>
              <a:ext uri="{FF2B5EF4-FFF2-40B4-BE49-F238E27FC236}">
                <a16:creationId xmlns:a16="http://schemas.microsoft.com/office/drawing/2014/main" id="{00542364-63B5-AECD-8D15-ED6183552A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6336" y="1894200"/>
            <a:ext cx="494500" cy="494500"/>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39">
            <a:extLst>
              <a:ext uri="{FF2B5EF4-FFF2-40B4-BE49-F238E27FC236}">
                <a16:creationId xmlns:a16="http://schemas.microsoft.com/office/drawing/2014/main" id="{3073C841-A17D-3D39-A418-9D354466E867}"/>
              </a:ext>
            </a:extLst>
          </p:cNvPr>
          <p:cNvSpPr/>
          <p:nvPr/>
        </p:nvSpPr>
        <p:spPr>
          <a:xfrm>
            <a:off x="5177627" y="2465537"/>
            <a:ext cx="2480108" cy="3216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lvl="0">
              <a:defRPr sz="1800"/>
            </a:pPr>
            <a:r>
              <a:rPr lang="sk-SK" sz="1100" dirty="0">
                <a:latin typeface="+mj-lt"/>
                <a:ea typeface="Microsoft YaHei" pitchFamily="2"/>
                <a:cs typeface="Lucida Sans" pitchFamily="2"/>
              </a:rPr>
              <a:t>Log </a:t>
            </a:r>
            <a:r>
              <a:rPr lang="sk-SK" sz="1100" dirty="0" err="1">
                <a:latin typeface="+mj-lt"/>
                <a:ea typeface="Microsoft YaHei" pitchFamily="2"/>
                <a:cs typeface="Lucida Sans" pitchFamily="2"/>
              </a:rPr>
              <a:t>gathering</a:t>
            </a:r>
            <a:r>
              <a:rPr lang="sk-SK" sz="1100" dirty="0">
                <a:latin typeface="+mj-lt"/>
                <a:ea typeface="Microsoft YaHei" pitchFamily="2"/>
                <a:cs typeface="Lucida Sans" pitchFamily="2"/>
              </a:rPr>
              <a:t> and </a:t>
            </a:r>
            <a:r>
              <a:rPr lang="sk-SK" sz="1100" dirty="0" err="1">
                <a:latin typeface="+mj-lt"/>
                <a:ea typeface="Microsoft YaHei" pitchFamily="2"/>
                <a:cs typeface="Lucida Sans" pitchFamily="2"/>
              </a:rPr>
              <a:t>Analytics</a:t>
            </a:r>
            <a:r>
              <a:rPr lang="sk-SK" sz="1100" dirty="0">
                <a:latin typeface="+mj-lt"/>
                <a:ea typeface="Microsoft YaHei" pitchFamily="2"/>
                <a:cs typeface="Lucida Sans" pitchFamily="2"/>
              </a:rPr>
              <a:t>:</a:t>
            </a:r>
          </a:p>
          <a:p>
            <a:pPr lvl="0">
              <a:defRPr sz="1800"/>
            </a:pPr>
            <a:r>
              <a:rPr lang="sk-SK" sz="1100" dirty="0" err="1">
                <a:latin typeface="+mj-lt"/>
                <a:ea typeface="Microsoft YaHei" pitchFamily="2"/>
                <a:cs typeface="Lucida Sans" pitchFamily="2"/>
              </a:rPr>
              <a:t>Athena</a:t>
            </a:r>
            <a:r>
              <a:rPr lang="sk-SK" sz="1100" dirty="0">
                <a:latin typeface="+mj-lt"/>
                <a:ea typeface="Microsoft YaHei" pitchFamily="2"/>
                <a:cs typeface="Lucida Sans" pitchFamily="2"/>
              </a:rPr>
              <a:t> , </a:t>
            </a:r>
            <a:r>
              <a:rPr lang="sk-SK" sz="1100" dirty="0" err="1">
                <a:latin typeface="+mj-lt"/>
                <a:ea typeface="Microsoft YaHei" pitchFamily="2"/>
                <a:cs typeface="Lucida Sans" pitchFamily="2"/>
              </a:rPr>
              <a:t>Synthetics</a:t>
            </a:r>
            <a:r>
              <a:rPr lang="sk-SK" sz="1100" dirty="0">
                <a:latin typeface="+mj-lt"/>
                <a:ea typeface="Microsoft YaHei" pitchFamily="2"/>
                <a:cs typeface="Lucida Sans" pitchFamily="2"/>
              </a:rPr>
              <a:t>, etc... </a:t>
            </a:r>
            <a:endParaRPr lang="sk-SK" sz="1100" b="0" i="0" u="none" strike="noStrike" kern="1200" spc="0" dirty="0">
              <a:ln>
                <a:noFill/>
              </a:ln>
              <a:latin typeface="+mj-lt"/>
              <a:ea typeface="Microsoft YaHei" pitchFamily="2"/>
              <a:cs typeface="Lucida Sans" pitchFamily="2"/>
            </a:endParaRPr>
          </a:p>
        </p:txBody>
      </p:sp>
      <p:pic>
        <p:nvPicPr>
          <p:cNvPr id="121" name="Picture 4" descr="(icon)">
            <a:extLst>
              <a:ext uri="{FF2B5EF4-FFF2-40B4-BE49-F238E27FC236}">
                <a16:creationId xmlns:a16="http://schemas.microsoft.com/office/drawing/2014/main" id="{198C1EBB-C63F-0DC0-079F-E17AA605DA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27121" y="1903870"/>
            <a:ext cx="498266" cy="498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con)">
            <a:extLst>
              <a:ext uri="{FF2B5EF4-FFF2-40B4-BE49-F238E27FC236}">
                <a16:creationId xmlns:a16="http://schemas.microsoft.com/office/drawing/2014/main" id="{BD7D1A70-E0CA-555B-4D48-30AAB2BB1B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7751" y="1906924"/>
            <a:ext cx="498266" cy="4982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Connector 122">
            <a:extLst>
              <a:ext uri="{FF2B5EF4-FFF2-40B4-BE49-F238E27FC236}">
                <a16:creationId xmlns:a16="http://schemas.microsoft.com/office/drawing/2014/main" id="{6A867DBB-FA68-DAF1-83E0-B63F4E6C4E64}"/>
              </a:ext>
            </a:extLst>
          </p:cNvPr>
          <p:cNvCxnSpPr>
            <a:cxnSpLocks/>
          </p:cNvCxnSpPr>
          <p:nvPr/>
        </p:nvCxnSpPr>
        <p:spPr>
          <a:xfrm flipV="1">
            <a:off x="2742429" y="5901656"/>
            <a:ext cx="6461542"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26">
            <a:extLst>
              <a:ext uri="{FF2B5EF4-FFF2-40B4-BE49-F238E27FC236}">
                <a16:creationId xmlns:a16="http://schemas.microsoft.com/office/drawing/2014/main" id="{F2E3176A-B8AA-A5D7-B30B-3D86F868FE7C}"/>
              </a:ext>
            </a:extLst>
          </p:cNvPr>
          <p:cNvSpPr/>
          <p:nvPr/>
        </p:nvSpPr>
        <p:spPr>
          <a:xfrm>
            <a:off x="5152961" y="5177627"/>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5" name="Picture 5">
            <a:extLst>
              <a:ext uri="{FF2B5EF4-FFF2-40B4-BE49-F238E27FC236}">
                <a16:creationId xmlns:a16="http://schemas.microsoft.com/office/drawing/2014/main" id="{624E4400-E5AD-BA6E-84F1-94EE3BE6C255}"/>
              </a:ext>
            </a:extLst>
          </p:cNvPr>
          <p:cNvPicPr>
            <a:picLocks noChangeAspect="1"/>
          </p:cNvPicPr>
          <p:nvPr/>
        </p:nvPicPr>
        <p:blipFill>
          <a:blip r:embed="rId16">
            <a:lum/>
            <a:alphaModFix/>
          </a:blip>
          <a:srcRect/>
          <a:stretch>
            <a:fillRect/>
          </a:stretch>
        </p:blipFill>
        <p:spPr>
          <a:xfrm>
            <a:off x="6456161" y="5637707"/>
            <a:ext cx="536760" cy="536760"/>
          </a:xfrm>
          <a:prstGeom prst="rect">
            <a:avLst/>
          </a:prstGeom>
          <a:noFill/>
          <a:ln>
            <a:noFill/>
          </a:ln>
        </p:spPr>
      </p:pic>
      <p:pic>
        <p:nvPicPr>
          <p:cNvPr id="126" name="Graphic 28">
            <a:extLst>
              <a:ext uri="{FF2B5EF4-FFF2-40B4-BE49-F238E27FC236}">
                <a16:creationId xmlns:a16="http://schemas.microsoft.com/office/drawing/2014/main" id="{3F69AAF0-5A60-15F0-EF3E-C7B9DF14E8F3}"/>
              </a:ext>
            </a:extLst>
          </p:cNvPr>
          <p:cNvPicPr>
            <a:picLocks noChangeAspect="1"/>
          </p:cNvPicPr>
          <p:nvPr/>
        </p:nvPicPr>
        <p:blipFill>
          <a:blip r:embed="rId11">
            <a:lum/>
            <a:alphaModFix/>
          </a:blip>
          <a:srcRect/>
          <a:stretch>
            <a:fillRect/>
          </a:stretch>
        </p:blipFill>
        <p:spPr>
          <a:xfrm>
            <a:off x="5151161" y="5169347"/>
            <a:ext cx="380520" cy="380520"/>
          </a:xfrm>
          <a:prstGeom prst="rect">
            <a:avLst/>
          </a:prstGeom>
          <a:noFill/>
          <a:ln>
            <a:noFill/>
          </a:ln>
        </p:spPr>
      </p:pic>
      <p:cxnSp>
        <p:nvCxnSpPr>
          <p:cNvPr id="127" name="Straight Connector 126">
            <a:extLst>
              <a:ext uri="{FF2B5EF4-FFF2-40B4-BE49-F238E27FC236}">
                <a16:creationId xmlns:a16="http://schemas.microsoft.com/office/drawing/2014/main" id="{CCC7B1A7-7130-74C1-8B06-25A1BA20B735}"/>
              </a:ext>
            </a:extLst>
          </p:cNvPr>
          <p:cNvCxnSpPr>
            <a:cxnSpLocks/>
            <a:stCxn id="115" idx="3"/>
            <a:endCxn id="125" idx="1"/>
          </p:cNvCxnSpPr>
          <p:nvPr/>
        </p:nvCxnSpPr>
        <p:spPr>
          <a:xfrm>
            <a:off x="2699213" y="5901656"/>
            <a:ext cx="3756948"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5B0FB91-00C8-F500-E076-0ADD1B0BCFC3}"/>
              </a:ext>
            </a:extLst>
          </p:cNvPr>
          <p:cNvCxnSpPr>
            <a:stCxn id="125" idx="3"/>
          </p:cNvCxnSpPr>
          <p:nvPr/>
        </p:nvCxnSpPr>
        <p:spPr>
          <a:xfrm flipV="1">
            <a:off x="6992921" y="5901656"/>
            <a:ext cx="2211050"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13">
            <a:extLst>
              <a:ext uri="{FF2B5EF4-FFF2-40B4-BE49-F238E27FC236}">
                <a16:creationId xmlns:a16="http://schemas.microsoft.com/office/drawing/2014/main" id="{A29463B0-2C71-9BB2-BDD8-6CD96A172288}"/>
              </a:ext>
            </a:extLst>
          </p:cNvPr>
          <p:cNvPicPr>
            <a:picLocks noChangeAspect="1"/>
          </p:cNvPicPr>
          <p:nvPr/>
        </p:nvPicPr>
        <p:blipFill>
          <a:blip r:embed="rId17">
            <a:lum/>
            <a:alphaModFix/>
          </a:blip>
          <a:srcRect/>
          <a:stretch>
            <a:fillRect/>
          </a:stretch>
        </p:blipFill>
        <p:spPr>
          <a:xfrm>
            <a:off x="7896709" y="5662436"/>
            <a:ext cx="507600" cy="507600"/>
          </a:xfrm>
          <a:prstGeom prst="rect">
            <a:avLst/>
          </a:prstGeom>
          <a:noFill/>
          <a:ln>
            <a:noFill/>
          </a:ln>
        </p:spPr>
      </p:pic>
      <p:sp>
        <p:nvSpPr>
          <p:cNvPr id="130" name="TextBox 38">
            <a:extLst>
              <a:ext uri="{FF2B5EF4-FFF2-40B4-BE49-F238E27FC236}">
                <a16:creationId xmlns:a16="http://schemas.microsoft.com/office/drawing/2014/main" id="{19A46928-0295-907E-C6EF-EE09F9691F57}"/>
              </a:ext>
            </a:extLst>
          </p:cNvPr>
          <p:cNvSpPr/>
          <p:nvPr/>
        </p:nvSpPr>
        <p:spPr>
          <a:xfrm>
            <a:off x="7569435" y="627925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sp>
        <p:nvSpPr>
          <p:cNvPr id="131" name="TextBox 39">
            <a:extLst>
              <a:ext uri="{FF2B5EF4-FFF2-40B4-BE49-F238E27FC236}">
                <a16:creationId xmlns:a16="http://schemas.microsoft.com/office/drawing/2014/main" id="{4543C8A7-CA51-82B8-C583-39F53D6A8360}"/>
              </a:ext>
            </a:extLst>
          </p:cNvPr>
          <p:cNvSpPr/>
          <p:nvPr/>
        </p:nvSpPr>
        <p:spPr>
          <a:xfrm>
            <a:off x="6002104" y="6199210"/>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 name="Untertitel 2">
            <a:extLst>
              <a:ext uri="{FF2B5EF4-FFF2-40B4-BE49-F238E27FC236}">
                <a16:creationId xmlns:a16="http://schemas.microsoft.com/office/drawing/2014/main" id="{0220D779-5B9A-91E2-6A43-0E61C433ED6C}"/>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10" name="Picture 3">
            <a:extLst>
              <a:ext uri="{FF2B5EF4-FFF2-40B4-BE49-F238E27FC236}">
                <a16:creationId xmlns:a16="http://schemas.microsoft.com/office/drawing/2014/main" id="{66F6A86B-38F0-CFB3-BEAF-15111203B5C8}"/>
              </a:ext>
            </a:extLst>
          </p:cNvPr>
          <p:cNvPicPr>
            <a:picLocks noChangeAspect="1"/>
          </p:cNvPicPr>
          <p:nvPr/>
        </p:nvPicPr>
        <p:blipFill>
          <a:blip r:embed="rId21">
            <a:lum/>
            <a:alphaModFix/>
          </a:blip>
          <a:srcRect/>
          <a:stretch>
            <a:fillRect/>
          </a:stretch>
        </p:blipFill>
        <p:spPr>
          <a:xfrm>
            <a:off x="10321613" y="5369465"/>
            <a:ext cx="560458" cy="560458"/>
          </a:xfrm>
          <a:prstGeom prst="rect">
            <a:avLst/>
          </a:prstGeom>
          <a:noFill/>
          <a:ln>
            <a:noFill/>
          </a:ln>
        </p:spPr>
      </p:pic>
      <p:sp>
        <p:nvSpPr>
          <p:cNvPr id="11" name="Titel 1">
            <a:extLst>
              <a:ext uri="{FF2B5EF4-FFF2-40B4-BE49-F238E27FC236}">
                <a16:creationId xmlns:a16="http://schemas.microsoft.com/office/drawing/2014/main" id="{0F6A30C5-77C0-6AA2-BFD9-F8FA90F5E83F}"/>
              </a:ext>
            </a:extLst>
          </p:cNvPr>
          <p:cNvSpPr txBox="1">
            <a:spLocks/>
          </p:cNvSpPr>
          <p:nvPr/>
        </p:nvSpPr>
        <p:spPr bwMode="gray">
          <a:xfrm>
            <a:off x="10164216" y="5945139"/>
            <a:ext cx="2956361" cy="5184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100" dirty="0">
                <a:solidFill>
                  <a:schemeClr val="tx1"/>
                </a:solidFill>
              </a:rPr>
              <a:t>Network LB on ports:</a:t>
            </a:r>
          </a:p>
          <a:p>
            <a:r>
              <a:rPr lang="en-US" sz="1100" dirty="0">
                <a:solidFill>
                  <a:srgbClr val="46A800"/>
                </a:solidFill>
              </a:rPr>
              <a:t>     - 3129 for explicit proxy</a:t>
            </a:r>
          </a:p>
          <a:p>
            <a:r>
              <a:rPr lang="en-US" sz="1100" dirty="0">
                <a:solidFill>
                  <a:srgbClr val="FF0000"/>
                </a:solidFill>
              </a:rPr>
              <a:t>    - 53 for DNS requesrs</a:t>
            </a:r>
          </a:p>
        </p:txBody>
      </p:sp>
      <p:pic>
        <p:nvPicPr>
          <p:cNvPr id="2" name="Picture 1">
            <a:extLst>
              <a:ext uri="{FF2B5EF4-FFF2-40B4-BE49-F238E27FC236}">
                <a16:creationId xmlns:a16="http://schemas.microsoft.com/office/drawing/2014/main" id="{65087B5D-101F-F8BA-C854-2E10E736B4D5}"/>
              </a:ext>
            </a:extLst>
          </p:cNvPr>
          <p:cNvPicPr>
            <a:picLocks noChangeAspect="1"/>
          </p:cNvPicPr>
          <p:nvPr/>
        </p:nvPicPr>
        <p:blipFill rotWithShape="1">
          <a:blip r:embed="rId22"/>
          <a:srcRect r="6760"/>
          <a:stretch/>
        </p:blipFill>
        <p:spPr>
          <a:xfrm>
            <a:off x="8771056" y="4126524"/>
            <a:ext cx="367200" cy="367200"/>
          </a:xfrm>
          <a:prstGeom prst="rect">
            <a:avLst/>
          </a:prstGeom>
          <a:ln>
            <a:solidFill>
              <a:schemeClr val="tx1"/>
            </a:solidFill>
          </a:ln>
        </p:spPr>
      </p:pic>
      <p:sp>
        <p:nvSpPr>
          <p:cNvPr id="4" name="Titel 1">
            <a:extLst>
              <a:ext uri="{FF2B5EF4-FFF2-40B4-BE49-F238E27FC236}">
                <a16:creationId xmlns:a16="http://schemas.microsoft.com/office/drawing/2014/main" id="{543C9409-5215-AEA9-05F1-0E28D746F314}"/>
              </a:ext>
            </a:extLst>
          </p:cNvPr>
          <p:cNvSpPr txBox="1">
            <a:spLocks/>
          </p:cNvSpPr>
          <p:nvPr/>
        </p:nvSpPr>
        <p:spPr bwMode="gray">
          <a:xfrm>
            <a:off x="8261028" y="4338835"/>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FF0000"/>
                </a:solidFill>
              </a:rPr>
              <a:t>Dnsmasq</a:t>
            </a:r>
          </a:p>
        </p:txBody>
      </p:sp>
      <p:sp>
        <p:nvSpPr>
          <p:cNvPr id="9" name="Rectangle 26">
            <a:extLst>
              <a:ext uri="{FF2B5EF4-FFF2-40B4-BE49-F238E27FC236}">
                <a16:creationId xmlns:a16="http://schemas.microsoft.com/office/drawing/2014/main" id="{D3F259EA-A74A-E349-2DAA-E15ECB2B814B}"/>
              </a:ext>
            </a:extLst>
          </p:cNvPr>
          <p:cNvSpPr/>
          <p:nvPr/>
        </p:nvSpPr>
        <p:spPr>
          <a:xfrm>
            <a:off x="5146402" y="3671278"/>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 name="Graphic 28">
            <a:extLst>
              <a:ext uri="{FF2B5EF4-FFF2-40B4-BE49-F238E27FC236}">
                <a16:creationId xmlns:a16="http://schemas.microsoft.com/office/drawing/2014/main" id="{EDEEF43E-A2F2-A8D9-0121-5659ACCEF629}"/>
              </a:ext>
            </a:extLst>
          </p:cNvPr>
          <p:cNvPicPr>
            <a:picLocks noChangeAspect="1"/>
          </p:cNvPicPr>
          <p:nvPr/>
        </p:nvPicPr>
        <p:blipFill>
          <a:blip r:embed="rId11">
            <a:lum/>
            <a:alphaModFix/>
          </a:blip>
          <a:srcRect/>
          <a:stretch>
            <a:fillRect/>
          </a:stretch>
        </p:blipFill>
        <p:spPr>
          <a:xfrm>
            <a:off x="5146401" y="3680160"/>
            <a:ext cx="380520" cy="380520"/>
          </a:xfrm>
          <a:prstGeom prst="rect">
            <a:avLst/>
          </a:prstGeom>
          <a:noFill/>
          <a:ln>
            <a:noFill/>
          </a:ln>
        </p:spPr>
      </p:pic>
      <p:pic>
        <p:nvPicPr>
          <p:cNvPr id="13" name="Picture 12" descr="A logo of cubes and a circle&#10;&#10;Description automatically generated">
            <a:extLst>
              <a:ext uri="{FF2B5EF4-FFF2-40B4-BE49-F238E27FC236}">
                <a16:creationId xmlns:a16="http://schemas.microsoft.com/office/drawing/2014/main" id="{1D346501-7F01-11F6-E85A-3236D39061B3}"/>
              </a:ext>
            </a:extLst>
          </p:cNvPr>
          <p:cNvPicPr>
            <a:picLocks noChangeAspect="1"/>
          </p:cNvPicPr>
          <p:nvPr/>
        </p:nvPicPr>
        <p:blipFill>
          <a:blip r:embed="rId7"/>
          <a:stretch>
            <a:fillRect/>
          </a:stretch>
        </p:blipFill>
        <p:spPr>
          <a:xfrm>
            <a:off x="5192501" y="4086145"/>
            <a:ext cx="568773" cy="568772"/>
          </a:xfrm>
          <a:prstGeom prst="rect">
            <a:avLst/>
          </a:prstGeom>
        </p:spPr>
      </p:pic>
      <p:sp>
        <p:nvSpPr>
          <p:cNvPr id="15" name="Titel 1">
            <a:extLst>
              <a:ext uri="{FF2B5EF4-FFF2-40B4-BE49-F238E27FC236}">
                <a16:creationId xmlns:a16="http://schemas.microsoft.com/office/drawing/2014/main" id="{2A146768-E6C7-B7E9-35C7-156FD9566DE5}"/>
              </a:ext>
            </a:extLst>
          </p:cNvPr>
          <p:cNvSpPr txBox="1">
            <a:spLocks/>
          </p:cNvSpPr>
          <p:nvPr/>
        </p:nvSpPr>
        <p:spPr bwMode="gray">
          <a:xfrm>
            <a:off x="5269097" y="4671698"/>
            <a:ext cx="420402" cy="795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pic>
        <p:nvPicPr>
          <p:cNvPr id="16" name="Picture 15">
            <a:extLst>
              <a:ext uri="{FF2B5EF4-FFF2-40B4-BE49-F238E27FC236}">
                <a16:creationId xmlns:a16="http://schemas.microsoft.com/office/drawing/2014/main" id="{501C4272-65F2-DB4E-A785-FF7AC22E6B5E}"/>
              </a:ext>
            </a:extLst>
          </p:cNvPr>
          <p:cNvPicPr>
            <a:picLocks noChangeAspect="1"/>
          </p:cNvPicPr>
          <p:nvPr/>
        </p:nvPicPr>
        <p:blipFill rotWithShape="1">
          <a:blip r:embed="rId23"/>
          <a:srcRect l="8293" r="9870"/>
          <a:stretch/>
        </p:blipFill>
        <p:spPr>
          <a:xfrm>
            <a:off x="5661083" y="4170203"/>
            <a:ext cx="393993" cy="367200"/>
          </a:xfrm>
          <a:prstGeom prst="rect">
            <a:avLst/>
          </a:prstGeom>
          <a:ln>
            <a:solidFill>
              <a:schemeClr val="tx1"/>
            </a:solidFill>
          </a:ln>
        </p:spPr>
      </p:pic>
      <p:sp>
        <p:nvSpPr>
          <p:cNvPr id="19" name="Titel 1">
            <a:extLst>
              <a:ext uri="{FF2B5EF4-FFF2-40B4-BE49-F238E27FC236}">
                <a16:creationId xmlns:a16="http://schemas.microsoft.com/office/drawing/2014/main" id="{5713B3D9-AD97-542B-05BB-C006B65D7D78}"/>
              </a:ext>
            </a:extLst>
          </p:cNvPr>
          <p:cNvSpPr txBox="1">
            <a:spLocks/>
          </p:cNvSpPr>
          <p:nvPr/>
        </p:nvSpPr>
        <p:spPr bwMode="gray">
          <a:xfrm>
            <a:off x="6072745" y="4290941"/>
            <a:ext cx="555006" cy="9854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Telegraf</a:t>
            </a:r>
          </a:p>
        </p:txBody>
      </p:sp>
      <p:pic>
        <p:nvPicPr>
          <p:cNvPr id="133" name="Picture 132" descr="A colorful letter g&#10;&#10;Description automatically generated">
            <a:extLst>
              <a:ext uri="{FF2B5EF4-FFF2-40B4-BE49-F238E27FC236}">
                <a16:creationId xmlns:a16="http://schemas.microsoft.com/office/drawing/2014/main" id="{4C7F2E65-6476-03B4-4DC0-54D7C233921F}"/>
              </a:ext>
            </a:extLst>
          </p:cNvPr>
          <p:cNvPicPr>
            <a:picLocks noChangeAspect="1"/>
          </p:cNvPicPr>
          <p:nvPr/>
        </p:nvPicPr>
        <p:blipFill>
          <a:blip r:embed="rId24"/>
          <a:stretch>
            <a:fillRect/>
          </a:stretch>
        </p:blipFill>
        <p:spPr>
          <a:xfrm>
            <a:off x="9331967" y="241779"/>
            <a:ext cx="476223" cy="476223"/>
          </a:xfrm>
          <a:prstGeom prst="rect">
            <a:avLst/>
          </a:prstGeom>
        </p:spPr>
      </p:pic>
      <p:pic>
        <p:nvPicPr>
          <p:cNvPr id="135" name="Picture 134" descr="A black background with a black square&#10;&#10;Description automatically generated with medium confidence">
            <a:extLst>
              <a:ext uri="{FF2B5EF4-FFF2-40B4-BE49-F238E27FC236}">
                <a16:creationId xmlns:a16="http://schemas.microsoft.com/office/drawing/2014/main" id="{8EE7F7A2-4A09-613E-CBBF-4F7CE80DB2D4}"/>
              </a:ext>
            </a:extLst>
          </p:cNvPr>
          <p:cNvPicPr>
            <a:picLocks noChangeAspect="1"/>
          </p:cNvPicPr>
          <p:nvPr/>
        </p:nvPicPr>
        <p:blipFill>
          <a:blip r:embed="rId25"/>
          <a:stretch>
            <a:fillRect/>
          </a:stretch>
        </p:blipFill>
        <p:spPr>
          <a:xfrm>
            <a:off x="10648238" y="234952"/>
            <a:ext cx="471610" cy="471610"/>
          </a:xfrm>
          <a:prstGeom prst="rect">
            <a:avLst/>
          </a:prstGeom>
        </p:spPr>
      </p:pic>
      <p:pic>
        <p:nvPicPr>
          <p:cNvPr id="137" name="Picture 136" descr="A red and white play button&#10;&#10;Description automatically generated">
            <a:extLst>
              <a:ext uri="{FF2B5EF4-FFF2-40B4-BE49-F238E27FC236}">
                <a16:creationId xmlns:a16="http://schemas.microsoft.com/office/drawing/2014/main" id="{FCF92FAA-FCA8-00AE-60B9-964181DA4624}"/>
              </a:ext>
            </a:extLst>
          </p:cNvPr>
          <p:cNvPicPr>
            <a:picLocks noChangeAspect="1"/>
          </p:cNvPicPr>
          <p:nvPr/>
        </p:nvPicPr>
        <p:blipFill>
          <a:blip r:embed="rId26"/>
          <a:stretch>
            <a:fillRect/>
          </a:stretch>
        </p:blipFill>
        <p:spPr>
          <a:xfrm>
            <a:off x="9644294" y="-89389"/>
            <a:ext cx="1091432" cy="1091432"/>
          </a:xfrm>
          <a:prstGeom prst="rect">
            <a:avLst/>
          </a:prstGeom>
        </p:spPr>
      </p:pic>
      <p:pic>
        <p:nvPicPr>
          <p:cNvPr id="139" name="Picture 138" descr="A logo with a smile&#10;&#10;Description automatically generated">
            <a:extLst>
              <a:ext uri="{FF2B5EF4-FFF2-40B4-BE49-F238E27FC236}">
                <a16:creationId xmlns:a16="http://schemas.microsoft.com/office/drawing/2014/main" id="{65108B04-AB9D-F5A9-4A24-5B2AA1FBDF50}"/>
              </a:ext>
            </a:extLst>
          </p:cNvPr>
          <p:cNvPicPr>
            <a:picLocks noChangeAspect="1"/>
          </p:cNvPicPr>
          <p:nvPr/>
        </p:nvPicPr>
        <p:blipFill>
          <a:blip r:embed="rId27"/>
          <a:stretch>
            <a:fillRect/>
          </a:stretch>
        </p:blipFill>
        <p:spPr>
          <a:xfrm>
            <a:off x="8511342" y="241779"/>
            <a:ext cx="697175" cy="464783"/>
          </a:xfrm>
          <a:prstGeom prst="rect">
            <a:avLst/>
          </a:prstGeom>
        </p:spPr>
      </p:pic>
      <p:pic>
        <p:nvPicPr>
          <p:cNvPr id="141" name="Picture 140" descr="A black background with a black square&#10;&#10;Description automatically generated with medium confidence">
            <a:extLst>
              <a:ext uri="{FF2B5EF4-FFF2-40B4-BE49-F238E27FC236}">
                <a16:creationId xmlns:a16="http://schemas.microsoft.com/office/drawing/2014/main" id="{EBE55EE0-34C1-1D44-F196-6CF3B4626D23}"/>
              </a:ext>
            </a:extLst>
          </p:cNvPr>
          <p:cNvPicPr>
            <a:picLocks noChangeAspect="1"/>
          </p:cNvPicPr>
          <p:nvPr/>
        </p:nvPicPr>
        <p:blipFill>
          <a:blip r:embed="rId28"/>
          <a:stretch>
            <a:fillRect/>
          </a:stretch>
        </p:blipFill>
        <p:spPr>
          <a:xfrm>
            <a:off x="11211792" y="144600"/>
            <a:ext cx="541441" cy="541441"/>
          </a:xfrm>
          <a:prstGeom prst="rect">
            <a:avLst/>
          </a:prstGeom>
        </p:spPr>
      </p:pic>
    </p:spTree>
    <p:extLst>
      <p:ext uri="{BB962C8B-B14F-4D97-AF65-F5344CB8AC3E}">
        <p14:creationId xmlns:p14="http://schemas.microsoft.com/office/powerpoint/2010/main" val="3359756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8514E878-650A-DB47-2971-1DEFB4A4232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07CC3D3D-4FCE-A3C3-0B04-C369778FB428}"/>
              </a:ext>
            </a:extLst>
          </p:cNvPr>
          <p:cNvPicPr>
            <a:picLocks noChangeAspect="1"/>
          </p:cNvPicPr>
          <p:nvPr/>
        </p:nvPicPr>
        <p:blipFill>
          <a:blip r:embed="rId4"/>
          <a:stretch>
            <a:fillRect/>
          </a:stretch>
        </p:blipFill>
        <p:spPr>
          <a:xfrm>
            <a:off x="4306529" y="417512"/>
            <a:ext cx="3578942" cy="1066800"/>
          </a:xfrm>
          <a:prstGeom prst="rect">
            <a:avLst/>
          </a:prstGeom>
        </p:spPr>
      </p:pic>
      <p:grpSp>
        <p:nvGrpSpPr>
          <p:cNvPr id="4" name="Group 3">
            <a:extLst>
              <a:ext uri="{FF2B5EF4-FFF2-40B4-BE49-F238E27FC236}">
                <a16:creationId xmlns:a16="http://schemas.microsoft.com/office/drawing/2014/main" id="{0CD70714-E73C-54C1-59BF-6619AB3F5AA6}"/>
              </a:ext>
            </a:extLst>
          </p:cNvPr>
          <p:cNvGrpSpPr>
            <a:grpSpLocks noChangeAspect="1"/>
          </p:cNvGrpSpPr>
          <p:nvPr/>
        </p:nvGrpSpPr>
        <p:grpSpPr>
          <a:xfrm>
            <a:off x="399255" y="2185616"/>
            <a:ext cx="5043489" cy="671512"/>
            <a:chOff x="928687" y="1704601"/>
            <a:chExt cx="5043489" cy="671512"/>
          </a:xfrm>
        </p:grpSpPr>
        <p:sp>
          <p:nvSpPr>
            <p:cNvPr id="5" name="Rounded Rectangle 4">
              <a:extLst>
                <a:ext uri="{FF2B5EF4-FFF2-40B4-BE49-F238E27FC236}">
                  <a16:creationId xmlns:a16="http://schemas.microsoft.com/office/drawing/2014/main" id="{3A86E43D-9168-BF68-77C8-7CA73E3DD323}"/>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6" name="Titel 1">
              <a:extLst>
                <a:ext uri="{FF2B5EF4-FFF2-40B4-BE49-F238E27FC236}">
                  <a16:creationId xmlns:a16="http://schemas.microsoft.com/office/drawing/2014/main" id="{215E0AC2-9B44-FABF-58FE-1026BCAF68DC}"/>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Sends http request</a:t>
              </a:r>
              <a:endParaRPr lang="en-US" sz="2400" dirty="0">
                <a:solidFill>
                  <a:schemeClr val="bg1"/>
                </a:solidFill>
              </a:endParaRPr>
            </a:p>
          </p:txBody>
        </p:sp>
      </p:grpSp>
    </p:spTree>
    <p:extLst>
      <p:ext uri="{BB962C8B-B14F-4D97-AF65-F5344CB8AC3E}">
        <p14:creationId xmlns:p14="http://schemas.microsoft.com/office/powerpoint/2010/main" val="543653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8514E878-650A-DB47-2971-1DEFB4A4232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07CC3D3D-4FCE-A3C3-0B04-C369778FB428}"/>
              </a:ext>
            </a:extLst>
          </p:cNvPr>
          <p:cNvPicPr>
            <a:picLocks noChangeAspect="1"/>
          </p:cNvPicPr>
          <p:nvPr/>
        </p:nvPicPr>
        <p:blipFill>
          <a:blip r:embed="rId4"/>
          <a:stretch>
            <a:fillRect/>
          </a:stretch>
        </p:blipFill>
        <p:spPr>
          <a:xfrm>
            <a:off x="4306529" y="417512"/>
            <a:ext cx="3578942" cy="1066800"/>
          </a:xfrm>
          <a:prstGeom prst="rect">
            <a:avLst/>
          </a:prstGeom>
        </p:spPr>
      </p:pic>
      <p:grpSp>
        <p:nvGrpSpPr>
          <p:cNvPr id="4" name="Group 3">
            <a:extLst>
              <a:ext uri="{FF2B5EF4-FFF2-40B4-BE49-F238E27FC236}">
                <a16:creationId xmlns:a16="http://schemas.microsoft.com/office/drawing/2014/main" id="{0CD70714-E73C-54C1-59BF-6619AB3F5AA6}"/>
              </a:ext>
            </a:extLst>
          </p:cNvPr>
          <p:cNvGrpSpPr>
            <a:grpSpLocks noChangeAspect="1"/>
          </p:cNvGrpSpPr>
          <p:nvPr/>
        </p:nvGrpSpPr>
        <p:grpSpPr>
          <a:xfrm>
            <a:off x="399255" y="2185616"/>
            <a:ext cx="5043489" cy="671512"/>
            <a:chOff x="928687" y="1704601"/>
            <a:chExt cx="5043489" cy="671512"/>
          </a:xfrm>
        </p:grpSpPr>
        <p:sp>
          <p:nvSpPr>
            <p:cNvPr id="5" name="Rounded Rectangle 4">
              <a:extLst>
                <a:ext uri="{FF2B5EF4-FFF2-40B4-BE49-F238E27FC236}">
                  <a16:creationId xmlns:a16="http://schemas.microsoft.com/office/drawing/2014/main" id="{3A86E43D-9168-BF68-77C8-7CA73E3DD323}"/>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6" name="Titel 1">
              <a:extLst>
                <a:ext uri="{FF2B5EF4-FFF2-40B4-BE49-F238E27FC236}">
                  <a16:creationId xmlns:a16="http://schemas.microsoft.com/office/drawing/2014/main" id="{215E0AC2-9B44-FABF-58FE-1026BCAF68DC}"/>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Sends http request</a:t>
              </a:r>
              <a:endParaRPr lang="en-US" sz="2400" dirty="0">
                <a:solidFill>
                  <a:schemeClr val="bg1"/>
                </a:solidFill>
              </a:endParaRPr>
            </a:p>
          </p:txBody>
        </p:sp>
      </p:grpSp>
      <p:grpSp>
        <p:nvGrpSpPr>
          <p:cNvPr id="10" name="Group 9">
            <a:extLst>
              <a:ext uri="{FF2B5EF4-FFF2-40B4-BE49-F238E27FC236}">
                <a16:creationId xmlns:a16="http://schemas.microsoft.com/office/drawing/2014/main" id="{9DA22174-D9B4-B7A7-BB9F-1CE9A679700C}"/>
              </a:ext>
            </a:extLst>
          </p:cNvPr>
          <p:cNvGrpSpPr>
            <a:grpSpLocks noChangeAspect="1"/>
          </p:cNvGrpSpPr>
          <p:nvPr/>
        </p:nvGrpSpPr>
        <p:grpSpPr>
          <a:xfrm>
            <a:off x="399254" y="3651399"/>
            <a:ext cx="5043489" cy="671512"/>
            <a:chOff x="928687" y="1704601"/>
            <a:chExt cx="5043489" cy="671512"/>
          </a:xfrm>
        </p:grpSpPr>
        <p:sp>
          <p:nvSpPr>
            <p:cNvPr id="11" name="Rounded Rectangle 10">
              <a:extLst>
                <a:ext uri="{FF2B5EF4-FFF2-40B4-BE49-F238E27FC236}">
                  <a16:creationId xmlns:a16="http://schemas.microsoft.com/office/drawing/2014/main" id="{A238FC4A-6CA9-F9E0-9B35-C5ED754DC6A7}"/>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2" name="Titel 1">
              <a:extLst>
                <a:ext uri="{FF2B5EF4-FFF2-40B4-BE49-F238E27FC236}">
                  <a16:creationId xmlns:a16="http://schemas.microsoft.com/office/drawing/2014/main" id="{35821B0F-F8AF-5AA6-BECE-FE46E03E85C0}"/>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Receive http response</a:t>
              </a:r>
              <a:endParaRPr lang="en-US" sz="2400" dirty="0">
                <a:solidFill>
                  <a:schemeClr val="bg1"/>
                </a:solidFill>
              </a:endParaRPr>
            </a:p>
          </p:txBody>
        </p:sp>
      </p:grpSp>
    </p:spTree>
    <p:extLst>
      <p:ext uri="{BB962C8B-B14F-4D97-AF65-F5344CB8AC3E}">
        <p14:creationId xmlns:p14="http://schemas.microsoft.com/office/powerpoint/2010/main" val="3267376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8514E878-650A-DB47-2971-1DEFB4A4232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07CC3D3D-4FCE-A3C3-0B04-C369778FB428}"/>
              </a:ext>
            </a:extLst>
          </p:cNvPr>
          <p:cNvPicPr>
            <a:picLocks noChangeAspect="1"/>
          </p:cNvPicPr>
          <p:nvPr/>
        </p:nvPicPr>
        <p:blipFill>
          <a:blip r:embed="rId4"/>
          <a:stretch>
            <a:fillRect/>
          </a:stretch>
        </p:blipFill>
        <p:spPr>
          <a:xfrm>
            <a:off x="4306529" y="417512"/>
            <a:ext cx="3578942" cy="1066800"/>
          </a:xfrm>
          <a:prstGeom prst="rect">
            <a:avLst/>
          </a:prstGeom>
        </p:spPr>
      </p:pic>
      <p:grpSp>
        <p:nvGrpSpPr>
          <p:cNvPr id="4" name="Group 3">
            <a:extLst>
              <a:ext uri="{FF2B5EF4-FFF2-40B4-BE49-F238E27FC236}">
                <a16:creationId xmlns:a16="http://schemas.microsoft.com/office/drawing/2014/main" id="{0CD70714-E73C-54C1-59BF-6619AB3F5AA6}"/>
              </a:ext>
            </a:extLst>
          </p:cNvPr>
          <p:cNvGrpSpPr>
            <a:grpSpLocks noChangeAspect="1"/>
          </p:cNvGrpSpPr>
          <p:nvPr/>
        </p:nvGrpSpPr>
        <p:grpSpPr>
          <a:xfrm>
            <a:off x="399255" y="2185616"/>
            <a:ext cx="5043489" cy="671512"/>
            <a:chOff x="928687" y="1704601"/>
            <a:chExt cx="5043489" cy="671512"/>
          </a:xfrm>
        </p:grpSpPr>
        <p:sp>
          <p:nvSpPr>
            <p:cNvPr id="5" name="Rounded Rectangle 4">
              <a:extLst>
                <a:ext uri="{FF2B5EF4-FFF2-40B4-BE49-F238E27FC236}">
                  <a16:creationId xmlns:a16="http://schemas.microsoft.com/office/drawing/2014/main" id="{3A86E43D-9168-BF68-77C8-7CA73E3DD323}"/>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6" name="Titel 1">
              <a:extLst>
                <a:ext uri="{FF2B5EF4-FFF2-40B4-BE49-F238E27FC236}">
                  <a16:creationId xmlns:a16="http://schemas.microsoft.com/office/drawing/2014/main" id="{215E0AC2-9B44-FABF-58FE-1026BCAF68DC}"/>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Sends http request</a:t>
              </a:r>
              <a:endParaRPr lang="en-US" sz="2400" dirty="0">
                <a:solidFill>
                  <a:schemeClr val="bg1"/>
                </a:solidFill>
              </a:endParaRPr>
            </a:p>
          </p:txBody>
        </p:sp>
      </p:grpSp>
      <p:grpSp>
        <p:nvGrpSpPr>
          <p:cNvPr id="7" name="Group 6">
            <a:extLst>
              <a:ext uri="{FF2B5EF4-FFF2-40B4-BE49-F238E27FC236}">
                <a16:creationId xmlns:a16="http://schemas.microsoft.com/office/drawing/2014/main" id="{352EE6C5-F125-CDB5-A320-539CCD7D1EF5}"/>
              </a:ext>
            </a:extLst>
          </p:cNvPr>
          <p:cNvGrpSpPr>
            <a:grpSpLocks noChangeAspect="1"/>
          </p:cNvGrpSpPr>
          <p:nvPr/>
        </p:nvGrpSpPr>
        <p:grpSpPr>
          <a:xfrm>
            <a:off x="6295626" y="2185616"/>
            <a:ext cx="5043489" cy="671512"/>
            <a:chOff x="928687" y="1704601"/>
            <a:chExt cx="5043489" cy="671512"/>
          </a:xfrm>
        </p:grpSpPr>
        <p:sp>
          <p:nvSpPr>
            <p:cNvPr id="8" name="Rounded Rectangle 7">
              <a:extLst>
                <a:ext uri="{FF2B5EF4-FFF2-40B4-BE49-F238E27FC236}">
                  <a16:creationId xmlns:a16="http://schemas.microsoft.com/office/drawing/2014/main" id="{BC884183-97D9-B98F-6871-80FE3CBCC2EF}"/>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9" name="Titel 1">
              <a:extLst>
                <a:ext uri="{FF2B5EF4-FFF2-40B4-BE49-F238E27FC236}">
                  <a16:creationId xmlns:a16="http://schemas.microsoft.com/office/drawing/2014/main" id="{3E7D33D8-F819-8C75-5471-FC3A2C1ECE31}"/>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Collect data</a:t>
              </a:r>
              <a:endParaRPr lang="en-US" sz="2400" dirty="0">
                <a:solidFill>
                  <a:schemeClr val="bg1"/>
                </a:solidFill>
              </a:endParaRPr>
            </a:p>
          </p:txBody>
        </p:sp>
      </p:grpSp>
      <p:grpSp>
        <p:nvGrpSpPr>
          <p:cNvPr id="10" name="Group 9">
            <a:extLst>
              <a:ext uri="{FF2B5EF4-FFF2-40B4-BE49-F238E27FC236}">
                <a16:creationId xmlns:a16="http://schemas.microsoft.com/office/drawing/2014/main" id="{9DA22174-D9B4-B7A7-BB9F-1CE9A679700C}"/>
              </a:ext>
            </a:extLst>
          </p:cNvPr>
          <p:cNvGrpSpPr>
            <a:grpSpLocks noChangeAspect="1"/>
          </p:cNvGrpSpPr>
          <p:nvPr/>
        </p:nvGrpSpPr>
        <p:grpSpPr>
          <a:xfrm>
            <a:off x="399254" y="3651399"/>
            <a:ext cx="5043489" cy="671512"/>
            <a:chOff x="928687" y="1704601"/>
            <a:chExt cx="5043489" cy="671512"/>
          </a:xfrm>
        </p:grpSpPr>
        <p:sp>
          <p:nvSpPr>
            <p:cNvPr id="11" name="Rounded Rectangle 10">
              <a:extLst>
                <a:ext uri="{FF2B5EF4-FFF2-40B4-BE49-F238E27FC236}">
                  <a16:creationId xmlns:a16="http://schemas.microsoft.com/office/drawing/2014/main" id="{A238FC4A-6CA9-F9E0-9B35-C5ED754DC6A7}"/>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2" name="Titel 1">
              <a:extLst>
                <a:ext uri="{FF2B5EF4-FFF2-40B4-BE49-F238E27FC236}">
                  <a16:creationId xmlns:a16="http://schemas.microsoft.com/office/drawing/2014/main" id="{35821B0F-F8AF-5AA6-BECE-FE46E03E85C0}"/>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Receive http response</a:t>
              </a:r>
              <a:endParaRPr lang="en-US" sz="2400" dirty="0">
                <a:solidFill>
                  <a:schemeClr val="bg1"/>
                </a:solidFill>
              </a:endParaRPr>
            </a:p>
          </p:txBody>
        </p:sp>
      </p:grpSp>
    </p:spTree>
    <p:extLst>
      <p:ext uri="{BB962C8B-B14F-4D97-AF65-F5344CB8AC3E}">
        <p14:creationId xmlns:p14="http://schemas.microsoft.com/office/powerpoint/2010/main" val="3998976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8514E878-650A-DB47-2971-1DEFB4A4232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07CC3D3D-4FCE-A3C3-0B04-C369778FB428}"/>
              </a:ext>
            </a:extLst>
          </p:cNvPr>
          <p:cNvPicPr>
            <a:picLocks noChangeAspect="1"/>
          </p:cNvPicPr>
          <p:nvPr/>
        </p:nvPicPr>
        <p:blipFill>
          <a:blip r:embed="rId4"/>
          <a:stretch>
            <a:fillRect/>
          </a:stretch>
        </p:blipFill>
        <p:spPr>
          <a:xfrm>
            <a:off x="4306529" y="417512"/>
            <a:ext cx="3578942" cy="1066800"/>
          </a:xfrm>
          <a:prstGeom prst="rect">
            <a:avLst/>
          </a:prstGeom>
        </p:spPr>
      </p:pic>
      <p:grpSp>
        <p:nvGrpSpPr>
          <p:cNvPr id="4" name="Group 3">
            <a:extLst>
              <a:ext uri="{FF2B5EF4-FFF2-40B4-BE49-F238E27FC236}">
                <a16:creationId xmlns:a16="http://schemas.microsoft.com/office/drawing/2014/main" id="{0CD70714-E73C-54C1-59BF-6619AB3F5AA6}"/>
              </a:ext>
            </a:extLst>
          </p:cNvPr>
          <p:cNvGrpSpPr>
            <a:grpSpLocks noChangeAspect="1"/>
          </p:cNvGrpSpPr>
          <p:nvPr/>
        </p:nvGrpSpPr>
        <p:grpSpPr>
          <a:xfrm>
            <a:off x="399255" y="2185616"/>
            <a:ext cx="5043489" cy="671512"/>
            <a:chOff x="928687" y="1704601"/>
            <a:chExt cx="5043489" cy="671512"/>
          </a:xfrm>
        </p:grpSpPr>
        <p:sp>
          <p:nvSpPr>
            <p:cNvPr id="5" name="Rounded Rectangle 4">
              <a:extLst>
                <a:ext uri="{FF2B5EF4-FFF2-40B4-BE49-F238E27FC236}">
                  <a16:creationId xmlns:a16="http://schemas.microsoft.com/office/drawing/2014/main" id="{3A86E43D-9168-BF68-77C8-7CA73E3DD323}"/>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6" name="Titel 1">
              <a:extLst>
                <a:ext uri="{FF2B5EF4-FFF2-40B4-BE49-F238E27FC236}">
                  <a16:creationId xmlns:a16="http://schemas.microsoft.com/office/drawing/2014/main" id="{215E0AC2-9B44-FABF-58FE-1026BCAF68DC}"/>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Sends http request</a:t>
              </a:r>
              <a:endParaRPr lang="en-US" sz="2400" dirty="0">
                <a:solidFill>
                  <a:schemeClr val="bg1"/>
                </a:solidFill>
              </a:endParaRPr>
            </a:p>
          </p:txBody>
        </p:sp>
      </p:grpSp>
      <p:grpSp>
        <p:nvGrpSpPr>
          <p:cNvPr id="7" name="Group 6">
            <a:extLst>
              <a:ext uri="{FF2B5EF4-FFF2-40B4-BE49-F238E27FC236}">
                <a16:creationId xmlns:a16="http://schemas.microsoft.com/office/drawing/2014/main" id="{352EE6C5-F125-CDB5-A320-539CCD7D1EF5}"/>
              </a:ext>
            </a:extLst>
          </p:cNvPr>
          <p:cNvGrpSpPr>
            <a:grpSpLocks noChangeAspect="1"/>
          </p:cNvGrpSpPr>
          <p:nvPr/>
        </p:nvGrpSpPr>
        <p:grpSpPr>
          <a:xfrm>
            <a:off x="6295626" y="2185616"/>
            <a:ext cx="5043489" cy="671512"/>
            <a:chOff x="928687" y="1704601"/>
            <a:chExt cx="5043489" cy="671512"/>
          </a:xfrm>
        </p:grpSpPr>
        <p:sp>
          <p:nvSpPr>
            <p:cNvPr id="8" name="Rounded Rectangle 7">
              <a:extLst>
                <a:ext uri="{FF2B5EF4-FFF2-40B4-BE49-F238E27FC236}">
                  <a16:creationId xmlns:a16="http://schemas.microsoft.com/office/drawing/2014/main" id="{BC884183-97D9-B98F-6871-80FE3CBCC2EF}"/>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9" name="Titel 1">
              <a:extLst>
                <a:ext uri="{FF2B5EF4-FFF2-40B4-BE49-F238E27FC236}">
                  <a16:creationId xmlns:a16="http://schemas.microsoft.com/office/drawing/2014/main" id="{3E7D33D8-F819-8C75-5471-FC3A2C1ECE31}"/>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Collect data</a:t>
              </a:r>
              <a:endParaRPr lang="en-US" sz="2400" dirty="0">
                <a:solidFill>
                  <a:schemeClr val="bg1"/>
                </a:solidFill>
              </a:endParaRPr>
            </a:p>
          </p:txBody>
        </p:sp>
      </p:grpSp>
      <p:grpSp>
        <p:nvGrpSpPr>
          <p:cNvPr id="10" name="Group 9">
            <a:extLst>
              <a:ext uri="{FF2B5EF4-FFF2-40B4-BE49-F238E27FC236}">
                <a16:creationId xmlns:a16="http://schemas.microsoft.com/office/drawing/2014/main" id="{9DA22174-D9B4-B7A7-BB9F-1CE9A679700C}"/>
              </a:ext>
            </a:extLst>
          </p:cNvPr>
          <p:cNvGrpSpPr>
            <a:grpSpLocks noChangeAspect="1"/>
          </p:cNvGrpSpPr>
          <p:nvPr/>
        </p:nvGrpSpPr>
        <p:grpSpPr>
          <a:xfrm>
            <a:off x="399254" y="3651399"/>
            <a:ext cx="5043489" cy="671512"/>
            <a:chOff x="928687" y="1704601"/>
            <a:chExt cx="5043489" cy="671512"/>
          </a:xfrm>
        </p:grpSpPr>
        <p:sp>
          <p:nvSpPr>
            <p:cNvPr id="11" name="Rounded Rectangle 10">
              <a:extLst>
                <a:ext uri="{FF2B5EF4-FFF2-40B4-BE49-F238E27FC236}">
                  <a16:creationId xmlns:a16="http://schemas.microsoft.com/office/drawing/2014/main" id="{A238FC4A-6CA9-F9E0-9B35-C5ED754DC6A7}"/>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2" name="Titel 1">
              <a:extLst>
                <a:ext uri="{FF2B5EF4-FFF2-40B4-BE49-F238E27FC236}">
                  <a16:creationId xmlns:a16="http://schemas.microsoft.com/office/drawing/2014/main" id="{35821B0F-F8AF-5AA6-BECE-FE46E03E85C0}"/>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Receive http response</a:t>
              </a:r>
              <a:endParaRPr lang="en-US" sz="2400" dirty="0">
                <a:solidFill>
                  <a:schemeClr val="bg1"/>
                </a:solidFill>
              </a:endParaRPr>
            </a:p>
          </p:txBody>
        </p:sp>
      </p:grpSp>
      <p:grpSp>
        <p:nvGrpSpPr>
          <p:cNvPr id="14" name="Group 13">
            <a:extLst>
              <a:ext uri="{FF2B5EF4-FFF2-40B4-BE49-F238E27FC236}">
                <a16:creationId xmlns:a16="http://schemas.microsoft.com/office/drawing/2014/main" id="{C9A194CE-A962-BE9C-EDC5-1E57BFA3E651}"/>
              </a:ext>
            </a:extLst>
          </p:cNvPr>
          <p:cNvGrpSpPr>
            <a:grpSpLocks noChangeAspect="1"/>
          </p:cNvGrpSpPr>
          <p:nvPr/>
        </p:nvGrpSpPr>
        <p:grpSpPr>
          <a:xfrm>
            <a:off x="6295625" y="3662783"/>
            <a:ext cx="5043489" cy="671512"/>
            <a:chOff x="928687" y="1704601"/>
            <a:chExt cx="5043489" cy="671512"/>
          </a:xfrm>
        </p:grpSpPr>
        <p:sp>
          <p:nvSpPr>
            <p:cNvPr id="15" name="Rounded Rectangle 14">
              <a:extLst>
                <a:ext uri="{FF2B5EF4-FFF2-40B4-BE49-F238E27FC236}">
                  <a16:creationId xmlns:a16="http://schemas.microsoft.com/office/drawing/2014/main" id="{71C52BC4-37B4-068C-D8F5-B22E07560C90}"/>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6" name="Titel 1">
              <a:extLst>
                <a:ext uri="{FF2B5EF4-FFF2-40B4-BE49-F238E27FC236}">
                  <a16:creationId xmlns:a16="http://schemas.microsoft.com/office/drawing/2014/main" id="{E643E5B3-44DA-564C-B22D-9165D4858604}"/>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Send to cloudwatch</a:t>
              </a:r>
              <a:endParaRPr lang="en-US" sz="2400" dirty="0">
                <a:solidFill>
                  <a:schemeClr val="bg1"/>
                </a:solidFill>
              </a:endParaRPr>
            </a:p>
          </p:txBody>
        </p:sp>
      </p:grpSp>
    </p:spTree>
    <p:extLst>
      <p:ext uri="{BB962C8B-B14F-4D97-AF65-F5344CB8AC3E}">
        <p14:creationId xmlns:p14="http://schemas.microsoft.com/office/powerpoint/2010/main" val="1037262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06AD588E-4D8D-AC3C-1282-621F833B7C6E}"/>
              </a:ext>
            </a:extLst>
          </p:cNvPr>
          <p:cNvSpPr txBox="1">
            <a:spLocks/>
          </p:cNvSpPr>
          <p:nvPr/>
        </p:nvSpPr>
        <p:spPr bwMode="gray">
          <a:xfrm>
            <a:off x="577849" y="419358"/>
            <a:ext cx="3975100"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Custom scripts in Telegtraf</a:t>
            </a:r>
            <a:endParaRPr lang="en-US" sz="2800" dirty="0"/>
          </a:p>
        </p:txBody>
      </p:sp>
      <p:sp>
        <p:nvSpPr>
          <p:cNvPr id="7" name="Rectangle 6">
            <a:extLst>
              <a:ext uri="{FF2B5EF4-FFF2-40B4-BE49-F238E27FC236}">
                <a16:creationId xmlns:a16="http://schemas.microsoft.com/office/drawing/2014/main" id="{6B439E14-6392-6C0E-9A0D-D6D0D483594C}"/>
              </a:ext>
            </a:extLst>
          </p:cNvPr>
          <p:cNvSpPr/>
          <p:nvPr/>
        </p:nvSpPr>
        <p:spPr>
          <a:xfrm>
            <a:off x="5130799" y="-214313"/>
            <a:ext cx="7151407" cy="7286625"/>
          </a:xfrm>
          <a:prstGeom prst="rect">
            <a:avLst/>
          </a:prstGeom>
          <a:solidFill>
            <a:srgbClr val="1E1E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8" name="TextBox 7">
            <a:extLst>
              <a:ext uri="{FF2B5EF4-FFF2-40B4-BE49-F238E27FC236}">
                <a16:creationId xmlns:a16="http://schemas.microsoft.com/office/drawing/2014/main" id="{E82B8395-FAE0-3A8D-C872-4873A294DBE6}"/>
              </a:ext>
            </a:extLst>
          </p:cNvPr>
          <p:cNvSpPr txBox="1"/>
          <p:nvPr/>
        </p:nvSpPr>
        <p:spPr>
          <a:xfrm>
            <a:off x="5283200" y="874454"/>
            <a:ext cx="6908800" cy="2554545"/>
          </a:xfrm>
          <a:prstGeom prst="rect">
            <a:avLst/>
          </a:prstGeom>
          <a:solidFill>
            <a:srgbClr val="1E1E1E"/>
          </a:solidFill>
        </p:spPr>
        <p:txBody>
          <a:bodyPr wrap="square">
            <a:spAutoFit/>
          </a:bodyPr>
          <a:lstStyle/>
          <a:p>
            <a:r>
              <a:rPr lang="en-GB" sz="1000" b="0">
                <a:solidFill>
                  <a:srgbClr val="6A9955"/>
                </a:solidFill>
                <a:effectLst/>
                <a:highlight>
                  <a:srgbClr val="1E1E1E"/>
                </a:highlight>
                <a:latin typeface="Menlo" panose="020B0609030804020204" pitchFamily="49" charset="0"/>
              </a:rPr>
              <a:t>#!/bin/sh</a:t>
            </a:r>
            <a:endParaRPr lang="en-GB" sz="1000" b="0">
              <a:solidFill>
                <a:srgbClr val="D4D4D4"/>
              </a:solidFill>
              <a:effectLst/>
              <a:highlight>
                <a:srgbClr val="1E1E1E"/>
              </a:highlight>
              <a:latin typeface="Menlo" panose="020B0609030804020204" pitchFamily="49" charset="0"/>
            </a:endParaRPr>
          </a:p>
          <a:p>
            <a:endParaRPr lang="en-GB" sz="1000" b="0">
              <a:solidFill>
                <a:srgbClr val="9CDCFE"/>
              </a:solidFill>
              <a:effectLst/>
              <a:highlight>
                <a:srgbClr val="1E1E1E"/>
              </a:highlight>
              <a:latin typeface="Menlo" panose="020B0609030804020204" pitchFamily="49" charset="0"/>
            </a:endParaRPr>
          </a:p>
          <a:p>
            <a:r>
              <a:rPr lang="en-GB" sz="1000" b="0">
                <a:solidFill>
                  <a:srgbClr val="9CDCFE"/>
                </a:solidFill>
                <a:effectLst/>
                <a:highlight>
                  <a:srgbClr val="1E1E1E"/>
                </a:highlight>
                <a:latin typeface="Menlo" panose="020B0609030804020204" pitchFamily="49" charset="0"/>
              </a:rPr>
              <a:t>target</a:t>
            </a:r>
            <a:r>
              <a:rPr lang="en-GB" sz="1000" b="0">
                <a:solidFill>
                  <a:srgbClr val="D4D4D4"/>
                </a:solidFill>
                <a:effectLst/>
                <a:highlight>
                  <a:srgbClr val="1E1E1E"/>
                </a:highlight>
                <a:latin typeface="Menlo" panose="020B0609030804020204" pitchFamily="49" charset="0"/>
              </a:rPr>
              <a:t>=</a:t>
            </a:r>
            <a:r>
              <a:rPr lang="en-GB" sz="1000" b="0">
                <a:solidFill>
                  <a:srgbClr val="9CDCFE"/>
                </a:solidFill>
                <a:effectLst/>
                <a:highlight>
                  <a:srgbClr val="1E1E1E"/>
                </a:highlight>
                <a:latin typeface="Menlo" panose="020B0609030804020204" pitchFamily="49" charset="0"/>
              </a:rPr>
              <a:t>$1</a:t>
            </a:r>
            <a:endParaRPr lang="en-GB" sz="1000" b="0">
              <a:solidFill>
                <a:srgbClr val="D4D4D4"/>
              </a:solidFill>
              <a:effectLst/>
              <a:highlight>
                <a:srgbClr val="1E1E1E"/>
              </a:highlight>
              <a:latin typeface="Menlo" panose="020B0609030804020204" pitchFamily="49" charset="0"/>
            </a:endParaRPr>
          </a:p>
          <a:p>
            <a:r>
              <a:rPr lang="en-GB" sz="1000" b="0">
                <a:solidFill>
                  <a:srgbClr val="9CDCFE"/>
                </a:solidFill>
                <a:effectLst/>
                <a:highlight>
                  <a:srgbClr val="1E1E1E"/>
                </a:highlight>
                <a:latin typeface="Menlo" panose="020B0609030804020204" pitchFamily="49" charset="0"/>
              </a:rPr>
              <a:t>host</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a:t>
            </a:r>
            <a:r>
              <a:rPr lang="en-GB" sz="1000" b="0">
                <a:solidFill>
                  <a:srgbClr val="DCDCAA"/>
                </a:solidFill>
                <a:effectLst/>
                <a:highlight>
                  <a:srgbClr val="1E1E1E"/>
                </a:highlight>
                <a:latin typeface="Menlo" panose="020B0609030804020204" pitchFamily="49" charset="0"/>
              </a:rPr>
              <a:t>echo</a:t>
            </a:r>
            <a:r>
              <a:rPr lang="en-GB" sz="1000" b="0">
                <a:solidFill>
                  <a:srgbClr val="CE9178"/>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$target</a:t>
            </a:r>
            <a:r>
              <a:rPr lang="en-GB" sz="1000" b="0">
                <a:solidFill>
                  <a:srgbClr val="CE9178"/>
                </a:solidFill>
                <a:effectLst/>
                <a:highlight>
                  <a:srgbClr val="1E1E1E"/>
                </a:highlight>
                <a:latin typeface="Menlo" panose="020B0609030804020204" pitchFamily="49" charset="0"/>
              </a:rPr>
              <a:t> </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 </a:t>
            </a:r>
            <a:r>
              <a:rPr lang="en-GB" sz="1000" b="0">
                <a:solidFill>
                  <a:srgbClr val="DCDCAA"/>
                </a:solidFill>
                <a:effectLst/>
                <a:highlight>
                  <a:srgbClr val="1E1E1E"/>
                </a:highlight>
                <a:latin typeface="Menlo" panose="020B0609030804020204" pitchFamily="49" charset="0"/>
              </a:rPr>
              <a:t>awk</a:t>
            </a:r>
            <a:r>
              <a:rPr lang="en-GB" sz="1000" b="0">
                <a:solidFill>
                  <a:srgbClr val="CE9178"/>
                </a:solidFill>
                <a:effectLst/>
                <a:highlight>
                  <a:srgbClr val="1E1E1E"/>
                </a:highlight>
                <a:latin typeface="Menlo" panose="020B0609030804020204" pitchFamily="49" charset="0"/>
              </a:rPr>
              <a:t> </a:t>
            </a:r>
            <a:r>
              <a:rPr lang="en-GB" sz="1000" b="0">
                <a:solidFill>
                  <a:srgbClr val="569CD6"/>
                </a:solidFill>
                <a:effectLst/>
                <a:highlight>
                  <a:srgbClr val="1E1E1E"/>
                </a:highlight>
                <a:latin typeface="Menlo" panose="020B0609030804020204" pitchFamily="49" charset="0"/>
              </a:rPr>
              <a:t>-F</a:t>
            </a:r>
            <a:r>
              <a:rPr lang="en-GB" sz="1000" b="0">
                <a:solidFill>
                  <a:srgbClr val="CE9178"/>
                </a:solidFill>
                <a:effectLst/>
                <a:highlight>
                  <a:srgbClr val="1E1E1E"/>
                </a:highlight>
                <a:latin typeface="Menlo" panose="020B0609030804020204" pitchFamily="49" charset="0"/>
              </a:rPr>
              <a:t>'/' '{print $3}'`</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9CDCFE"/>
                </a:solidFill>
                <a:effectLst/>
                <a:highlight>
                  <a:srgbClr val="1E1E1E"/>
                </a:highlight>
                <a:latin typeface="Menlo" panose="020B0609030804020204" pitchFamily="49" charset="0"/>
              </a:rPr>
              <a:t>vpc_id</a:t>
            </a:r>
            <a:r>
              <a:rPr lang="en-GB" sz="1000" b="0">
                <a:solidFill>
                  <a:srgbClr val="D4D4D4"/>
                </a:solidFill>
                <a:effectLst/>
                <a:highlight>
                  <a:srgbClr val="1E1E1E"/>
                </a:highlight>
                <a:latin typeface="Menlo" panose="020B0609030804020204" pitchFamily="49" charset="0"/>
              </a:rPr>
              <a:t>=</a:t>
            </a:r>
            <a:r>
              <a:rPr lang="en-GB" sz="1000" b="0">
                <a:solidFill>
                  <a:srgbClr val="9CDCFE"/>
                </a:solidFill>
                <a:effectLst/>
                <a:highlight>
                  <a:srgbClr val="1E1E1E"/>
                </a:highlight>
                <a:latin typeface="Menlo" panose="020B0609030804020204" pitchFamily="49" charset="0"/>
              </a:rPr>
              <a:t>$VPC_ID</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9CDCFE"/>
                </a:solidFill>
                <a:effectLst/>
                <a:highlight>
                  <a:srgbClr val="1E1E1E"/>
                </a:highlight>
                <a:latin typeface="Menlo" panose="020B0609030804020204" pitchFamily="49" charset="0"/>
              </a:rPr>
              <a:t>response</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a:t>
            </a:r>
            <a:r>
              <a:rPr lang="en-GB" sz="1000" b="0">
                <a:solidFill>
                  <a:srgbClr val="DCDCAA"/>
                </a:solidFill>
                <a:effectLst/>
                <a:highlight>
                  <a:srgbClr val="1E1E1E"/>
                </a:highlight>
                <a:latin typeface="Menlo" panose="020B0609030804020204" pitchFamily="49" charset="0"/>
              </a:rPr>
              <a:t>curl</a:t>
            </a:r>
            <a:r>
              <a:rPr lang="en-GB" sz="1000" b="0">
                <a:solidFill>
                  <a:srgbClr val="CE9178"/>
                </a:solidFill>
                <a:effectLst/>
                <a:highlight>
                  <a:srgbClr val="1E1E1E"/>
                </a:highlight>
                <a:latin typeface="Menlo" panose="020B0609030804020204" pitchFamily="49" charset="0"/>
              </a:rPr>
              <a:t> </a:t>
            </a:r>
            <a:r>
              <a:rPr lang="en-GB" sz="1000" b="0">
                <a:solidFill>
                  <a:srgbClr val="569CD6"/>
                </a:solidFill>
                <a:effectLst/>
                <a:highlight>
                  <a:srgbClr val="1E1E1E"/>
                </a:highlight>
                <a:latin typeface="Menlo" panose="020B0609030804020204" pitchFamily="49" charset="0"/>
              </a:rPr>
              <a:t>-I</a:t>
            </a:r>
            <a:r>
              <a:rPr lang="en-GB" sz="1000" b="0">
                <a:solidFill>
                  <a:srgbClr val="CE9178"/>
                </a:solidFill>
                <a:effectLst/>
                <a:highlight>
                  <a:srgbClr val="1E1E1E"/>
                </a:highlight>
                <a:latin typeface="Menlo" panose="020B0609030804020204" pitchFamily="49" charset="0"/>
              </a:rPr>
              <a:t> </a:t>
            </a:r>
            <a:r>
              <a:rPr lang="en-GB" sz="1000" b="0">
                <a:solidFill>
                  <a:srgbClr val="569CD6"/>
                </a:solidFill>
                <a:effectLst/>
                <a:highlight>
                  <a:srgbClr val="1E1E1E"/>
                </a:highlight>
                <a:latin typeface="Menlo" panose="020B0609030804020204" pitchFamily="49" charset="0"/>
              </a:rPr>
              <a:t>-s</a:t>
            </a:r>
            <a:r>
              <a:rPr lang="en-GB" sz="1000" b="0">
                <a:solidFill>
                  <a:srgbClr val="CE9178"/>
                </a:solidFill>
                <a:effectLst/>
                <a:highlight>
                  <a:srgbClr val="1E1E1E"/>
                </a:highlight>
                <a:latin typeface="Menlo" panose="020B0609030804020204" pitchFamily="49" charset="0"/>
              </a:rPr>
              <a:t> "%{time_connect};%{time_total};%{http_code}" </a:t>
            </a:r>
            <a:r>
              <a:rPr lang="en-GB" sz="1000" b="0">
                <a:solidFill>
                  <a:srgbClr val="9CDCFE"/>
                </a:solidFill>
                <a:effectLst/>
                <a:highlight>
                  <a:srgbClr val="1E1E1E"/>
                </a:highlight>
                <a:latin typeface="Menlo" panose="020B0609030804020204" pitchFamily="49" charset="0"/>
              </a:rPr>
              <a:t>$target</a:t>
            </a:r>
            <a:r>
              <a:rPr lang="en-GB" sz="1000" b="0">
                <a:solidFill>
                  <a:srgbClr val="CE9178"/>
                </a:solidFill>
                <a:effectLst/>
                <a:highlight>
                  <a:srgbClr val="1E1E1E"/>
                </a:highlight>
                <a:latin typeface="Menlo" panose="020B0609030804020204" pitchFamily="49" charset="0"/>
              </a:rPr>
              <a:t> </a:t>
            </a:r>
            <a:r>
              <a:rPr lang="en-GB" sz="1000" b="0">
                <a:solidFill>
                  <a:srgbClr val="569CD6"/>
                </a:solidFill>
                <a:effectLst/>
                <a:highlight>
                  <a:srgbClr val="1E1E1E"/>
                </a:highlight>
                <a:latin typeface="Menlo" panose="020B0609030804020204" pitchFamily="49" charset="0"/>
              </a:rPr>
              <a:t>-vk</a:t>
            </a:r>
            <a:r>
              <a:rPr lang="en-GB" sz="1000" b="0">
                <a:solidFill>
                  <a:srgbClr val="CE9178"/>
                </a:solidFill>
                <a:effectLst/>
                <a:highlight>
                  <a:srgbClr val="1E1E1E"/>
                </a:highlight>
                <a:latin typeface="Menlo" panose="020B0609030804020204" pitchFamily="49" charset="0"/>
              </a:rPr>
              <a:t>`</a:t>
            </a:r>
            <a:endParaRPr lang="en-GB" sz="1000" b="0">
              <a:solidFill>
                <a:srgbClr val="D4D4D4"/>
              </a:solidFill>
              <a:effectLst/>
              <a:highlight>
                <a:srgbClr val="1E1E1E"/>
              </a:highlight>
              <a:latin typeface="Menlo" panose="020B0609030804020204" pitchFamily="49" charset="0"/>
            </a:endParaRPr>
          </a:p>
          <a:p>
            <a:endParaRPr lang="en-GB" sz="1000" b="0">
              <a:solidFill>
                <a:srgbClr val="9CDCFE"/>
              </a:solidFill>
              <a:effectLst/>
              <a:highlight>
                <a:srgbClr val="1E1E1E"/>
              </a:highlight>
              <a:latin typeface="Menlo" panose="020B0609030804020204" pitchFamily="49" charset="0"/>
            </a:endParaRPr>
          </a:p>
          <a:p>
            <a:r>
              <a:rPr lang="en-GB" sz="1000" b="0">
                <a:solidFill>
                  <a:srgbClr val="9CDCFE"/>
                </a:solidFill>
                <a:effectLst/>
                <a:highlight>
                  <a:srgbClr val="1E1E1E"/>
                </a:highlight>
                <a:latin typeface="Menlo" panose="020B0609030804020204" pitchFamily="49" charset="0"/>
              </a:rPr>
              <a:t>timeconnect</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a:t>
            </a:r>
            <a:r>
              <a:rPr lang="en-GB" sz="1000" b="0">
                <a:solidFill>
                  <a:srgbClr val="DCDCAA"/>
                </a:solidFill>
                <a:effectLst/>
                <a:highlight>
                  <a:srgbClr val="1E1E1E"/>
                </a:highlight>
                <a:latin typeface="Menlo" panose="020B0609030804020204" pitchFamily="49" charset="0"/>
              </a:rPr>
              <a:t>echo</a:t>
            </a:r>
            <a:r>
              <a:rPr lang="en-GB" sz="1000" b="0">
                <a:solidFill>
                  <a:srgbClr val="CE9178"/>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$response</a:t>
            </a:r>
            <a:r>
              <a:rPr lang="en-GB" sz="1000" b="0">
                <a:solidFill>
                  <a:srgbClr val="CE9178"/>
                </a:solidFill>
                <a:effectLst/>
                <a:highlight>
                  <a:srgbClr val="1E1E1E"/>
                </a:highlight>
                <a:latin typeface="Menlo" panose="020B0609030804020204" pitchFamily="49" charset="0"/>
              </a:rPr>
              <a:t> </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 </a:t>
            </a:r>
            <a:r>
              <a:rPr lang="en-GB" sz="1000" b="0">
                <a:solidFill>
                  <a:srgbClr val="DCDCAA"/>
                </a:solidFill>
                <a:effectLst/>
                <a:highlight>
                  <a:srgbClr val="1E1E1E"/>
                </a:highlight>
                <a:latin typeface="Menlo" panose="020B0609030804020204" pitchFamily="49" charset="0"/>
              </a:rPr>
              <a:t>awk</a:t>
            </a:r>
            <a:r>
              <a:rPr lang="en-GB" sz="1000" b="0">
                <a:solidFill>
                  <a:srgbClr val="CE9178"/>
                </a:solidFill>
                <a:effectLst/>
                <a:highlight>
                  <a:srgbClr val="1E1E1E"/>
                </a:highlight>
                <a:latin typeface="Menlo" panose="020B0609030804020204" pitchFamily="49" charset="0"/>
              </a:rPr>
              <a:t> </a:t>
            </a:r>
            <a:r>
              <a:rPr lang="en-GB" sz="1000" b="0">
                <a:solidFill>
                  <a:srgbClr val="569CD6"/>
                </a:solidFill>
                <a:effectLst/>
                <a:highlight>
                  <a:srgbClr val="1E1E1E"/>
                </a:highlight>
                <a:latin typeface="Menlo" panose="020B0609030804020204" pitchFamily="49" charset="0"/>
              </a:rPr>
              <a:t>-F</a:t>
            </a:r>
            <a:r>
              <a:rPr lang="en-GB" sz="1000" b="0">
                <a:solidFill>
                  <a:srgbClr val="CE9178"/>
                </a:solidFill>
                <a:effectLst/>
                <a:highlight>
                  <a:srgbClr val="1E1E1E"/>
                </a:highlight>
                <a:latin typeface="Menlo" panose="020B0609030804020204" pitchFamily="49" charset="0"/>
              </a:rPr>
              <a:t>';' '{print $1}'`</a:t>
            </a:r>
            <a:endParaRPr lang="en-GB" sz="1000" b="0">
              <a:solidFill>
                <a:srgbClr val="D4D4D4"/>
              </a:solidFill>
              <a:effectLst/>
              <a:highlight>
                <a:srgbClr val="1E1E1E"/>
              </a:highlight>
              <a:latin typeface="Menlo" panose="020B0609030804020204" pitchFamily="49" charset="0"/>
            </a:endParaRPr>
          </a:p>
          <a:p>
            <a:r>
              <a:rPr lang="en-GB" sz="1000" b="0">
                <a:solidFill>
                  <a:srgbClr val="9CDCFE"/>
                </a:solidFill>
                <a:effectLst/>
                <a:highlight>
                  <a:srgbClr val="1E1E1E"/>
                </a:highlight>
                <a:latin typeface="Menlo" panose="020B0609030804020204" pitchFamily="49" charset="0"/>
              </a:rPr>
              <a:t>timetotal</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a:t>
            </a:r>
            <a:r>
              <a:rPr lang="en-GB" sz="1000" b="0">
                <a:solidFill>
                  <a:srgbClr val="DCDCAA"/>
                </a:solidFill>
                <a:effectLst/>
                <a:highlight>
                  <a:srgbClr val="1E1E1E"/>
                </a:highlight>
                <a:latin typeface="Menlo" panose="020B0609030804020204" pitchFamily="49" charset="0"/>
              </a:rPr>
              <a:t>echo</a:t>
            </a:r>
            <a:r>
              <a:rPr lang="en-GB" sz="1000" b="0">
                <a:solidFill>
                  <a:srgbClr val="CE9178"/>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$response</a:t>
            </a:r>
            <a:r>
              <a:rPr lang="en-GB" sz="1000" b="0">
                <a:solidFill>
                  <a:srgbClr val="CE9178"/>
                </a:solidFill>
                <a:effectLst/>
                <a:highlight>
                  <a:srgbClr val="1E1E1E"/>
                </a:highlight>
                <a:latin typeface="Menlo" panose="020B0609030804020204" pitchFamily="49" charset="0"/>
              </a:rPr>
              <a:t> </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 </a:t>
            </a:r>
            <a:r>
              <a:rPr lang="en-GB" sz="1000" b="0">
                <a:solidFill>
                  <a:srgbClr val="DCDCAA"/>
                </a:solidFill>
                <a:effectLst/>
                <a:highlight>
                  <a:srgbClr val="1E1E1E"/>
                </a:highlight>
                <a:latin typeface="Menlo" panose="020B0609030804020204" pitchFamily="49" charset="0"/>
              </a:rPr>
              <a:t>awk</a:t>
            </a:r>
            <a:r>
              <a:rPr lang="en-GB" sz="1000" b="0">
                <a:solidFill>
                  <a:srgbClr val="CE9178"/>
                </a:solidFill>
                <a:effectLst/>
                <a:highlight>
                  <a:srgbClr val="1E1E1E"/>
                </a:highlight>
                <a:latin typeface="Menlo" panose="020B0609030804020204" pitchFamily="49" charset="0"/>
              </a:rPr>
              <a:t> </a:t>
            </a:r>
            <a:r>
              <a:rPr lang="en-GB" sz="1000" b="0">
                <a:solidFill>
                  <a:srgbClr val="569CD6"/>
                </a:solidFill>
                <a:effectLst/>
                <a:highlight>
                  <a:srgbClr val="1E1E1E"/>
                </a:highlight>
                <a:latin typeface="Menlo" panose="020B0609030804020204" pitchFamily="49" charset="0"/>
              </a:rPr>
              <a:t>-F</a:t>
            </a:r>
            <a:r>
              <a:rPr lang="en-GB" sz="1000" b="0">
                <a:solidFill>
                  <a:srgbClr val="CE9178"/>
                </a:solidFill>
                <a:effectLst/>
                <a:highlight>
                  <a:srgbClr val="1E1E1E"/>
                </a:highlight>
                <a:latin typeface="Menlo" panose="020B0609030804020204" pitchFamily="49" charset="0"/>
              </a:rPr>
              <a:t>';' '{print $2}'`</a:t>
            </a:r>
            <a:endParaRPr lang="en-GB" sz="1000" b="0">
              <a:solidFill>
                <a:srgbClr val="D4D4D4"/>
              </a:solidFill>
              <a:effectLst/>
              <a:highlight>
                <a:srgbClr val="1E1E1E"/>
              </a:highlight>
              <a:latin typeface="Menlo" panose="020B0609030804020204" pitchFamily="49" charset="0"/>
            </a:endParaRPr>
          </a:p>
          <a:p>
            <a:r>
              <a:rPr lang="en-GB" sz="1000" b="0">
                <a:solidFill>
                  <a:srgbClr val="9CDCFE"/>
                </a:solidFill>
                <a:effectLst/>
                <a:highlight>
                  <a:srgbClr val="1E1E1E"/>
                </a:highlight>
                <a:latin typeface="Menlo" panose="020B0609030804020204" pitchFamily="49" charset="0"/>
              </a:rPr>
              <a:t>httpcode</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a:t>
            </a:r>
            <a:r>
              <a:rPr lang="en-GB" sz="1000" b="0">
                <a:solidFill>
                  <a:srgbClr val="DCDCAA"/>
                </a:solidFill>
                <a:effectLst/>
                <a:highlight>
                  <a:srgbClr val="1E1E1E"/>
                </a:highlight>
                <a:latin typeface="Menlo" panose="020B0609030804020204" pitchFamily="49" charset="0"/>
              </a:rPr>
              <a:t>echo</a:t>
            </a:r>
            <a:r>
              <a:rPr lang="en-GB" sz="1000" b="0">
                <a:solidFill>
                  <a:srgbClr val="CE9178"/>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$response</a:t>
            </a:r>
            <a:r>
              <a:rPr lang="en-GB" sz="1000" b="0">
                <a:solidFill>
                  <a:srgbClr val="CE9178"/>
                </a:solidFill>
                <a:effectLst/>
                <a:highlight>
                  <a:srgbClr val="1E1E1E"/>
                </a:highlight>
                <a:latin typeface="Menlo" panose="020B0609030804020204" pitchFamily="49" charset="0"/>
              </a:rPr>
              <a:t> </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 </a:t>
            </a:r>
            <a:r>
              <a:rPr lang="en-GB" sz="1000" b="0">
                <a:solidFill>
                  <a:srgbClr val="DCDCAA"/>
                </a:solidFill>
                <a:effectLst/>
                <a:highlight>
                  <a:srgbClr val="1E1E1E"/>
                </a:highlight>
                <a:latin typeface="Menlo" panose="020B0609030804020204" pitchFamily="49" charset="0"/>
              </a:rPr>
              <a:t>awk</a:t>
            </a:r>
            <a:r>
              <a:rPr lang="en-GB" sz="1000" b="0">
                <a:solidFill>
                  <a:srgbClr val="CE9178"/>
                </a:solidFill>
                <a:effectLst/>
                <a:highlight>
                  <a:srgbClr val="1E1E1E"/>
                </a:highlight>
                <a:latin typeface="Menlo" panose="020B0609030804020204" pitchFamily="49" charset="0"/>
              </a:rPr>
              <a:t> </a:t>
            </a:r>
            <a:r>
              <a:rPr lang="en-GB" sz="1000" b="0">
                <a:solidFill>
                  <a:srgbClr val="569CD6"/>
                </a:solidFill>
                <a:effectLst/>
                <a:highlight>
                  <a:srgbClr val="1E1E1E"/>
                </a:highlight>
                <a:latin typeface="Menlo" panose="020B0609030804020204" pitchFamily="49" charset="0"/>
              </a:rPr>
              <a:t>-F</a:t>
            </a:r>
            <a:r>
              <a:rPr lang="en-GB" sz="1000" b="0">
                <a:solidFill>
                  <a:srgbClr val="CE9178"/>
                </a:solidFill>
                <a:effectLst/>
                <a:highlight>
                  <a:srgbClr val="1E1E1E"/>
                </a:highlight>
                <a:latin typeface="Menlo" panose="020B0609030804020204" pitchFamily="49" charset="0"/>
              </a:rPr>
              <a:t>';' '{print $3}’`</a:t>
            </a:r>
            <a:endParaRPr lang="en-GB" sz="1000" b="0">
              <a:solidFill>
                <a:srgbClr val="D4D4D4"/>
              </a:solidFill>
              <a:effectLst/>
              <a:highlight>
                <a:srgbClr val="1E1E1E"/>
              </a:highlight>
              <a:latin typeface="Menlo" panose="020B0609030804020204" pitchFamily="49" charset="0"/>
            </a:endParaRPr>
          </a:p>
          <a:p>
            <a:endParaRPr lang="en-GB" sz="1000" b="0">
              <a:solidFill>
                <a:srgbClr val="DCDCAA"/>
              </a:solidFill>
              <a:effectLst/>
              <a:highlight>
                <a:srgbClr val="1E1E1E"/>
              </a:highlight>
              <a:latin typeface="Menlo" panose="020B0609030804020204" pitchFamily="49" charset="0"/>
            </a:endParaRPr>
          </a:p>
          <a:p>
            <a:r>
              <a:rPr lang="en-GB" sz="1000" b="0">
                <a:solidFill>
                  <a:srgbClr val="DCDCAA"/>
                </a:solidFill>
                <a:effectLst/>
                <a:highlight>
                  <a:srgbClr val="1E1E1E"/>
                </a:highlight>
                <a:latin typeface="Menlo" panose="020B0609030804020204" pitchFamily="49" charset="0"/>
              </a:rPr>
              <a:t>echo</a:t>
            </a:r>
            <a:r>
              <a:rPr lang="en-GB" sz="1000" b="0">
                <a:solidFill>
                  <a:srgbClr val="D4D4D4"/>
                </a:solidFill>
                <a:effectLst/>
                <a:highlight>
                  <a:srgbClr val="1E1E1E"/>
                </a:highlight>
                <a:latin typeface="Menlo" panose="020B0609030804020204" pitchFamily="49" charset="0"/>
              </a:rPr>
              <a:t> </a:t>
            </a:r>
            <a:r>
              <a:rPr lang="en-GB" sz="1000" b="0">
                <a:solidFill>
                  <a:srgbClr val="CE9178"/>
                </a:solidFill>
                <a:effectLst/>
                <a:highlight>
                  <a:srgbClr val="1E1E1E"/>
                </a:highlight>
                <a:latin typeface="Menlo" panose="020B0609030804020204" pitchFamily="49" charset="0"/>
              </a:rPr>
              <a:t>"canary,target=</a:t>
            </a:r>
            <a:r>
              <a:rPr lang="en-GB" sz="1000" b="0">
                <a:solidFill>
                  <a:srgbClr val="9CDCFE"/>
                </a:solidFill>
                <a:effectLst/>
                <a:highlight>
                  <a:srgbClr val="1E1E1E"/>
                </a:highlight>
                <a:latin typeface="Menlo" panose="020B0609030804020204" pitchFamily="49" charset="0"/>
              </a:rPr>
              <a:t>$host</a:t>
            </a:r>
            <a:r>
              <a:rPr lang="en-GB" sz="1000" b="0">
                <a:solidFill>
                  <a:srgbClr val="CE9178"/>
                </a:solidFill>
                <a:effectLst/>
                <a:highlight>
                  <a:srgbClr val="1E1E1E"/>
                </a:highlight>
                <a:latin typeface="Menlo" panose="020B0609030804020204" pitchFamily="49" charset="0"/>
              </a:rPr>
              <a:t>,vpc=</a:t>
            </a:r>
            <a:r>
              <a:rPr lang="en-GB" sz="1000" b="0">
                <a:solidFill>
                  <a:srgbClr val="9CDCFE"/>
                </a:solidFill>
                <a:effectLst/>
                <a:highlight>
                  <a:srgbClr val="1E1E1E"/>
                </a:highlight>
                <a:latin typeface="Menlo" panose="020B0609030804020204" pitchFamily="49" charset="0"/>
              </a:rPr>
              <a:t>$VPC_ID</a:t>
            </a:r>
            <a:r>
              <a:rPr lang="en-GB" sz="1000" b="0">
                <a:solidFill>
                  <a:srgbClr val="CE9178"/>
                </a:solidFill>
                <a:effectLst/>
                <a:highlight>
                  <a:srgbClr val="1E1E1E"/>
                </a:highlight>
                <a:latin typeface="Menlo" panose="020B0609030804020204" pitchFamily="49" charset="0"/>
              </a:rPr>
              <a:t> timetotal=</a:t>
            </a:r>
            <a:r>
              <a:rPr lang="en-GB" sz="1000" b="0">
                <a:solidFill>
                  <a:srgbClr val="9CDCFE"/>
                </a:solidFill>
                <a:effectLst/>
                <a:highlight>
                  <a:srgbClr val="1E1E1E"/>
                </a:highlight>
                <a:latin typeface="Menlo" panose="020B0609030804020204" pitchFamily="49" charset="0"/>
              </a:rPr>
              <a:t>$timetotal</a:t>
            </a:r>
            <a:r>
              <a:rPr lang="en-GB" sz="1000" b="0">
                <a:solidFill>
                  <a:srgbClr val="CE9178"/>
                </a:solidFill>
                <a:effectLst/>
                <a:highlight>
                  <a:srgbClr val="1E1E1E"/>
                </a:highlight>
                <a:latin typeface="Menlo" panose="020B0609030804020204" pitchFamily="49" charset="0"/>
              </a:rPr>
              <a:t>,timeconnect=</a:t>
            </a:r>
            <a:r>
              <a:rPr lang="en-GB" sz="1000" b="0">
                <a:solidFill>
                  <a:srgbClr val="9CDCFE"/>
                </a:solidFill>
                <a:effectLst/>
                <a:highlight>
                  <a:srgbClr val="1E1E1E"/>
                </a:highlight>
                <a:latin typeface="Menlo" panose="020B0609030804020204" pitchFamily="49" charset="0"/>
              </a:rPr>
              <a:t>$timeconnect</a:t>
            </a:r>
            <a:r>
              <a:rPr lang="en-GB" sz="1000" b="0">
                <a:solidFill>
                  <a:srgbClr val="CE9178"/>
                </a:solidFill>
                <a:effectLst/>
                <a:highlight>
                  <a:srgbClr val="1E1E1E"/>
                </a:highlight>
                <a:latin typeface="Menlo" panose="020B0609030804020204" pitchFamily="49" charset="0"/>
              </a:rPr>
              <a:t>,httpcode=</a:t>
            </a:r>
            <a:r>
              <a:rPr lang="en-GB" sz="1000" b="0">
                <a:solidFill>
                  <a:srgbClr val="9CDCFE"/>
                </a:solidFill>
                <a:effectLst/>
                <a:highlight>
                  <a:srgbClr val="1E1E1E"/>
                </a:highlight>
                <a:latin typeface="Menlo" panose="020B0609030804020204" pitchFamily="49" charset="0"/>
              </a:rPr>
              <a:t>$httpcode</a:t>
            </a:r>
            <a:r>
              <a:rPr lang="en-GB" sz="1000" b="0">
                <a:solidFill>
                  <a:srgbClr val="CE9178"/>
                </a:solidFill>
                <a:effectLst/>
                <a:highlight>
                  <a:srgbClr val="1E1E1E"/>
                </a:highlight>
                <a:latin typeface="Menlo" panose="020B0609030804020204" pitchFamily="49" charset="0"/>
              </a:rPr>
              <a:t>,response=</a:t>
            </a:r>
            <a:r>
              <a:rPr lang="en-GB" sz="1000" b="0">
                <a:solidFill>
                  <a:srgbClr val="9CDCFE"/>
                </a:solidFill>
                <a:effectLst/>
                <a:highlight>
                  <a:srgbClr val="1E1E1E"/>
                </a:highlight>
                <a:latin typeface="Menlo" panose="020B0609030804020204" pitchFamily="49" charset="0"/>
              </a:rPr>
              <a:t>$response</a:t>
            </a:r>
            <a:r>
              <a:rPr lang="en-GB" sz="1000" b="0">
                <a:solidFill>
                  <a:srgbClr val="CE9178"/>
                </a:solidFill>
                <a:effectLst/>
                <a:highlight>
                  <a:srgbClr val="1E1E1E"/>
                </a:highlight>
                <a:latin typeface="Menlo" panose="020B0609030804020204" pitchFamily="49" charset="0"/>
              </a:rPr>
              <a:t>"</a:t>
            </a:r>
            <a:endParaRPr lang="en-GB" sz="1000" b="0">
              <a:solidFill>
                <a:srgbClr val="D4D4D4"/>
              </a:solidFill>
              <a:effectLst/>
              <a:highlight>
                <a:srgbClr val="1E1E1E"/>
              </a:highlight>
              <a:latin typeface="Menlo" panose="020B0609030804020204" pitchFamily="49" charset="0"/>
            </a:endParaRPr>
          </a:p>
          <a:p>
            <a:endParaRPr lang="en-GB" sz="1000" b="0">
              <a:solidFill>
                <a:srgbClr val="D4D4D4"/>
              </a:solidFill>
              <a:effectLst/>
              <a:highlight>
                <a:srgbClr val="1E1E1E"/>
              </a:highlight>
              <a:latin typeface="Menlo" panose="020B0609030804020204" pitchFamily="49" charset="0"/>
            </a:endParaRPr>
          </a:p>
        </p:txBody>
      </p:sp>
      <p:sp>
        <p:nvSpPr>
          <p:cNvPr id="3" name="Untertitel 2">
            <a:extLst>
              <a:ext uri="{FF2B5EF4-FFF2-40B4-BE49-F238E27FC236}">
                <a16:creationId xmlns:a16="http://schemas.microsoft.com/office/drawing/2014/main" id="{A706D1F1-22EE-D987-A9DF-55CF7C5BBBF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Tree>
    <p:extLst>
      <p:ext uri="{BB962C8B-B14F-4D97-AF65-F5344CB8AC3E}">
        <p14:creationId xmlns:p14="http://schemas.microsoft.com/office/powerpoint/2010/main" val="3773271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3A4DD-9B7B-7106-D091-C60BB4FEA06B}"/>
              </a:ext>
            </a:extLst>
          </p:cNvPr>
          <p:cNvSpPr/>
          <p:nvPr/>
        </p:nvSpPr>
        <p:spPr>
          <a:xfrm>
            <a:off x="-152399" y="-214313"/>
            <a:ext cx="12434606" cy="7286625"/>
          </a:xfrm>
          <a:prstGeom prst="rect">
            <a:avLst/>
          </a:prstGeom>
          <a:solidFill>
            <a:srgbClr val="1E1E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4" name="TextBox 3">
            <a:extLst>
              <a:ext uri="{FF2B5EF4-FFF2-40B4-BE49-F238E27FC236}">
                <a16:creationId xmlns:a16="http://schemas.microsoft.com/office/drawing/2014/main" id="{C3C33E1F-38C0-B3B7-4BE7-5C2C4A1DA493}"/>
              </a:ext>
            </a:extLst>
          </p:cNvPr>
          <p:cNvSpPr txBox="1"/>
          <p:nvPr/>
        </p:nvSpPr>
        <p:spPr>
          <a:xfrm>
            <a:off x="342900" y="55006"/>
            <a:ext cx="11818002" cy="6709529"/>
          </a:xfrm>
          <a:prstGeom prst="rect">
            <a:avLst/>
          </a:prstGeom>
          <a:solidFill>
            <a:srgbClr val="1E1E1E"/>
          </a:solidFill>
        </p:spPr>
        <p:txBody>
          <a:bodyPr wrap="square">
            <a:spAutoFit/>
          </a:bodyPr>
          <a:lstStyle/>
          <a:p>
            <a:r>
              <a:rPr lang="en-GB" sz="1000" b="0">
                <a:solidFill>
                  <a:srgbClr val="6A9955"/>
                </a:solidFill>
                <a:effectLst/>
                <a:highlight>
                  <a:srgbClr val="1E1E1E"/>
                </a:highlight>
                <a:latin typeface="Menlo" panose="020B0609030804020204" pitchFamily="49" charset="0"/>
              </a:rPr>
              <a:t>#### EXPLICIT PROXY</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EXTERNAL SITES</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HTTP Response Input Plugin to measure HTTP response of EXTERNAL SITES through EXPLICIT PROXY</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https://github.com/influxdata/telegraf/tree/master/plugins/inputs/http_response</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[[inputs.http_response]]</a:t>
            </a: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List of urls to query.</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urls</a:t>
            </a:r>
            <a:r>
              <a:rPr lang="en-GB" sz="1000" b="0">
                <a:solidFill>
                  <a:srgbClr val="D4D4D4"/>
                </a:solidFill>
                <a:effectLst/>
                <a:highlight>
                  <a:srgbClr val="1E1E1E"/>
                </a:highlight>
                <a:latin typeface="Menlo" panose="020B0609030804020204" pitchFamily="49" charset="0"/>
              </a:rPr>
              <a:t> = [</a:t>
            </a:r>
          </a:p>
          <a:p>
            <a:r>
              <a:rPr lang="en-GB" sz="1000" b="0">
                <a:solidFill>
                  <a:srgbClr val="CE9178"/>
                </a:solidFill>
                <a:effectLst/>
                <a:highlight>
                  <a:srgbClr val="1E1E1E"/>
                </a:highlight>
                <a:latin typeface="Menlo" panose="020B0609030804020204" pitchFamily="49" charset="0"/>
              </a:rPr>
              <a:t>"https://www.google.com"</a:t>
            </a:r>
            <a:r>
              <a:rPr lang="en-GB" sz="1000" b="0">
                <a:solidFill>
                  <a:srgbClr val="D4D4D4"/>
                </a:solidFill>
                <a:effectLst/>
                <a:highlight>
                  <a:srgbClr val="1E1E1E"/>
                </a:highlight>
                <a:latin typeface="Menlo" panose="020B0609030804020204" pitchFamily="49" charset="0"/>
              </a:rPr>
              <a:t>,</a:t>
            </a:r>
          </a:p>
          <a:p>
            <a:r>
              <a:rPr lang="en-GB" sz="1000" b="0">
                <a:solidFill>
                  <a:srgbClr val="CE9178"/>
                </a:solidFill>
                <a:effectLst/>
                <a:highlight>
                  <a:srgbClr val="1E1E1E"/>
                </a:highlight>
                <a:latin typeface="Menlo" panose="020B0609030804020204" pitchFamily="49" charset="0"/>
              </a:rPr>
              <a:t>"https://github.com"</a:t>
            </a:r>
            <a:r>
              <a:rPr lang="en-GB" sz="1000" b="0">
                <a:solidFill>
                  <a:srgbClr val="D4D4D4"/>
                </a:solidFill>
                <a:effectLst/>
                <a:highlight>
                  <a:srgbClr val="1E1E1E"/>
                </a:highlight>
                <a:latin typeface="Menlo" panose="020B0609030804020204" pitchFamily="49" charset="0"/>
              </a:rPr>
              <a:t>,</a:t>
            </a:r>
          </a:p>
          <a:p>
            <a:r>
              <a:rPr lang="en-GB" sz="1000" b="0">
                <a:solidFill>
                  <a:srgbClr val="CE9178"/>
                </a:solidFill>
                <a:effectLst/>
                <a:highlight>
                  <a:srgbClr val="1E1E1E"/>
                </a:highlight>
                <a:latin typeface="Menlo" panose="020B0609030804020204" pitchFamily="49" charset="0"/>
              </a:rPr>
              <a:t>"https://docs.aws.amazon.com"</a:t>
            </a:r>
            <a:r>
              <a:rPr lang="en-GB" sz="1000" b="0">
                <a:solidFill>
                  <a:srgbClr val="D4D4D4"/>
                </a:solidFill>
                <a:effectLst/>
                <a:highlight>
                  <a:srgbClr val="1E1E1E"/>
                </a:highlight>
                <a:latin typeface="Menlo" panose="020B0609030804020204" pitchFamily="49" charset="0"/>
              </a:rPr>
              <a:t>,</a:t>
            </a:r>
          </a:p>
          <a:p>
            <a:r>
              <a:rPr lang="en-GB" sz="1000" b="0">
                <a:solidFill>
                  <a:srgbClr val="CE9178"/>
                </a:solidFill>
                <a:effectLst/>
                <a:highlight>
                  <a:srgbClr val="1E1E1E"/>
                </a:highlight>
                <a:latin typeface="Menlo" panose="020B0609030804020204" pitchFamily="49" charset="0"/>
              </a:rPr>
              <a:t>"https://www.apple.com"</a:t>
            </a:r>
            <a:r>
              <a:rPr lang="en-GB" sz="1000" b="0">
                <a:solidFill>
                  <a:srgbClr val="D4D4D4"/>
                </a:solidFill>
                <a:effectLst/>
                <a:highlight>
                  <a:srgbClr val="1E1E1E"/>
                </a:highlight>
                <a:latin typeface="Menlo" panose="020B0609030804020204" pitchFamily="49" charset="0"/>
              </a:rPr>
              <a:t>,</a:t>
            </a:r>
          </a:p>
          <a:p>
            <a:r>
              <a:rPr lang="en-GB" sz="1000" b="0">
                <a:solidFill>
                  <a:srgbClr val="CE9178"/>
                </a:solidFill>
                <a:effectLst/>
                <a:highlight>
                  <a:srgbClr val="1E1E1E"/>
                </a:highlight>
                <a:latin typeface="Menlo" panose="020B0609030804020204" pitchFamily="49" charset="0"/>
              </a:rPr>
              <a:t>"https://www.youtube.com"</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a:t>
            </a:r>
          </a:p>
          <a:p>
            <a:r>
              <a:rPr lang="en-GB" sz="1000" b="0">
                <a:solidFill>
                  <a:srgbClr val="6A9955"/>
                </a:solidFill>
                <a:effectLst/>
                <a:highlight>
                  <a:srgbClr val="1E1E1E"/>
                </a:highlight>
                <a:latin typeface="Menlo" panose="020B0609030804020204" pitchFamily="49" charset="0"/>
              </a:rPr>
              <a:t>## Set http_proxy.</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http_proxy</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"http://${PROXY_WO_PORT}:3128"</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Set response_timeout (default is 5 seconds)</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response_timeout</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"5s"</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HTTP Request Method, can be "GET" or "HEAD"</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method</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"HEAD"</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Whether to follow redirects from the server (defaults to false)</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follow_redirects</a:t>
            </a:r>
            <a:r>
              <a:rPr lang="en-GB" sz="1000" b="0">
                <a:solidFill>
                  <a:srgbClr val="D4D4D4"/>
                </a:solidFill>
                <a:effectLst/>
                <a:highlight>
                  <a:srgbClr val="1E1E1E"/>
                </a:highlight>
                <a:latin typeface="Menlo" panose="020B0609030804020204" pitchFamily="49" charset="0"/>
              </a:rPr>
              <a:t> = true</a:t>
            </a: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defining custom tags</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[inputs.http_response.tags]</a:t>
            </a:r>
          </a:p>
          <a:p>
            <a:r>
              <a:rPr lang="en-GB" sz="1000" b="0">
                <a:solidFill>
                  <a:srgbClr val="569CD6"/>
                </a:solidFill>
                <a:effectLst/>
                <a:highlight>
                  <a:srgbClr val="1E1E1E"/>
                </a:highlight>
                <a:latin typeface="Menlo" panose="020B0609030804020204" pitchFamily="49" charset="0"/>
              </a:rPr>
              <a:t>vpcid</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"${VPC_ID}"</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proxy</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"${PROXY_WO_PORT}"</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Tag Limit Processor Plugin to limit the tags of EXTERNAL SITES sent to CloudWatch for Explicit Proxy</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https://github.com/influxdata/telegraf/tree/master/plugins/processors/tag_limit</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[[processors.tag_limit]]</a:t>
            </a:r>
          </a:p>
          <a:p>
            <a:r>
              <a:rPr lang="en-GB" sz="1000" b="0">
                <a:solidFill>
                  <a:srgbClr val="6A9955"/>
                </a:solidFill>
                <a:effectLst/>
                <a:highlight>
                  <a:srgbClr val="1E1E1E"/>
                </a:highlight>
                <a:latin typeface="Menlo" panose="020B0609030804020204" pitchFamily="49" charset="0"/>
              </a:rPr>
              <a:t>## Maximum number of tags to preserve</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limit</a:t>
            </a:r>
            <a:r>
              <a:rPr lang="en-GB" sz="1000" b="0">
                <a:solidFill>
                  <a:srgbClr val="D4D4D4"/>
                </a:solidFill>
                <a:effectLst/>
                <a:highlight>
                  <a:srgbClr val="1E1E1E"/>
                </a:highlight>
                <a:latin typeface="Menlo" panose="020B0609030804020204" pitchFamily="49" charset="0"/>
              </a:rPr>
              <a:t> = 3</a:t>
            </a: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List of tags to preferentially preserve for explicit proxy</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keep</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"proxy"</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"server"</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"vpcid"</a:t>
            </a:r>
            <a:r>
              <a:rPr lang="en-GB" sz="1000" b="0">
                <a:solidFill>
                  <a:srgbClr val="D4D4D4"/>
                </a:solidFill>
                <a:effectLst/>
                <a:highlight>
                  <a:srgbClr val="1E1E1E"/>
                </a:highlight>
                <a:latin typeface="Menlo" panose="020B0609030804020204" pitchFamily="49" charset="0"/>
              </a:rPr>
              <a:t>]</a:t>
            </a:r>
          </a:p>
          <a:p>
            <a:r>
              <a:rPr lang="en-GB" sz="1000" b="0">
                <a:solidFill>
                  <a:srgbClr val="6A9955"/>
                </a:solidFill>
                <a:effectLst/>
                <a:highlight>
                  <a:srgbClr val="1E1E1E"/>
                </a:highlight>
                <a:latin typeface="Menlo" panose="020B0609030804020204" pitchFamily="49" charset="0"/>
              </a:rPr>
              <a:t># namepass, to which that particular metric will be applied</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namepass</a:t>
            </a:r>
            <a:r>
              <a:rPr lang="en-GB" sz="1000" b="0">
                <a:solidFill>
                  <a:srgbClr val="D4D4D4"/>
                </a:solidFill>
                <a:effectLst/>
                <a:highlight>
                  <a:srgbClr val="1E1E1E"/>
                </a:highlight>
                <a:latin typeface="Menlo" panose="020B0609030804020204" pitchFamily="49" charset="0"/>
              </a:rPr>
              <a:t> = [ </a:t>
            </a:r>
            <a:r>
              <a:rPr lang="en-GB" sz="1000" b="0">
                <a:solidFill>
                  <a:srgbClr val="CE9178"/>
                </a:solidFill>
                <a:effectLst/>
                <a:highlight>
                  <a:srgbClr val="1E1E1E"/>
                </a:highlight>
                <a:latin typeface="Menlo" panose="020B0609030804020204" pitchFamily="49" charset="0"/>
              </a:rPr>
              <a:t>"externals_explicit"</a:t>
            </a:r>
            <a:r>
              <a:rPr lang="en-GB" sz="1000" b="0">
                <a:solidFill>
                  <a:srgbClr val="D4D4D4"/>
                </a:solidFill>
                <a:effectLst/>
                <a:highlight>
                  <a:srgbClr val="1E1E1E"/>
                </a:highlight>
                <a:latin typeface="Menlo" panose="020B0609030804020204" pitchFamily="49" charset="0"/>
              </a:rPr>
              <a:t> ]</a:t>
            </a:r>
          </a:p>
          <a:p>
            <a:endParaRPr lang="en-GB" sz="1000" b="0">
              <a:solidFill>
                <a:srgbClr val="D4D4D4"/>
              </a:solidFill>
              <a:effectLst/>
              <a:highlight>
                <a:srgbClr val="1E1E1E"/>
              </a:highlight>
              <a:latin typeface="Menlo" panose="020B0609030804020204" pitchFamily="49" charset="0"/>
            </a:endParaRPr>
          </a:p>
        </p:txBody>
      </p:sp>
      <p:sp>
        <p:nvSpPr>
          <p:cNvPr id="3" name="Untertitel 2">
            <a:extLst>
              <a:ext uri="{FF2B5EF4-FFF2-40B4-BE49-F238E27FC236}">
                <a16:creationId xmlns:a16="http://schemas.microsoft.com/office/drawing/2014/main" id="{A706D1F1-22EE-D987-A9DF-55CF7C5BBBF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Tree>
    <p:extLst>
      <p:ext uri="{BB962C8B-B14F-4D97-AF65-F5344CB8AC3E}">
        <p14:creationId xmlns:p14="http://schemas.microsoft.com/office/powerpoint/2010/main" val="371291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imple background Stock Images - Search Stock Images on Everypixel">
            <a:extLst>
              <a:ext uri="{FF2B5EF4-FFF2-40B4-BE49-F238E27FC236}">
                <a16:creationId xmlns:a16="http://schemas.microsoft.com/office/drawing/2014/main" id="{9A5BF201-B472-FED4-4E12-C333C723B03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879928-A044-5A1C-5A08-87543205B12E}"/>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sp>
        <p:nvSpPr>
          <p:cNvPr id="7" name="Titel 1">
            <a:extLst>
              <a:ext uri="{FF2B5EF4-FFF2-40B4-BE49-F238E27FC236}">
                <a16:creationId xmlns:a16="http://schemas.microsoft.com/office/drawing/2014/main" id="{E0053A9F-4947-02EB-100E-EF5DDD538ABA}"/>
              </a:ext>
            </a:extLst>
          </p:cNvPr>
          <p:cNvSpPr txBox="1">
            <a:spLocks/>
          </p:cNvSpPr>
          <p:nvPr/>
        </p:nvSpPr>
        <p:spPr bwMode="gray">
          <a:xfrm>
            <a:off x="6657000" y="1858499"/>
            <a:ext cx="4758295" cy="241362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sz="2400" dirty="0"/>
              <a:t>What is Fargate</a:t>
            </a:r>
          </a:p>
          <a:p>
            <a:pPr algn="ctr"/>
            <a:endParaRPr lang="en-US" sz="2400" dirty="0"/>
          </a:p>
          <a:p>
            <a:pPr algn="ctr"/>
            <a:r>
              <a:rPr lang="en-US" sz="2400" dirty="0"/>
              <a:t>Forward Proxy</a:t>
            </a:r>
          </a:p>
          <a:p>
            <a:pPr algn="ctr"/>
            <a:endParaRPr lang="en-US" sz="2400" dirty="0"/>
          </a:p>
          <a:p>
            <a:pPr algn="ctr"/>
            <a:r>
              <a:rPr lang="en-US" sz="2400" dirty="0"/>
              <a:t>Logs in AWS CloudWatch and Grafana</a:t>
            </a:r>
          </a:p>
          <a:p>
            <a:pPr algn="ctr"/>
            <a:endParaRPr lang="en-US" sz="2400" dirty="0"/>
          </a:p>
          <a:p>
            <a:pPr algn="ctr"/>
            <a:r>
              <a:rPr lang="en-US" sz="2400" dirty="0"/>
              <a:t>Using the Telegraf for monitoring</a:t>
            </a:r>
          </a:p>
          <a:p>
            <a:pPr algn="ctr"/>
            <a:endParaRPr lang="en-US" sz="2400" dirty="0"/>
          </a:p>
        </p:txBody>
      </p:sp>
      <p:sp>
        <p:nvSpPr>
          <p:cNvPr id="8" name="Rectangle 7">
            <a:extLst>
              <a:ext uri="{FF2B5EF4-FFF2-40B4-BE49-F238E27FC236}">
                <a16:creationId xmlns:a16="http://schemas.microsoft.com/office/drawing/2014/main" id="{C91C62EA-63F6-C2A0-C828-303CD385126B}"/>
              </a:ext>
            </a:extLst>
          </p:cNvPr>
          <p:cNvSpPr/>
          <p:nvPr/>
        </p:nvSpPr>
        <p:spPr>
          <a:xfrm>
            <a:off x="-1069145" y="1103586"/>
            <a:ext cx="6949440" cy="4225159"/>
          </a:xfrm>
          <a:prstGeom prst="rect">
            <a:avLst/>
          </a:prstGeom>
          <a:solidFill>
            <a:schemeClr val="tx2">
              <a:lumMod val="60000"/>
              <a:lumOff val="40000"/>
            </a:schemeClr>
          </a:solidFill>
          <a:ln w="127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solidFill>
                <a:schemeClr val="tx2"/>
              </a:solidFill>
            </a:endParaRPr>
          </a:p>
        </p:txBody>
      </p:sp>
      <p:sp>
        <p:nvSpPr>
          <p:cNvPr id="2" name="Titel 1">
            <a:extLst>
              <a:ext uri="{FF2B5EF4-FFF2-40B4-BE49-F238E27FC236}">
                <a16:creationId xmlns:a16="http://schemas.microsoft.com/office/drawing/2014/main" id="{F2077CFC-0127-4274-A937-420CEE5B7D5A}"/>
              </a:ext>
            </a:extLst>
          </p:cNvPr>
          <p:cNvSpPr>
            <a:spLocks noGrp="1"/>
          </p:cNvSpPr>
          <p:nvPr>
            <p:ph type="title"/>
          </p:nvPr>
        </p:nvSpPr>
        <p:spPr bwMode="gray">
          <a:xfrm>
            <a:off x="-1069145" y="2921214"/>
            <a:ext cx="5880295" cy="720000"/>
          </a:xfrm>
        </p:spPr>
        <p:txBody>
          <a:bodyPr/>
          <a:lstStyle/>
          <a:p>
            <a:pPr algn="ctr"/>
            <a:r>
              <a:rPr lang="en-US" dirty="0">
                <a:solidFill>
                  <a:schemeClr val="tx1"/>
                </a:solidFill>
              </a:rPr>
              <a:t>Agenda</a:t>
            </a:r>
          </a:p>
        </p:txBody>
      </p:sp>
      <p:sp>
        <p:nvSpPr>
          <p:cNvPr id="3" name="Untertitel 2">
            <a:extLst>
              <a:ext uri="{FF2B5EF4-FFF2-40B4-BE49-F238E27FC236}">
                <a16:creationId xmlns:a16="http://schemas.microsoft.com/office/drawing/2014/main" id="{3FD20CA4-16CF-615E-3C34-48E55777527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Tree>
    <p:extLst>
      <p:ext uri="{BB962C8B-B14F-4D97-AF65-F5344CB8AC3E}">
        <p14:creationId xmlns:p14="http://schemas.microsoft.com/office/powerpoint/2010/main" val="1841792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158CB7-90AE-3A36-D0A6-5871B060554F}"/>
              </a:ext>
            </a:extLst>
          </p:cNvPr>
          <p:cNvSpPr/>
          <p:nvPr/>
        </p:nvSpPr>
        <p:spPr>
          <a:xfrm>
            <a:off x="-1" y="-214313"/>
            <a:ext cx="12282207" cy="7286625"/>
          </a:xfrm>
          <a:prstGeom prst="rect">
            <a:avLst/>
          </a:prstGeom>
          <a:solidFill>
            <a:srgbClr val="1E1E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3" name="Untertitel 2">
            <a:extLst>
              <a:ext uri="{FF2B5EF4-FFF2-40B4-BE49-F238E27FC236}">
                <a16:creationId xmlns:a16="http://schemas.microsoft.com/office/drawing/2014/main" id="{A706D1F1-22EE-D987-A9DF-55CF7C5BBBF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
        <p:nvSpPr>
          <p:cNvPr id="4" name="TextBox 3">
            <a:extLst>
              <a:ext uri="{FF2B5EF4-FFF2-40B4-BE49-F238E27FC236}">
                <a16:creationId xmlns:a16="http://schemas.microsoft.com/office/drawing/2014/main" id="{C3C33E1F-38C0-B3B7-4BE7-5C2C4A1DA493}"/>
              </a:ext>
            </a:extLst>
          </p:cNvPr>
          <p:cNvSpPr txBox="1"/>
          <p:nvPr/>
        </p:nvSpPr>
        <p:spPr>
          <a:xfrm>
            <a:off x="508000" y="55006"/>
            <a:ext cx="11652902" cy="6247864"/>
          </a:xfrm>
          <a:prstGeom prst="rect">
            <a:avLst/>
          </a:prstGeom>
          <a:solidFill>
            <a:srgbClr val="1E1E1E"/>
          </a:solidFill>
        </p:spPr>
        <p:txBody>
          <a:bodyPr wrap="square">
            <a:spAutoFit/>
          </a:bodyPr>
          <a:lstStyle/>
          <a:p>
            <a:r>
              <a:rPr lang="en-GB" sz="1000" b="0">
                <a:solidFill>
                  <a:srgbClr val="6A9955"/>
                </a:solidFill>
                <a:effectLst/>
                <a:highlight>
                  <a:srgbClr val="1E1E1E"/>
                </a:highlight>
                <a:latin typeface="Menlo" panose="020B0609030804020204" pitchFamily="49" charset="0"/>
              </a:rPr>
              <a:t>#### TRANSPARENT PROXY</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EXTERNAL SITES</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HTTP Response Input Plugin to measure HTTP response of external sites through Transparent Proxy</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https://github.com/influxdata/telegraf/tree/master/plugins/inputs/http_response</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[[inputs.http_response]]</a:t>
            </a: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List of urls to query.</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urls</a:t>
            </a:r>
            <a:r>
              <a:rPr lang="en-GB" sz="1000" b="0">
                <a:solidFill>
                  <a:srgbClr val="D4D4D4"/>
                </a:solidFill>
                <a:effectLst/>
                <a:highlight>
                  <a:srgbClr val="1E1E1E"/>
                </a:highlight>
                <a:latin typeface="Menlo" panose="020B0609030804020204" pitchFamily="49" charset="0"/>
              </a:rPr>
              <a:t> = [</a:t>
            </a:r>
          </a:p>
          <a:p>
            <a:r>
              <a:rPr lang="en-GB" sz="1000" b="0">
                <a:solidFill>
                  <a:srgbClr val="CE9178"/>
                </a:solidFill>
                <a:effectLst/>
                <a:highlight>
                  <a:srgbClr val="1E1E1E"/>
                </a:highlight>
                <a:latin typeface="Menlo" panose="020B0609030804020204" pitchFamily="49" charset="0"/>
              </a:rPr>
              <a:t>"https://www.google.com"</a:t>
            </a:r>
            <a:r>
              <a:rPr lang="en-GB" sz="1000" b="0">
                <a:solidFill>
                  <a:srgbClr val="D4D4D4"/>
                </a:solidFill>
                <a:effectLst/>
                <a:highlight>
                  <a:srgbClr val="1E1E1E"/>
                </a:highlight>
                <a:latin typeface="Menlo" panose="020B0609030804020204" pitchFamily="49" charset="0"/>
              </a:rPr>
              <a:t>,</a:t>
            </a:r>
          </a:p>
          <a:p>
            <a:r>
              <a:rPr lang="en-GB" sz="1000" b="0">
                <a:solidFill>
                  <a:srgbClr val="CE9178"/>
                </a:solidFill>
                <a:effectLst/>
                <a:highlight>
                  <a:srgbClr val="1E1E1E"/>
                </a:highlight>
                <a:latin typeface="Menlo" panose="020B0609030804020204" pitchFamily="49" charset="0"/>
              </a:rPr>
              <a:t>"https://github.com"</a:t>
            </a:r>
            <a:r>
              <a:rPr lang="en-GB" sz="1000" b="0">
                <a:solidFill>
                  <a:srgbClr val="D4D4D4"/>
                </a:solidFill>
                <a:effectLst/>
                <a:highlight>
                  <a:srgbClr val="1E1E1E"/>
                </a:highlight>
                <a:latin typeface="Menlo" panose="020B0609030804020204" pitchFamily="49" charset="0"/>
              </a:rPr>
              <a:t>,</a:t>
            </a:r>
          </a:p>
          <a:p>
            <a:r>
              <a:rPr lang="en-GB" sz="1000" b="0">
                <a:solidFill>
                  <a:srgbClr val="CE9178"/>
                </a:solidFill>
                <a:effectLst/>
                <a:highlight>
                  <a:srgbClr val="1E1E1E"/>
                </a:highlight>
                <a:latin typeface="Menlo" panose="020B0609030804020204" pitchFamily="49" charset="0"/>
              </a:rPr>
              <a:t>"https://docs.aws.amazon.com"</a:t>
            </a:r>
            <a:r>
              <a:rPr lang="en-GB" sz="1000" b="0">
                <a:solidFill>
                  <a:srgbClr val="D4D4D4"/>
                </a:solidFill>
                <a:effectLst/>
                <a:highlight>
                  <a:srgbClr val="1E1E1E"/>
                </a:highlight>
                <a:latin typeface="Menlo" panose="020B0609030804020204" pitchFamily="49" charset="0"/>
              </a:rPr>
              <a:t>,</a:t>
            </a:r>
          </a:p>
          <a:p>
            <a:r>
              <a:rPr lang="en-GB" sz="1000" b="0">
                <a:solidFill>
                  <a:srgbClr val="CE9178"/>
                </a:solidFill>
                <a:effectLst/>
                <a:highlight>
                  <a:srgbClr val="1E1E1E"/>
                </a:highlight>
                <a:latin typeface="Menlo" panose="020B0609030804020204" pitchFamily="49" charset="0"/>
              </a:rPr>
              <a:t>"https://www.apple.com"</a:t>
            </a:r>
            <a:r>
              <a:rPr lang="en-GB" sz="1000" b="0">
                <a:solidFill>
                  <a:srgbClr val="D4D4D4"/>
                </a:solidFill>
                <a:effectLst/>
                <a:highlight>
                  <a:srgbClr val="1E1E1E"/>
                </a:highlight>
                <a:latin typeface="Menlo" panose="020B0609030804020204" pitchFamily="49" charset="0"/>
              </a:rPr>
              <a:t>,</a:t>
            </a:r>
          </a:p>
          <a:p>
            <a:r>
              <a:rPr lang="en-GB" sz="1000" b="0">
                <a:solidFill>
                  <a:srgbClr val="CE9178"/>
                </a:solidFill>
                <a:effectLst/>
                <a:highlight>
                  <a:srgbClr val="1E1E1E"/>
                </a:highlight>
                <a:latin typeface="Menlo" panose="020B0609030804020204" pitchFamily="49" charset="0"/>
              </a:rPr>
              <a:t>"https://www.youtube.com"</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a:t>
            </a: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Set response_timeout (default is 5 seconds)</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response_timeout</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"5s"</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HTTP Request Method, can be "GET" or "HEAD"</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method</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"HEAD"</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Whether to follow redirects from the server (defaults to false)</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follow_redirects</a:t>
            </a:r>
            <a:r>
              <a:rPr lang="en-GB" sz="1000" b="0">
                <a:solidFill>
                  <a:srgbClr val="D4D4D4"/>
                </a:solidFill>
                <a:effectLst/>
                <a:highlight>
                  <a:srgbClr val="1E1E1E"/>
                </a:highlight>
                <a:latin typeface="Menlo" panose="020B0609030804020204" pitchFamily="49" charset="0"/>
              </a:rPr>
              <a:t> = true</a:t>
            </a: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Adding custom tags</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[inputs.http_response.tags]</a:t>
            </a:r>
          </a:p>
          <a:p>
            <a:r>
              <a:rPr lang="en-GB" sz="1000" b="0">
                <a:solidFill>
                  <a:srgbClr val="569CD6"/>
                </a:solidFill>
                <a:effectLst/>
                <a:highlight>
                  <a:srgbClr val="1E1E1E"/>
                </a:highlight>
                <a:latin typeface="Menlo" panose="020B0609030804020204" pitchFamily="49" charset="0"/>
              </a:rPr>
              <a:t>vpcid</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"${VPC_ID}"</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Tag Limit Processor Plugin to limit the tags of EXTERNAL SITES sent to CloudWatch for Transparent Proxy</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https://github.com/influxdata/telegraf/tree/master/plugins/processors/tag_limit</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[[processors.tag_limit]]</a:t>
            </a:r>
          </a:p>
          <a:p>
            <a:r>
              <a:rPr lang="en-GB" sz="1000" b="0">
                <a:solidFill>
                  <a:srgbClr val="6A9955"/>
                </a:solidFill>
                <a:effectLst/>
                <a:highlight>
                  <a:srgbClr val="1E1E1E"/>
                </a:highlight>
                <a:latin typeface="Menlo" panose="020B0609030804020204" pitchFamily="49" charset="0"/>
              </a:rPr>
              <a:t>## Maximum number of tags to preserve</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limit</a:t>
            </a:r>
            <a:r>
              <a:rPr lang="en-GB" sz="1000" b="0">
                <a:solidFill>
                  <a:srgbClr val="D4D4D4"/>
                </a:solidFill>
                <a:effectLst/>
                <a:highlight>
                  <a:srgbClr val="1E1E1E"/>
                </a:highlight>
                <a:latin typeface="Menlo" panose="020B0609030804020204" pitchFamily="49" charset="0"/>
              </a:rPr>
              <a:t> = 2</a:t>
            </a: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List of tags to preferentially preserve for transparent proxy</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keep</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"server"</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"vpcid"</a:t>
            </a:r>
            <a:r>
              <a:rPr lang="en-GB" sz="1000" b="0">
                <a:solidFill>
                  <a:srgbClr val="D4D4D4"/>
                </a:solidFill>
                <a:effectLst/>
                <a:highlight>
                  <a:srgbClr val="1E1E1E"/>
                </a:highlight>
                <a:latin typeface="Menlo" panose="020B0609030804020204" pitchFamily="49" charset="0"/>
              </a:rPr>
              <a:t>]</a:t>
            </a:r>
          </a:p>
          <a:p>
            <a:r>
              <a:rPr lang="en-GB" sz="1000" b="0">
                <a:solidFill>
                  <a:srgbClr val="6A9955"/>
                </a:solidFill>
                <a:effectLst/>
                <a:highlight>
                  <a:srgbClr val="1E1E1E"/>
                </a:highlight>
                <a:latin typeface="Menlo" panose="020B0609030804020204" pitchFamily="49" charset="0"/>
              </a:rPr>
              <a:t># namepass, to which that particular metric will be applied</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namepass</a:t>
            </a:r>
            <a:r>
              <a:rPr lang="en-GB" sz="1000" b="0">
                <a:solidFill>
                  <a:srgbClr val="D4D4D4"/>
                </a:solidFill>
                <a:effectLst/>
                <a:highlight>
                  <a:srgbClr val="1E1E1E"/>
                </a:highlight>
                <a:latin typeface="Menlo" panose="020B0609030804020204" pitchFamily="49" charset="0"/>
              </a:rPr>
              <a:t> = [ </a:t>
            </a:r>
            <a:r>
              <a:rPr lang="en-GB" sz="1000" b="0">
                <a:solidFill>
                  <a:srgbClr val="CE9178"/>
                </a:solidFill>
                <a:effectLst/>
                <a:highlight>
                  <a:srgbClr val="1E1E1E"/>
                </a:highlight>
                <a:latin typeface="Menlo" panose="020B0609030804020204" pitchFamily="49" charset="0"/>
              </a:rPr>
              <a:t>"externals_transparent"</a:t>
            </a:r>
            <a:r>
              <a:rPr lang="en-GB" sz="1000" b="0">
                <a:solidFill>
                  <a:srgbClr val="D4D4D4"/>
                </a:solidFill>
                <a:effectLst/>
                <a:highlight>
                  <a:srgbClr val="1E1E1E"/>
                </a:highlight>
                <a:latin typeface="Menlo" panose="020B0609030804020204" pitchFamily="49" charset="0"/>
              </a:rPr>
              <a:t> ]</a:t>
            </a:r>
          </a:p>
          <a:p>
            <a:endParaRPr lang="en-GB" sz="1000" b="0">
              <a:solidFill>
                <a:srgbClr val="D4D4D4"/>
              </a:solidFill>
              <a:effectLst/>
              <a:highlight>
                <a:srgbClr val="1E1E1E"/>
              </a:highlight>
              <a:latin typeface="Menlo" panose="020B0609030804020204" pitchFamily="49" charset="0"/>
            </a:endParaRPr>
          </a:p>
        </p:txBody>
      </p:sp>
    </p:spTree>
    <p:extLst>
      <p:ext uri="{BB962C8B-B14F-4D97-AF65-F5344CB8AC3E}">
        <p14:creationId xmlns:p14="http://schemas.microsoft.com/office/powerpoint/2010/main" val="3040711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E57047-37DA-9863-DE7E-BC430214EDA4}"/>
              </a:ext>
            </a:extLst>
          </p:cNvPr>
          <p:cNvSpPr/>
          <p:nvPr/>
        </p:nvSpPr>
        <p:spPr>
          <a:xfrm>
            <a:off x="-634999" y="-214313"/>
            <a:ext cx="12917206" cy="7286625"/>
          </a:xfrm>
          <a:prstGeom prst="rect">
            <a:avLst/>
          </a:prstGeom>
          <a:solidFill>
            <a:srgbClr val="1E1E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4" name="TextBox 3">
            <a:extLst>
              <a:ext uri="{FF2B5EF4-FFF2-40B4-BE49-F238E27FC236}">
                <a16:creationId xmlns:a16="http://schemas.microsoft.com/office/drawing/2014/main" id="{C3C33E1F-38C0-B3B7-4BE7-5C2C4A1DA493}"/>
              </a:ext>
            </a:extLst>
          </p:cNvPr>
          <p:cNvSpPr txBox="1"/>
          <p:nvPr/>
        </p:nvSpPr>
        <p:spPr>
          <a:xfrm>
            <a:off x="500998" y="394062"/>
            <a:ext cx="11691002" cy="2862322"/>
          </a:xfrm>
          <a:prstGeom prst="rect">
            <a:avLst/>
          </a:prstGeom>
          <a:solidFill>
            <a:srgbClr val="1E1E1E"/>
          </a:solidFill>
        </p:spPr>
        <p:txBody>
          <a:bodyPr wrap="square">
            <a:spAutoFit/>
          </a:bodyPr>
          <a:lstStyle/>
          <a:p>
            <a:r>
              <a:rPr lang="en-GB" sz="1000" b="0">
                <a:solidFill>
                  <a:srgbClr val="6A9955"/>
                </a:solidFill>
                <a:effectLst/>
                <a:highlight>
                  <a:srgbClr val="1E1E1E"/>
                </a:highlight>
                <a:latin typeface="Menlo" panose="020B0609030804020204" pitchFamily="49" charset="0"/>
              </a:rPr>
              <a:t>#### OUTPUTS</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File Output Plugin to send outputs in stdout</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https://github.com/influxdata/telegraf/blob/master/plugins/outputs/file</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[[outputs.file]]</a:t>
            </a:r>
          </a:p>
          <a:p>
            <a:r>
              <a:rPr lang="en-GB" sz="1000" b="0">
                <a:solidFill>
                  <a:srgbClr val="6A9955"/>
                </a:solidFill>
                <a:effectLst/>
                <a:highlight>
                  <a:srgbClr val="1E1E1E"/>
                </a:highlight>
                <a:latin typeface="Menlo" panose="020B0609030804020204" pitchFamily="49" charset="0"/>
              </a:rPr>
              <a:t># Files to write to, "stdout" is a specially handled file.</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files</a:t>
            </a:r>
            <a:r>
              <a:rPr lang="en-GB" sz="1000" b="0">
                <a:solidFill>
                  <a:srgbClr val="D4D4D4"/>
                </a:solidFill>
                <a:effectLst/>
                <a:highlight>
                  <a:srgbClr val="1E1E1E"/>
                </a:highlight>
                <a:latin typeface="Menlo" panose="020B0609030804020204" pitchFamily="49" charset="0"/>
              </a:rPr>
              <a:t> = [ </a:t>
            </a:r>
            <a:r>
              <a:rPr lang="en-GB" sz="1000" b="0">
                <a:solidFill>
                  <a:srgbClr val="CE9178"/>
                </a:solidFill>
                <a:effectLst/>
                <a:highlight>
                  <a:srgbClr val="1E1E1E"/>
                </a:highlight>
                <a:latin typeface="Menlo" panose="020B0609030804020204" pitchFamily="49" charset="0"/>
              </a:rPr>
              <a:t>"stdout"</a:t>
            </a:r>
            <a:r>
              <a:rPr lang="en-GB" sz="1000" b="0">
                <a:solidFill>
                  <a:srgbClr val="D4D4D4"/>
                </a:solidFill>
                <a:effectLst/>
                <a:highlight>
                  <a:srgbClr val="1E1E1E"/>
                </a:highlight>
                <a:latin typeface="Menlo" panose="020B0609030804020204" pitchFamily="49" charset="0"/>
              </a:rPr>
              <a:t> ]</a:t>
            </a: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Amazon CloudWatch Output Plugin for CloudWatch </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https://github.com/influxdata/telegraf/blob/master/plugins/outputs/cloudwatch</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[[outputs.cloudwatch]]</a:t>
            </a:r>
          </a:p>
          <a:p>
            <a:r>
              <a:rPr lang="en-GB" sz="1000" b="0">
                <a:solidFill>
                  <a:srgbClr val="6A9955"/>
                </a:solidFill>
                <a:effectLst/>
                <a:highlight>
                  <a:srgbClr val="1E1E1E"/>
                </a:highlight>
                <a:latin typeface="Menlo" panose="020B0609030804020204" pitchFamily="49" charset="0"/>
              </a:rPr>
              <a:t># Amazon REGION</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region</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"${AWS_REGION}"</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Namespace for the CloudWatch Metric</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namespace</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"InfluxData/NetworkMonitoringTelegraf"</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Enable high resolution metrics of 1 second (if not enabled, standard resolution are of 60 seconds precision)</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high_resolution_metrics</a:t>
            </a:r>
            <a:r>
              <a:rPr lang="en-GB" sz="1000" b="0">
                <a:solidFill>
                  <a:srgbClr val="D4D4D4"/>
                </a:solidFill>
                <a:effectLst/>
                <a:highlight>
                  <a:srgbClr val="1E1E1E"/>
                </a:highlight>
                <a:latin typeface="Menlo" panose="020B0609030804020204" pitchFamily="49" charset="0"/>
              </a:rPr>
              <a:t> = true</a:t>
            </a:r>
          </a:p>
        </p:txBody>
      </p:sp>
      <p:sp>
        <p:nvSpPr>
          <p:cNvPr id="3" name="Untertitel 2">
            <a:extLst>
              <a:ext uri="{FF2B5EF4-FFF2-40B4-BE49-F238E27FC236}">
                <a16:creationId xmlns:a16="http://schemas.microsoft.com/office/drawing/2014/main" id="{A706D1F1-22EE-D987-A9DF-55CF7C5BBBF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Tree>
    <p:extLst>
      <p:ext uri="{BB962C8B-B14F-4D97-AF65-F5344CB8AC3E}">
        <p14:creationId xmlns:p14="http://schemas.microsoft.com/office/powerpoint/2010/main" val="2372607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A706D1F1-22EE-D987-A9DF-55CF7C5BBBF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5" name="Picture 4" descr="Simple background Stock Images - Search Stock Images on Everypixel">
            <a:extLst>
              <a:ext uri="{FF2B5EF4-FFF2-40B4-BE49-F238E27FC236}">
                <a16:creationId xmlns:a16="http://schemas.microsoft.com/office/drawing/2014/main" id="{FD4CE7DA-C9E4-8486-7432-767D678797A3}"/>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D2858CA-C9E3-00B5-3B44-3CDB45E88F8F}"/>
              </a:ext>
            </a:extLst>
          </p:cNvPr>
          <p:cNvGrpSpPr>
            <a:grpSpLocks noChangeAspect="1"/>
          </p:cNvGrpSpPr>
          <p:nvPr/>
        </p:nvGrpSpPr>
        <p:grpSpPr>
          <a:xfrm>
            <a:off x="1351755" y="979116"/>
            <a:ext cx="9151145" cy="671512"/>
            <a:chOff x="928687" y="1704601"/>
            <a:chExt cx="5043489" cy="671512"/>
          </a:xfrm>
        </p:grpSpPr>
        <p:sp>
          <p:nvSpPr>
            <p:cNvPr id="8" name="Rounded Rectangle 7">
              <a:extLst>
                <a:ext uri="{FF2B5EF4-FFF2-40B4-BE49-F238E27FC236}">
                  <a16:creationId xmlns:a16="http://schemas.microsoft.com/office/drawing/2014/main" id="{83C43AD8-C2B9-EC86-2DB5-81C96FAB08B7}"/>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9" name="Titel 1">
              <a:extLst>
                <a:ext uri="{FF2B5EF4-FFF2-40B4-BE49-F238E27FC236}">
                  <a16:creationId xmlns:a16="http://schemas.microsoft.com/office/drawing/2014/main" id="{9F0F9C4B-7FDB-CA83-919D-91BFD0639E79}"/>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‘http_response’ plugin automatically creates metric named ‘Result Code’</a:t>
              </a:r>
              <a:endParaRPr lang="en-US" sz="2400" dirty="0">
                <a:solidFill>
                  <a:schemeClr val="bg1"/>
                </a:solidFill>
              </a:endParaRPr>
            </a:p>
          </p:txBody>
        </p:sp>
      </p:grpSp>
      <p:sp>
        <p:nvSpPr>
          <p:cNvPr id="11" name="TextBox 10">
            <a:extLst>
              <a:ext uri="{FF2B5EF4-FFF2-40B4-BE49-F238E27FC236}">
                <a16:creationId xmlns:a16="http://schemas.microsoft.com/office/drawing/2014/main" id="{E0A8D65F-EFC2-8C8F-56EE-206C30E8AF10}"/>
              </a:ext>
            </a:extLst>
          </p:cNvPr>
          <p:cNvSpPr txBox="1"/>
          <p:nvPr/>
        </p:nvSpPr>
        <p:spPr>
          <a:xfrm>
            <a:off x="1377682" y="2481778"/>
            <a:ext cx="6248400" cy="2031325"/>
          </a:xfrm>
          <a:prstGeom prst="rect">
            <a:avLst/>
          </a:prstGeom>
          <a:noFill/>
        </p:spPr>
        <p:txBody>
          <a:bodyPr wrap="square">
            <a:spAutoFit/>
          </a:bodyPr>
          <a:lstStyle/>
          <a:p>
            <a:r>
              <a:rPr lang="en-SK">
                <a:solidFill>
                  <a:schemeClr val="tx2"/>
                </a:solidFill>
              </a:rPr>
              <a:t>0 - success </a:t>
            </a:r>
          </a:p>
          <a:p>
            <a:r>
              <a:rPr lang="en-SK">
                <a:solidFill>
                  <a:schemeClr val="tx2"/>
                </a:solidFill>
              </a:rPr>
              <a:t>1 - response_string_mismatch </a:t>
            </a:r>
          </a:p>
          <a:p>
            <a:r>
              <a:rPr lang="en-SK">
                <a:solidFill>
                  <a:schemeClr val="tx2"/>
                </a:solidFill>
              </a:rPr>
              <a:t>2 - body_read_error </a:t>
            </a:r>
          </a:p>
          <a:p>
            <a:r>
              <a:rPr lang="en-SK">
                <a:solidFill>
                  <a:schemeClr val="tx2"/>
                </a:solidFill>
              </a:rPr>
              <a:t>3 - connection_failed </a:t>
            </a:r>
          </a:p>
          <a:p>
            <a:r>
              <a:rPr lang="en-SK">
                <a:solidFill>
                  <a:schemeClr val="tx2"/>
                </a:solidFill>
              </a:rPr>
              <a:t>4 - timeout </a:t>
            </a:r>
          </a:p>
          <a:p>
            <a:r>
              <a:rPr lang="en-SK">
                <a:solidFill>
                  <a:schemeClr val="tx2"/>
                </a:solidFill>
              </a:rPr>
              <a:t>5 - dns_error </a:t>
            </a:r>
          </a:p>
          <a:p>
            <a:r>
              <a:rPr lang="en-SK">
                <a:solidFill>
                  <a:schemeClr val="tx2"/>
                </a:solidFill>
              </a:rPr>
              <a:t>6 - response_status_code_mismatch</a:t>
            </a:r>
          </a:p>
        </p:txBody>
      </p:sp>
    </p:spTree>
    <p:extLst>
      <p:ext uri="{BB962C8B-B14F-4D97-AF65-F5344CB8AC3E}">
        <p14:creationId xmlns:p14="http://schemas.microsoft.com/office/powerpoint/2010/main" val="2400016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A706D1F1-22EE-D987-A9DF-55CF7C5BBBF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4" name="Picture 3">
            <a:extLst>
              <a:ext uri="{FF2B5EF4-FFF2-40B4-BE49-F238E27FC236}">
                <a16:creationId xmlns:a16="http://schemas.microsoft.com/office/drawing/2014/main" id="{A0DF8371-E3F8-B648-662D-825C8E23EC2B}"/>
              </a:ext>
            </a:extLst>
          </p:cNvPr>
          <p:cNvPicPr>
            <a:picLocks noChangeAspect="1"/>
          </p:cNvPicPr>
          <p:nvPr/>
        </p:nvPicPr>
        <p:blipFill>
          <a:blip r:embed="rId4"/>
          <a:stretch>
            <a:fillRect/>
          </a:stretch>
        </p:blipFill>
        <p:spPr>
          <a:xfrm>
            <a:off x="558800" y="1920738"/>
            <a:ext cx="10823074" cy="345233"/>
          </a:xfrm>
          <a:prstGeom prst="rect">
            <a:avLst/>
          </a:prstGeom>
        </p:spPr>
      </p:pic>
      <p:grpSp>
        <p:nvGrpSpPr>
          <p:cNvPr id="5" name="Group 4">
            <a:extLst>
              <a:ext uri="{FF2B5EF4-FFF2-40B4-BE49-F238E27FC236}">
                <a16:creationId xmlns:a16="http://schemas.microsoft.com/office/drawing/2014/main" id="{1637D3FE-BFDF-746D-1109-75802D422199}"/>
              </a:ext>
            </a:extLst>
          </p:cNvPr>
          <p:cNvGrpSpPr>
            <a:grpSpLocks noChangeAspect="1"/>
          </p:cNvGrpSpPr>
          <p:nvPr/>
        </p:nvGrpSpPr>
        <p:grpSpPr>
          <a:xfrm>
            <a:off x="558800" y="2458392"/>
            <a:ext cx="2636044" cy="350974"/>
            <a:chOff x="928687" y="1704601"/>
            <a:chExt cx="5043489" cy="671512"/>
          </a:xfrm>
        </p:grpSpPr>
        <p:sp>
          <p:nvSpPr>
            <p:cNvPr id="6" name="Rounded Rectangle 5">
              <a:extLst>
                <a:ext uri="{FF2B5EF4-FFF2-40B4-BE49-F238E27FC236}">
                  <a16:creationId xmlns:a16="http://schemas.microsoft.com/office/drawing/2014/main" id="{4503E4C4-D971-BC9F-94C8-1075607F399C}"/>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7" name="Titel 1">
              <a:extLst>
                <a:ext uri="{FF2B5EF4-FFF2-40B4-BE49-F238E27FC236}">
                  <a16:creationId xmlns:a16="http://schemas.microsoft.com/office/drawing/2014/main" id="{9DDE0DCF-101D-E7FF-075B-7DD1833896F8}"/>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1800" b="1">
                  <a:solidFill>
                    <a:schemeClr val="bg1"/>
                  </a:solidFill>
                </a:rPr>
                <a:t>myforwardproxy</a:t>
              </a:r>
              <a:endParaRPr lang="en-US" sz="1800" dirty="0">
                <a:solidFill>
                  <a:schemeClr val="bg1"/>
                </a:solidFill>
              </a:endParaRPr>
            </a:p>
          </p:txBody>
        </p:sp>
      </p:grpSp>
      <p:grpSp>
        <p:nvGrpSpPr>
          <p:cNvPr id="8" name="Group 7">
            <a:extLst>
              <a:ext uri="{FF2B5EF4-FFF2-40B4-BE49-F238E27FC236}">
                <a16:creationId xmlns:a16="http://schemas.microsoft.com/office/drawing/2014/main" id="{3638393C-7926-80DF-4C7A-D8F3C9C0DF46}"/>
              </a:ext>
            </a:extLst>
          </p:cNvPr>
          <p:cNvGrpSpPr>
            <a:grpSpLocks noChangeAspect="1"/>
          </p:cNvGrpSpPr>
          <p:nvPr/>
        </p:nvGrpSpPr>
        <p:grpSpPr>
          <a:xfrm>
            <a:off x="3334293" y="2458392"/>
            <a:ext cx="2368007" cy="350974"/>
            <a:chOff x="928687" y="1704601"/>
            <a:chExt cx="5043489" cy="671512"/>
          </a:xfrm>
        </p:grpSpPr>
        <p:sp>
          <p:nvSpPr>
            <p:cNvPr id="9" name="Rounded Rectangle 8">
              <a:extLst>
                <a:ext uri="{FF2B5EF4-FFF2-40B4-BE49-F238E27FC236}">
                  <a16:creationId xmlns:a16="http://schemas.microsoft.com/office/drawing/2014/main" id="{3F9F56AB-5AD7-1C8B-5C35-7C112AA105BD}"/>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0" name="Titel 1">
              <a:extLst>
                <a:ext uri="{FF2B5EF4-FFF2-40B4-BE49-F238E27FC236}">
                  <a16:creationId xmlns:a16="http://schemas.microsoft.com/office/drawing/2014/main" id="{5ADEF793-4604-59C3-53F4-136E398138CE}"/>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1800" b="1">
                  <a:solidFill>
                    <a:schemeClr val="bg1"/>
                  </a:solidFill>
                </a:rPr>
                <a:t>www.google.com</a:t>
              </a:r>
              <a:endParaRPr lang="en-US" sz="1800" dirty="0">
                <a:solidFill>
                  <a:schemeClr val="bg1"/>
                </a:solidFill>
              </a:endParaRPr>
            </a:p>
          </p:txBody>
        </p:sp>
      </p:grpSp>
      <p:grpSp>
        <p:nvGrpSpPr>
          <p:cNvPr id="11" name="Group 10">
            <a:extLst>
              <a:ext uri="{FF2B5EF4-FFF2-40B4-BE49-F238E27FC236}">
                <a16:creationId xmlns:a16="http://schemas.microsoft.com/office/drawing/2014/main" id="{0DD1B487-94D0-AD2B-04E0-B0DC86DA012C}"/>
              </a:ext>
            </a:extLst>
          </p:cNvPr>
          <p:cNvGrpSpPr>
            <a:grpSpLocks noChangeAspect="1"/>
          </p:cNvGrpSpPr>
          <p:nvPr/>
        </p:nvGrpSpPr>
        <p:grpSpPr>
          <a:xfrm>
            <a:off x="5867149" y="2458392"/>
            <a:ext cx="1625851" cy="350974"/>
            <a:chOff x="928687" y="1704601"/>
            <a:chExt cx="5043489" cy="671512"/>
          </a:xfrm>
        </p:grpSpPr>
        <p:sp>
          <p:nvSpPr>
            <p:cNvPr id="12" name="Rounded Rectangle 11">
              <a:extLst>
                <a:ext uri="{FF2B5EF4-FFF2-40B4-BE49-F238E27FC236}">
                  <a16:creationId xmlns:a16="http://schemas.microsoft.com/office/drawing/2014/main" id="{598941F2-3D23-20D6-C4CC-A86CBE32320E}"/>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3" name="Titel 1">
              <a:extLst>
                <a:ext uri="{FF2B5EF4-FFF2-40B4-BE49-F238E27FC236}">
                  <a16:creationId xmlns:a16="http://schemas.microsoft.com/office/drawing/2014/main" id="{6DEBCE4B-DCE7-8BF3-3709-F1A67CA54F1B}"/>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1800" b="1">
                  <a:solidFill>
                    <a:schemeClr val="bg1"/>
                  </a:solidFill>
                </a:rPr>
                <a:t>Vpc ID</a:t>
              </a:r>
              <a:endParaRPr lang="en-US" sz="1800" dirty="0">
                <a:solidFill>
                  <a:schemeClr val="bg1"/>
                </a:solidFill>
              </a:endParaRPr>
            </a:p>
          </p:txBody>
        </p:sp>
      </p:grpSp>
      <p:grpSp>
        <p:nvGrpSpPr>
          <p:cNvPr id="14" name="Group 13">
            <a:extLst>
              <a:ext uri="{FF2B5EF4-FFF2-40B4-BE49-F238E27FC236}">
                <a16:creationId xmlns:a16="http://schemas.microsoft.com/office/drawing/2014/main" id="{2C900FAF-99D2-8EF8-53DF-B6436578C5C0}"/>
              </a:ext>
            </a:extLst>
          </p:cNvPr>
          <p:cNvGrpSpPr>
            <a:grpSpLocks noChangeAspect="1"/>
          </p:cNvGrpSpPr>
          <p:nvPr/>
        </p:nvGrpSpPr>
        <p:grpSpPr>
          <a:xfrm>
            <a:off x="7657849" y="2458392"/>
            <a:ext cx="3724025" cy="350974"/>
            <a:chOff x="928687" y="1704601"/>
            <a:chExt cx="5043489" cy="671512"/>
          </a:xfrm>
        </p:grpSpPr>
        <p:sp>
          <p:nvSpPr>
            <p:cNvPr id="15" name="Rounded Rectangle 14">
              <a:extLst>
                <a:ext uri="{FF2B5EF4-FFF2-40B4-BE49-F238E27FC236}">
                  <a16:creationId xmlns:a16="http://schemas.microsoft.com/office/drawing/2014/main" id="{CEC7D23A-5132-CE57-2B29-7DA5349F51F2}"/>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6" name="Titel 1">
              <a:extLst>
                <a:ext uri="{FF2B5EF4-FFF2-40B4-BE49-F238E27FC236}">
                  <a16:creationId xmlns:a16="http://schemas.microsoft.com/office/drawing/2014/main" id="{D79774EA-AD53-6EC2-5039-10912755292E}"/>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1800" b="1">
                  <a:solidFill>
                    <a:schemeClr val="bg1"/>
                  </a:solidFill>
                </a:rPr>
                <a:t>Result code</a:t>
              </a:r>
              <a:endParaRPr lang="en-US" sz="1800" dirty="0">
                <a:solidFill>
                  <a:schemeClr val="bg1"/>
                </a:solidFill>
              </a:endParaRPr>
            </a:p>
          </p:txBody>
        </p:sp>
      </p:grpSp>
      <p:grpSp>
        <p:nvGrpSpPr>
          <p:cNvPr id="20" name="Group 19">
            <a:extLst>
              <a:ext uri="{FF2B5EF4-FFF2-40B4-BE49-F238E27FC236}">
                <a16:creationId xmlns:a16="http://schemas.microsoft.com/office/drawing/2014/main" id="{E4094FF4-09E8-4E3C-9101-545A9F6ACBF3}"/>
              </a:ext>
            </a:extLst>
          </p:cNvPr>
          <p:cNvGrpSpPr>
            <a:grpSpLocks noChangeAspect="1"/>
          </p:cNvGrpSpPr>
          <p:nvPr/>
        </p:nvGrpSpPr>
        <p:grpSpPr>
          <a:xfrm>
            <a:off x="566268" y="3972398"/>
            <a:ext cx="8513586" cy="350973"/>
            <a:chOff x="2812255" y="2575398"/>
            <a:chExt cx="8513586" cy="350973"/>
          </a:xfrm>
        </p:grpSpPr>
        <p:pic>
          <p:nvPicPr>
            <p:cNvPr id="17" name="Picture 16">
              <a:extLst>
                <a:ext uri="{FF2B5EF4-FFF2-40B4-BE49-F238E27FC236}">
                  <a16:creationId xmlns:a16="http://schemas.microsoft.com/office/drawing/2014/main" id="{10A4EBD9-876C-443F-C482-33434856968F}"/>
                </a:ext>
              </a:extLst>
            </p:cNvPr>
            <p:cNvPicPr>
              <a:picLocks noChangeAspect="1"/>
            </p:cNvPicPr>
            <p:nvPr/>
          </p:nvPicPr>
          <p:blipFill rotWithShape="1">
            <a:blip r:embed="rId4"/>
            <a:srcRect l="24287" t="-1661" b="-1"/>
            <a:stretch/>
          </p:blipFill>
          <p:spPr>
            <a:xfrm>
              <a:off x="3131342" y="2575398"/>
              <a:ext cx="8194499" cy="350973"/>
            </a:xfrm>
            <a:prstGeom prst="rect">
              <a:avLst/>
            </a:prstGeom>
          </p:spPr>
        </p:pic>
        <p:pic>
          <p:nvPicPr>
            <p:cNvPr id="19" name="Picture 18">
              <a:extLst>
                <a:ext uri="{FF2B5EF4-FFF2-40B4-BE49-F238E27FC236}">
                  <a16:creationId xmlns:a16="http://schemas.microsoft.com/office/drawing/2014/main" id="{ACB47525-1C2F-FF9C-019D-7566602AE94D}"/>
                </a:ext>
              </a:extLst>
            </p:cNvPr>
            <p:cNvPicPr>
              <a:picLocks noChangeAspect="1"/>
            </p:cNvPicPr>
            <p:nvPr/>
          </p:nvPicPr>
          <p:blipFill rotWithShape="1">
            <a:blip r:embed="rId4"/>
            <a:srcRect r="95763"/>
            <a:stretch/>
          </p:blipFill>
          <p:spPr>
            <a:xfrm>
              <a:off x="2812255" y="2575398"/>
              <a:ext cx="458538" cy="345233"/>
            </a:xfrm>
            <a:prstGeom prst="rect">
              <a:avLst/>
            </a:prstGeom>
          </p:spPr>
        </p:pic>
      </p:grpSp>
      <p:grpSp>
        <p:nvGrpSpPr>
          <p:cNvPr id="21" name="Group 20">
            <a:extLst>
              <a:ext uri="{FF2B5EF4-FFF2-40B4-BE49-F238E27FC236}">
                <a16:creationId xmlns:a16="http://schemas.microsoft.com/office/drawing/2014/main" id="{A66438AC-A215-D5D6-0158-EEFA0992DF78}"/>
              </a:ext>
            </a:extLst>
          </p:cNvPr>
          <p:cNvGrpSpPr>
            <a:grpSpLocks noChangeAspect="1"/>
          </p:cNvGrpSpPr>
          <p:nvPr/>
        </p:nvGrpSpPr>
        <p:grpSpPr>
          <a:xfrm>
            <a:off x="692817" y="4526548"/>
            <a:ext cx="2368007" cy="350974"/>
            <a:chOff x="928687" y="1704601"/>
            <a:chExt cx="5043489" cy="671512"/>
          </a:xfrm>
        </p:grpSpPr>
        <p:sp>
          <p:nvSpPr>
            <p:cNvPr id="22" name="Rounded Rectangle 21">
              <a:extLst>
                <a:ext uri="{FF2B5EF4-FFF2-40B4-BE49-F238E27FC236}">
                  <a16:creationId xmlns:a16="http://schemas.microsoft.com/office/drawing/2014/main" id="{AF4B7D5F-A458-589E-8126-AD6687A2B408}"/>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23" name="Titel 1">
              <a:extLst>
                <a:ext uri="{FF2B5EF4-FFF2-40B4-BE49-F238E27FC236}">
                  <a16:creationId xmlns:a16="http://schemas.microsoft.com/office/drawing/2014/main" id="{6D973500-8DAC-3083-E647-D4A0DA65E48A}"/>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1800" b="1">
                  <a:solidFill>
                    <a:schemeClr val="bg1"/>
                  </a:solidFill>
                </a:rPr>
                <a:t>www.google.com</a:t>
              </a:r>
              <a:endParaRPr lang="en-US" sz="1800" dirty="0">
                <a:solidFill>
                  <a:schemeClr val="bg1"/>
                </a:solidFill>
              </a:endParaRPr>
            </a:p>
          </p:txBody>
        </p:sp>
      </p:grpSp>
      <p:grpSp>
        <p:nvGrpSpPr>
          <p:cNvPr id="24" name="Group 23">
            <a:extLst>
              <a:ext uri="{FF2B5EF4-FFF2-40B4-BE49-F238E27FC236}">
                <a16:creationId xmlns:a16="http://schemas.microsoft.com/office/drawing/2014/main" id="{C863A463-E910-2167-ECC0-F6004B88F095}"/>
              </a:ext>
            </a:extLst>
          </p:cNvPr>
          <p:cNvGrpSpPr>
            <a:grpSpLocks noChangeAspect="1"/>
          </p:cNvGrpSpPr>
          <p:nvPr/>
        </p:nvGrpSpPr>
        <p:grpSpPr>
          <a:xfrm>
            <a:off x="3194843" y="4496706"/>
            <a:ext cx="1625851" cy="350974"/>
            <a:chOff x="928687" y="1704601"/>
            <a:chExt cx="5043489" cy="671512"/>
          </a:xfrm>
        </p:grpSpPr>
        <p:sp>
          <p:nvSpPr>
            <p:cNvPr id="25" name="Rounded Rectangle 24">
              <a:extLst>
                <a:ext uri="{FF2B5EF4-FFF2-40B4-BE49-F238E27FC236}">
                  <a16:creationId xmlns:a16="http://schemas.microsoft.com/office/drawing/2014/main" id="{13AE6792-2119-0F3D-D8D9-8AFF1DDC43AA}"/>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26" name="Titel 1">
              <a:extLst>
                <a:ext uri="{FF2B5EF4-FFF2-40B4-BE49-F238E27FC236}">
                  <a16:creationId xmlns:a16="http://schemas.microsoft.com/office/drawing/2014/main" id="{C996CF72-9147-D6BF-EB21-5F8A35A33F19}"/>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1800" b="1">
                  <a:solidFill>
                    <a:schemeClr val="bg1"/>
                  </a:solidFill>
                </a:rPr>
                <a:t>Vpc ID</a:t>
              </a:r>
              <a:endParaRPr lang="en-US" sz="1800" dirty="0">
                <a:solidFill>
                  <a:schemeClr val="bg1"/>
                </a:solidFill>
              </a:endParaRPr>
            </a:p>
          </p:txBody>
        </p:sp>
      </p:grpSp>
      <p:grpSp>
        <p:nvGrpSpPr>
          <p:cNvPr id="27" name="Group 26">
            <a:extLst>
              <a:ext uri="{FF2B5EF4-FFF2-40B4-BE49-F238E27FC236}">
                <a16:creationId xmlns:a16="http://schemas.microsoft.com/office/drawing/2014/main" id="{68DC0BD2-40E7-05DE-5C3B-BF101CCE4202}"/>
              </a:ext>
            </a:extLst>
          </p:cNvPr>
          <p:cNvGrpSpPr>
            <a:grpSpLocks noChangeAspect="1"/>
          </p:cNvGrpSpPr>
          <p:nvPr/>
        </p:nvGrpSpPr>
        <p:grpSpPr>
          <a:xfrm>
            <a:off x="4985543" y="4496706"/>
            <a:ext cx="3724025" cy="350974"/>
            <a:chOff x="928687" y="1704601"/>
            <a:chExt cx="5043489" cy="671512"/>
          </a:xfrm>
        </p:grpSpPr>
        <p:sp>
          <p:nvSpPr>
            <p:cNvPr id="28" name="Rounded Rectangle 27">
              <a:extLst>
                <a:ext uri="{FF2B5EF4-FFF2-40B4-BE49-F238E27FC236}">
                  <a16:creationId xmlns:a16="http://schemas.microsoft.com/office/drawing/2014/main" id="{F15DC8F4-57D4-777A-DC29-944FF2CDA976}"/>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29" name="Titel 1">
              <a:extLst>
                <a:ext uri="{FF2B5EF4-FFF2-40B4-BE49-F238E27FC236}">
                  <a16:creationId xmlns:a16="http://schemas.microsoft.com/office/drawing/2014/main" id="{B4D36790-1119-D3B7-47FB-0F03DC0FF966}"/>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1800" b="1">
                  <a:solidFill>
                    <a:schemeClr val="bg1"/>
                  </a:solidFill>
                </a:rPr>
                <a:t>Result code</a:t>
              </a:r>
              <a:endParaRPr lang="en-US" sz="1800" dirty="0">
                <a:solidFill>
                  <a:schemeClr val="bg1"/>
                </a:solidFill>
              </a:endParaRPr>
            </a:p>
          </p:txBody>
        </p:sp>
      </p:grpSp>
      <p:sp>
        <p:nvSpPr>
          <p:cNvPr id="30" name="Titel 1">
            <a:extLst>
              <a:ext uri="{FF2B5EF4-FFF2-40B4-BE49-F238E27FC236}">
                <a16:creationId xmlns:a16="http://schemas.microsoft.com/office/drawing/2014/main" id="{F463BDD2-C904-F056-72B4-190FCBE86937}"/>
              </a:ext>
            </a:extLst>
          </p:cNvPr>
          <p:cNvSpPr txBox="1">
            <a:spLocks/>
          </p:cNvSpPr>
          <p:nvPr/>
        </p:nvSpPr>
        <p:spPr bwMode="gray">
          <a:xfrm>
            <a:off x="577848" y="419358"/>
            <a:ext cx="11080751"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Metric in CloudWatch</a:t>
            </a:r>
            <a:endParaRPr lang="en-US" sz="2800" dirty="0"/>
          </a:p>
        </p:txBody>
      </p:sp>
    </p:spTree>
    <p:extLst>
      <p:ext uri="{BB962C8B-B14F-4D97-AF65-F5344CB8AC3E}">
        <p14:creationId xmlns:p14="http://schemas.microsoft.com/office/powerpoint/2010/main" val="2029041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A706D1F1-22EE-D987-A9DF-55CF7C5BBBF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2" name="Picture 1">
            <a:extLst>
              <a:ext uri="{FF2B5EF4-FFF2-40B4-BE49-F238E27FC236}">
                <a16:creationId xmlns:a16="http://schemas.microsoft.com/office/drawing/2014/main" id="{D15273D4-7CE0-6873-1AF1-EBA8D48D70B8}"/>
              </a:ext>
            </a:extLst>
          </p:cNvPr>
          <p:cNvPicPr>
            <a:picLocks noChangeAspect="1"/>
          </p:cNvPicPr>
          <p:nvPr/>
        </p:nvPicPr>
        <p:blipFill>
          <a:blip r:embed="rId4"/>
          <a:stretch>
            <a:fillRect/>
          </a:stretch>
        </p:blipFill>
        <p:spPr>
          <a:xfrm>
            <a:off x="373428" y="3001780"/>
            <a:ext cx="5632632" cy="2662419"/>
          </a:xfrm>
          <a:prstGeom prst="rect">
            <a:avLst/>
          </a:prstGeom>
        </p:spPr>
      </p:pic>
      <p:sp>
        <p:nvSpPr>
          <p:cNvPr id="30" name="Titel 1">
            <a:extLst>
              <a:ext uri="{FF2B5EF4-FFF2-40B4-BE49-F238E27FC236}">
                <a16:creationId xmlns:a16="http://schemas.microsoft.com/office/drawing/2014/main" id="{26E3E9F5-F832-5A03-DBA6-E0C4E27CBE42}"/>
              </a:ext>
            </a:extLst>
          </p:cNvPr>
          <p:cNvSpPr txBox="1">
            <a:spLocks/>
          </p:cNvSpPr>
          <p:nvPr/>
        </p:nvSpPr>
        <p:spPr bwMode="gray">
          <a:xfrm>
            <a:off x="577848" y="419358"/>
            <a:ext cx="11080751"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Metrics in Grafana</a:t>
            </a:r>
            <a:endParaRPr lang="en-US" sz="2800" dirty="0"/>
          </a:p>
        </p:txBody>
      </p:sp>
      <p:pic>
        <p:nvPicPr>
          <p:cNvPr id="31" name="Picture 30">
            <a:extLst>
              <a:ext uri="{FF2B5EF4-FFF2-40B4-BE49-F238E27FC236}">
                <a16:creationId xmlns:a16="http://schemas.microsoft.com/office/drawing/2014/main" id="{B91C7CFF-652C-EAC2-AD5C-79FB8AEF1445}"/>
              </a:ext>
            </a:extLst>
          </p:cNvPr>
          <p:cNvPicPr>
            <a:picLocks noChangeAspect="1"/>
          </p:cNvPicPr>
          <p:nvPr/>
        </p:nvPicPr>
        <p:blipFill>
          <a:blip r:embed="rId5"/>
          <a:stretch>
            <a:fillRect/>
          </a:stretch>
        </p:blipFill>
        <p:spPr>
          <a:xfrm>
            <a:off x="6290588" y="3001780"/>
            <a:ext cx="5368011" cy="2662418"/>
          </a:xfrm>
          <a:prstGeom prst="rect">
            <a:avLst/>
          </a:prstGeom>
        </p:spPr>
      </p:pic>
      <p:grpSp>
        <p:nvGrpSpPr>
          <p:cNvPr id="32" name="Group 31">
            <a:extLst>
              <a:ext uri="{FF2B5EF4-FFF2-40B4-BE49-F238E27FC236}">
                <a16:creationId xmlns:a16="http://schemas.microsoft.com/office/drawing/2014/main" id="{ED4D9E99-24C0-7D28-1504-26763F505175}"/>
              </a:ext>
            </a:extLst>
          </p:cNvPr>
          <p:cNvGrpSpPr>
            <a:grpSpLocks noChangeAspect="1"/>
          </p:cNvGrpSpPr>
          <p:nvPr/>
        </p:nvGrpSpPr>
        <p:grpSpPr>
          <a:xfrm>
            <a:off x="399255" y="2185616"/>
            <a:ext cx="5043489" cy="671512"/>
            <a:chOff x="928687" y="1704601"/>
            <a:chExt cx="5043489" cy="671512"/>
          </a:xfrm>
        </p:grpSpPr>
        <p:sp>
          <p:nvSpPr>
            <p:cNvPr id="33" name="Rounded Rectangle 32">
              <a:extLst>
                <a:ext uri="{FF2B5EF4-FFF2-40B4-BE49-F238E27FC236}">
                  <a16:creationId xmlns:a16="http://schemas.microsoft.com/office/drawing/2014/main" id="{06E154E1-F072-244A-545D-BBCF219C1965}"/>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34" name="Titel 1">
              <a:extLst>
                <a:ext uri="{FF2B5EF4-FFF2-40B4-BE49-F238E27FC236}">
                  <a16:creationId xmlns:a16="http://schemas.microsoft.com/office/drawing/2014/main" id="{8DD498F2-9D3C-FA0D-434C-13710BCB1421}"/>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Explicit Proxy (Squid)</a:t>
              </a:r>
              <a:endParaRPr lang="en-US" sz="2400" dirty="0">
                <a:solidFill>
                  <a:schemeClr val="bg1"/>
                </a:solidFill>
              </a:endParaRPr>
            </a:p>
          </p:txBody>
        </p:sp>
      </p:grpSp>
      <p:grpSp>
        <p:nvGrpSpPr>
          <p:cNvPr id="35" name="Group 34">
            <a:extLst>
              <a:ext uri="{FF2B5EF4-FFF2-40B4-BE49-F238E27FC236}">
                <a16:creationId xmlns:a16="http://schemas.microsoft.com/office/drawing/2014/main" id="{3C0CCC77-B866-682E-36C6-9B46C42759B6}"/>
              </a:ext>
            </a:extLst>
          </p:cNvPr>
          <p:cNvGrpSpPr>
            <a:grpSpLocks noChangeAspect="1"/>
          </p:cNvGrpSpPr>
          <p:nvPr/>
        </p:nvGrpSpPr>
        <p:grpSpPr>
          <a:xfrm>
            <a:off x="6452848" y="2123080"/>
            <a:ext cx="5043489" cy="671512"/>
            <a:chOff x="928687" y="1704601"/>
            <a:chExt cx="5043489" cy="671512"/>
          </a:xfrm>
        </p:grpSpPr>
        <p:sp>
          <p:nvSpPr>
            <p:cNvPr id="36" name="Rounded Rectangle 35">
              <a:extLst>
                <a:ext uri="{FF2B5EF4-FFF2-40B4-BE49-F238E27FC236}">
                  <a16:creationId xmlns:a16="http://schemas.microsoft.com/office/drawing/2014/main" id="{1960AC2C-CFFE-9447-F35C-AED3C07DED90}"/>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37" name="Titel 1">
              <a:extLst>
                <a:ext uri="{FF2B5EF4-FFF2-40B4-BE49-F238E27FC236}">
                  <a16:creationId xmlns:a16="http://schemas.microsoft.com/office/drawing/2014/main" id="{7D639EC9-7574-AF88-DA3E-158243D159F2}"/>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Transparent Proxy (AWS Network FW)</a:t>
              </a:r>
              <a:endParaRPr lang="en-US" sz="2400" dirty="0">
                <a:solidFill>
                  <a:schemeClr val="bg1"/>
                </a:solidFill>
              </a:endParaRPr>
            </a:p>
          </p:txBody>
        </p:sp>
      </p:grpSp>
    </p:spTree>
    <p:extLst>
      <p:ext uri="{BB962C8B-B14F-4D97-AF65-F5344CB8AC3E}">
        <p14:creationId xmlns:p14="http://schemas.microsoft.com/office/powerpoint/2010/main" val="3582231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A706D1F1-22EE-D987-A9DF-55CF7C5BBBF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
        <p:nvSpPr>
          <p:cNvPr id="4" name="Titel 1">
            <a:extLst>
              <a:ext uri="{FF2B5EF4-FFF2-40B4-BE49-F238E27FC236}">
                <a16:creationId xmlns:a16="http://schemas.microsoft.com/office/drawing/2014/main" id="{5BA917CF-1567-032E-0694-967F642972E4}"/>
              </a:ext>
            </a:extLst>
          </p:cNvPr>
          <p:cNvSpPr txBox="1">
            <a:spLocks/>
          </p:cNvSpPr>
          <p:nvPr/>
        </p:nvSpPr>
        <p:spPr bwMode="gray">
          <a:xfrm>
            <a:off x="304799" y="560331"/>
            <a:ext cx="5346701"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Plugins, plugins ewerywhere…</a:t>
            </a:r>
            <a:endParaRPr lang="en-US" sz="2800" dirty="0"/>
          </a:p>
        </p:txBody>
      </p:sp>
      <p:grpSp>
        <p:nvGrpSpPr>
          <p:cNvPr id="6" name="Group 5">
            <a:extLst>
              <a:ext uri="{FF2B5EF4-FFF2-40B4-BE49-F238E27FC236}">
                <a16:creationId xmlns:a16="http://schemas.microsoft.com/office/drawing/2014/main" id="{7BA85A8E-44A0-B32F-2D84-DA4B90CA8CA1}"/>
              </a:ext>
            </a:extLst>
          </p:cNvPr>
          <p:cNvGrpSpPr>
            <a:grpSpLocks noChangeAspect="1"/>
          </p:cNvGrpSpPr>
          <p:nvPr/>
        </p:nvGrpSpPr>
        <p:grpSpPr>
          <a:xfrm>
            <a:off x="429276" y="2799242"/>
            <a:ext cx="5043489" cy="671512"/>
            <a:chOff x="928687" y="1704601"/>
            <a:chExt cx="5043489" cy="671512"/>
          </a:xfrm>
        </p:grpSpPr>
        <p:sp>
          <p:nvSpPr>
            <p:cNvPr id="7" name="Rounded Rectangle 6">
              <a:extLst>
                <a:ext uri="{FF2B5EF4-FFF2-40B4-BE49-F238E27FC236}">
                  <a16:creationId xmlns:a16="http://schemas.microsoft.com/office/drawing/2014/main" id="{E8A720A0-B3CC-D78C-3E43-20093D7229F0}"/>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8" name="Titel 1">
              <a:extLst>
                <a:ext uri="{FF2B5EF4-FFF2-40B4-BE49-F238E27FC236}">
                  <a16:creationId xmlns:a16="http://schemas.microsoft.com/office/drawing/2014/main" id="{09624147-6518-0EDE-85D5-417296214E56}"/>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Update ‘telegraf.conf’ file </a:t>
              </a:r>
              <a:endParaRPr lang="en-US" sz="2400" dirty="0">
                <a:solidFill>
                  <a:schemeClr val="bg1"/>
                </a:solidFill>
              </a:endParaRPr>
            </a:p>
          </p:txBody>
        </p:sp>
      </p:grpSp>
    </p:spTree>
    <p:extLst>
      <p:ext uri="{BB962C8B-B14F-4D97-AF65-F5344CB8AC3E}">
        <p14:creationId xmlns:p14="http://schemas.microsoft.com/office/powerpoint/2010/main" val="2156152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A706D1F1-22EE-D987-A9DF-55CF7C5BBBF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
        <p:nvSpPr>
          <p:cNvPr id="4" name="Titel 1">
            <a:extLst>
              <a:ext uri="{FF2B5EF4-FFF2-40B4-BE49-F238E27FC236}">
                <a16:creationId xmlns:a16="http://schemas.microsoft.com/office/drawing/2014/main" id="{5BA917CF-1567-032E-0694-967F642972E4}"/>
              </a:ext>
            </a:extLst>
          </p:cNvPr>
          <p:cNvSpPr txBox="1">
            <a:spLocks/>
          </p:cNvSpPr>
          <p:nvPr/>
        </p:nvSpPr>
        <p:spPr bwMode="gray">
          <a:xfrm>
            <a:off x="304799" y="560331"/>
            <a:ext cx="5346701"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800" b="1"/>
              <a:t>Plugins, plugins ewerywhere…</a:t>
            </a:r>
            <a:endParaRPr lang="en-US" sz="2800" dirty="0"/>
          </a:p>
        </p:txBody>
      </p:sp>
      <p:grpSp>
        <p:nvGrpSpPr>
          <p:cNvPr id="6" name="Group 5">
            <a:extLst>
              <a:ext uri="{FF2B5EF4-FFF2-40B4-BE49-F238E27FC236}">
                <a16:creationId xmlns:a16="http://schemas.microsoft.com/office/drawing/2014/main" id="{7BA85A8E-44A0-B32F-2D84-DA4B90CA8CA1}"/>
              </a:ext>
            </a:extLst>
          </p:cNvPr>
          <p:cNvGrpSpPr>
            <a:grpSpLocks noChangeAspect="1"/>
          </p:cNvGrpSpPr>
          <p:nvPr/>
        </p:nvGrpSpPr>
        <p:grpSpPr>
          <a:xfrm>
            <a:off x="429276" y="2799242"/>
            <a:ext cx="5043489" cy="671512"/>
            <a:chOff x="928687" y="1704601"/>
            <a:chExt cx="5043489" cy="671512"/>
          </a:xfrm>
        </p:grpSpPr>
        <p:sp>
          <p:nvSpPr>
            <p:cNvPr id="7" name="Rounded Rectangle 6">
              <a:extLst>
                <a:ext uri="{FF2B5EF4-FFF2-40B4-BE49-F238E27FC236}">
                  <a16:creationId xmlns:a16="http://schemas.microsoft.com/office/drawing/2014/main" id="{E8A720A0-B3CC-D78C-3E43-20093D7229F0}"/>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8" name="Titel 1">
              <a:extLst>
                <a:ext uri="{FF2B5EF4-FFF2-40B4-BE49-F238E27FC236}">
                  <a16:creationId xmlns:a16="http://schemas.microsoft.com/office/drawing/2014/main" id="{09624147-6518-0EDE-85D5-417296214E56}"/>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Update ‘telegraf.conf’ file </a:t>
              </a:r>
              <a:endParaRPr lang="en-US" sz="2400" dirty="0">
                <a:solidFill>
                  <a:schemeClr val="bg1"/>
                </a:solidFill>
              </a:endParaRPr>
            </a:p>
          </p:txBody>
        </p:sp>
      </p:grpSp>
      <p:sp>
        <p:nvSpPr>
          <p:cNvPr id="9" name="Rectangle 8">
            <a:extLst>
              <a:ext uri="{FF2B5EF4-FFF2-40B4-BE49-F238E27FC236}">
                <a16:creationId xmlns:a16="http://schemas.microsoft.com/office/drawing/2014/main" id="{3B547128-5659-E84D-8969-26F5B09857E0}"/>
              </a:ext>
            </a:extLst>
          </p:cNvPr>
          <p:cNvSpPr/>
          <p:nvPr/>
        </p:nvSpPr>
        <p:spPr>
          <a:xfrm>
            <a:off x="5902041" y="-214313"/>
            <a:ext cx="6380165" cy="7286625"/>
          </a:xfrm>
          <a:prstGeom prst="rect">
            <a:avLst/>
          </a:prstGeom>
          <a:solidFill>
            <a:srgbClr val="1E1E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0" name="TextBox 9">
            <a:extLst>
              <a:ext uri="{FF2B5EF4-FFF2-40B4-BE49-F238E27FC236}">
                <a16:creationId xmlns:a16="http://schemas.microsoft.com/office/drawing/2014/main" id="{1CB8DB05-6544-395D-DE93-97E40146E322}"/>
              </a:ext>
            </a:extLst>
          </p:cNvPr>
          <p:cNvSpPr txBox="1"/>
          <p:nvPr/>
        </p:nvSpPr>
        <p:spPr>
          <a:xfrm>
            <a:off x="6197600" y="874454"/>
            <a:ext cx="5994400" cy="4247317"/>
          </a:xfrm>
          <a:prstGeom prst="rect">
            <a:avLst/>
          </a:prstGeom>
          <a:solidFill>
            <a:srgbClr val="1E1E1E"/>
          </a:solidFill>
        </p:spPr>
        <p:txBody>
          <a:bodyPr wrap="square">
            <a:spAutoFit/>
          </a:bodyPr>
          <a:lstStyle/>
          <a:p>
            <a:r>
              <a:rPr lang="en-GB" sz="1000" b="0">
                <a:solidFill>
                  <a:srgbClr val="C586C0"/>
                </a:solidFill>
                <a:effectLst/>
                <a:highlight>
                  <a:srgbClr val="1E1E1E"/>
                </a:highlight>
                <a:latin typeface="Menlo" panose="020B0609030804020204" pitchFamily="49" charset="0"/>
              </a:rPr>
              <a:t>FROM</a:t>
            </a:r>
            <a:r>
              <a:rPr lang="en-GB" sz="1000" b="0">
                <a:solidFill>
                  <a:srgbClr val="D4D4D4"/>
                </a:solidFill>
                <a:effectLst/>
                <a:highlight>
                  <a:srgbClr val="1E1E1E"/>
                </a:highlight>
                <a:latin typeface="Menlo" panose="020B0609030804020204" pitchFamily="49" charset="0"/>
              </a:rPr>
              <a:t> </a:t>
            </a:r>
            <a:r>
              <a:rPr lang="en-GB" sz="1000" b="0">
                <a:solidFill>
                  <a:srgbClr val="4EC9B0"/>
                </a:solidFill>
                <a:effectLst/>
                <a:highlight>
                  <a:srgbClr val="1E1E1E"/>
                </a:highlight>
                <a:latin typeface="Menlo" panose="020B0609030804020204" pitchFamily="49" charset="0"/>
              </a:rPr>
              <a:t>ubuntu</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update ubuntu and install telegraf, curl and dnsutils</a:t>
            </a:r>
            <a:endParaRPr lang="en-GB" sz="1000" b="0">
              <a:solidFill>
                <a:srgbClr val="D4D4D4"/>
              </a:solidFill>
              <a:effectLst/>
              <a:highlight>
                <a:srgbClr val="1E1E1E"/>
              </a:highlight>
              <a:latin typeface="Menlo" panose="020B0609030804020204" pitchFamily="49" charset="0"/>
            </a:endParaRPr>
          </a:p>
          <a:p>
            <a:r>
              <a:rPr lang="en-GB" sz="1000" b="0">
                <a:solidFill>
                  <a:srgbClr val="C586C0"/>
                </a:solidFill>
                <a:effectLst/>
                <a:highlight>
                  <a:srgbClr val="1E1E1E"/>
                </a:highlight>
                <a:latin typeface="Menlo" panose="020B0609030804020204" pitchFamily="49" charset="0"/>
              </a:rPr>
              <a:t>RUN</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apt-get</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update</a:t>
            </a:r>
            <a:r>
              <a:rPr lang="en-GB" sz="1000" b="0">
                <a:solidFill>
                  <a:srgbClr val="D4D4D4"/>
                </a:solidFill>
                <a:effectLst/>
                <a:highlight>
                  <a:srgbClr val="1E1E1E"/>
                </a:highlight>
                <a:latin typeface="Menlo" panose="020B0609030804020204" pitchFamily="49" charset="0"/>
              </a:rPr>
              <a:t> </a:t>
            </a:r>
            <a:r>
              <a:rPr lang="en-GB" sz="1000" b="0">
                <a:solidFill>
                  <a:srgbClr val="569CD6"/>
                </a:solidFill>
                <a:effectLst/>
                <a:highlight>
                  <a:srgbClr val="1E1E1E"/>
                </a:highlight>
                <a:latin typeface="Menlo" panose="020B0609030804020204" pitchFamily="49" charset="0"/>
              </a:rPr>
              <a:t>\</a:t>
            </a:r>
            <a:endParaRPr lang="en-GB" sz="1000" b="0">
              <a:solidFill>
                <a:srgbClr val="D4D4D4"/>
              </a:solidFill>
              <a:effectLst/>
              <a:highlight>
                <a:srgbClr val="1E1E1E"/>
              </a:highlight>
              <a:latin typeface="Menlo" panose="020B0609030804020204" pitchFamily="49" charset="0"/>
            </a:endParaRPr>
          </a:p>
          <a:p>
            <a:r>
              <a:rPr lang="en-GB" sz="1000" b="0">
                <a:solidFill>
                  <a:srgbClr val="9CDCFE"/>
                </a:solidFill>
                <a:effectLst/>
                <a:highlight>
                  <a:srgbClr val="1E1E1E"/>
                </a:highlight>
                <a:latin typeface="Menlo" panose="020B0609030804020204" pitchFamily="49" charset="0"/>
              </a:rPr>
              <a:t>&amp;&amp;</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apt-get</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install</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-y</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telegraf</a:t>
            </a:r>
            <a:r>
              <a:rPr lang="en-GB" sz="1000" b="0">
                <a:solidFill>
                  <a:srgbClr val="D4D4D4"/>
                </a:solidFill>
                <a:effectLst/>
                <a:highlight>
                  <a:srgbClr val="1E1E1E"/>
                </a:highlight>
                <a:latin typeface="Menlo" panose="020B0609030804020204" pitchFamily="49" charset="0"/>
              </a:rPr>
              <a:t> </a:t>
            </a:r>
            <a:r>
              <a:rPr lang="en-GB" sz="1000" b="0">
                <a:solidFill>
                  <a:srgbClr val="569CD6"/>
                </a:solidFill>
                <a:effectLst/>
                <a:highlight>
                  <a:srgbClr val="1E1E1E"/>
                </a:highlight>
                <a:latin typeface="Menlo" panose="020B0609030804020204" pitchFamily="49" charset="0"/>
              </a:rPr>
              <a:t>\</a:t>
            </a:r>
            <a:endParaRPr lang="en-GB" sz="1000" b="0">
              <a:solidFill>
                <a:srgbClr val="D4D4D4"/>
              </a:solidFill>
              <a:effectLst/>
              <a:highlight>
                <a:srgbClr val="1E1E1E"/>
              </a:highlight>
              <a:latin typeface="Menlo" panose="020B0609030804020204" pitchFamily="49" charset="0"/>
            </a:endParaRPr>
          </a:p>
          <a:p>
            <a:r>
              <a:rPr lang="en-GB" sz="1000" b="0">
                <a:solidFill>
                  <a:srgbClr val="9CDCFE"/>
                </a:solidFill>
                <a:effectLst/>
                <a:highlight>
                  <a:srgbClr val="1E1E1E"/>
                </a:highlight>
                <a:latin typeface="Menlo" panose="020B0609030804020204" pitchFamily="49" charset="0"/>
              </a:rPr>
              <a:t>&amp;&amp;</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apt</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install</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-y</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curl</a:t>
            </a:r>
            <a:r>
              <a:rPr lang="en-GB" sz="1000" b="0">
                <a:solidFill>
                  <a:srgbClr val="569CD6"/>
                </a:solidFill>
                <a:effectLst/>
                <a:highlight>
                  <a:srgbClr val="1E1E1E"/>
                </a:highlight>
                <a:latin typeface="Menlo" panose="020B0609030804020204" pitchFamily="49" charset="0"/>
              </a:rPr>
              <a:t>\</a:t>
            </a:r>
            <a:endParaRPr lang="en-GB" sz="1000" b="0">
              <a:solidFill>
                <a:srgbClr val="D4D4D4"/>
              </a:solidFill>
              <a:effectLst/>
              <a:highlight>
                <a:srgbClr val="1E1E1E"/>
              </a:highlight>
              <a:latin typeface="Menlo" panose="020B0609030804020204" pitchFamily="49" charset="0"/>
            </a:endParaRPr>
          </a:p>
          <a:p>
            <a:r>
              <a:rPr lang="en-GB" sz="1000" b="0">
                <a:solidFill>
                  <a:srgbClr val="9CDCFE"/>
                </a:solidFill>
                <a:effectLst/>
                <a:highlight>
                  <a:srgbClr val="1E1E1E"/>
                </a:highlight>
                <a:latin typeface="Menlo" panose="020B0609030804020204" pitchFamily="49" charset="0"/>
              </a:rPr>
              <a:t>&amp;&amp;</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apt-get</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install</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-y</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dnsutils</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C586C0"/>
                </a:solidFill>
                <a:effectLst/>
                <a:highlight>
                  <a:srgbClr val="1E1E1E"/>
                </a:highlight>
                <a:latin typeface="Menlo" panose="020B0609030804020204" pitchFamily="49" charset="0"/>
              </a:rPr>
              <a:t>RUN</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apt-get</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install</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-y</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ca-certificates</a:t>
            </a:r>
            <a:r>
              <a:rPr lang="en-GB" sz="1000" b="0">
                <a:solidFill>
                  <a:srgbClr val="D4D4D4"/>
                </a:solidFill>
                <a:effectLst/>
                <a:highlight>
                  <a:srgbClr val="1E1E1E"/>
                </a:highlight>
                <a:latin typeface="Menlo" panose="020B0609030804020204" pitchFamily="49" charset="0"/>
              </a:rPr>
              <a:t> </a:t>
            </a:r>
            <a:r>
              <a:rPr lang="en-GB" sz="1000" b="0">
                <a:solidFill>
                  <a:srgbClr val="569CD6"/>
                </a:solidFill>
                <a:effectLst/>
                <a:highlight>
                  <a:srgbClr val="1E1E1E"/>
                </a:highlight>
                <a:latin typeface="Menlo" panose="020B0609030804020204" pitchFamily="49" charset="0"/>
              </a:rPr>
              <a:t>\</a:t>
            </a:r>
            <a:endParaRPr lang="en-GB" sz="1000" b="0">
              <a:solidFill>
                <a:srgbClr val="D4D4D4"/>
              </a:solidFill>
              <a:effectLst/>
              <a:highlight>
                <a:srgbClr val="1E1E1E"/>
              </a:highlight>
              <a:latin typeface="Menlo" panose="020B0609030804020204" pitchFamily="49" charset="0"/>
            </a:endParaRPr>
          </a:p>
          <a:p>
            <a:r>
              <a:rPr lang="en-GB" sz="1000" b="0">
                <a:solidFill>
                  <a:srgbClr val="9CDCFE"/>
                </a:solidFill>
                <a:effectLst/>
                <a:highlight>
                  <a:srgbClr val="1E1E1E"/>
                </a:highlight>
                <a:latin typeface="Menlo" panose="020B0609030804020204" pitchFamily="49" charset="0"/>
              </a:rPr>
              <a:t>&amp;&amp;</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update-ca-certificates</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copy the scripts and assign appropriate rights</a:t>
            </a:r>
            <a:endParaRPr lang="en-GB" sz="1000" b="0">
              <a:solidFill>
                <a:srgbClr val="D4D4D4"/>
              </a:solidFill>
              <a:effectLst/>
              <a:highlight>
                <a:srgbClr val="1E1E1E"/>
              </a:highlight>
              <a:latin typeface="Menlo" panose="020B0609030804020204" pitchFamily="49" charset="0"/>
            </a:endParaRPr>
          </a:p>
          <a:p>
            <a:r>
              <a:rPr lang="en-GB" sz="1000" b="0">
                <a:solidFill>
                  <a:srgbClr val="C586C0"/>
                </a:solidFill>
                <a:effectLst/>
                <a:highlight>
                  <a:srgbClr val="1E1E1E"/>
                </a:highlight>
                <a:latin typeface="Menlo" panose="020B0609030804020204" pitchFamily="49" charset="0"/>
              </a:rPr>
              <a:t>COPY</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monitoring-explicit.sh</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/etc/telegraf/telegraf.d/monitoring-explicit.sh</a:t>
            </a:r>
            <a:endParaRPr lang="en-GB" sz="1000" b="0">
              <a:solidFill>
                <a:srgbClr val="D4D4D4"/>
              </a:solidFill>
              <a:effectLst/>
              <a:highlight>
                <a:srgbClr val="1E1E1E"/>
              </a:highlight>
              <a:latin typeface="Menlo" panose="020B0609030804020204" pitchFamily="49" charset="0"/>
            </a:endParaRPr>
          </a:p>
          <a:p>
            <a:r>
              <a:rPr lang="en-GB" sz="1000" b="0">
                <a:solidFill>
                  <a:srgbClr val="C586C0"/>
                </a:solidFill>
                <a:effectLst/>
                <a:highlight>
                  <a:srgbClr val="1E1E1E"/>
                </a:highlight>
                <a:latin typeface="Menlo" panose="020B0609030804020204" pitchFamily="49" charset="0"/>
              </a:rPr>
              <a:t>COPY</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monitoring.sh</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/etc/telegraf/telegraf.d/monitoring.sh</a:t>
            </a:r>
            <a:endParaRPr lang="en-GB" sz="1000" b="0">
              <a:solidFill>
                <a:srgbClr val="D4D4D4"/>
              </a:solidFill>
              <a:effectLst/>
              <a:highlight>
                <a:srgbClr val="1E1E1E"/>
              </a:highlight>
              <a:latin typeface="Menlo" panose="020B0609030804020204" pitchFamily="49" charset="0"/>
            </a:endParaRPr>
          </a:p>
          <a:p>
            <a:r>
              <a:rPr lang="en-GB" sz="1000" b="0">
                <a:solidFill>
                  <a:srgbClr val="C586C0"/>
                </a:solidFill>
                <a:effectLst/>
                <a:highlight>
                  <a:srgbClr val="1E1E1E"/>
                </a:highlight>
                <a:latin typeface="Menlo" panose="020B0609030804020204" pitchFamily="49" charset="0"/>
              </a:rPr>
              <a:t>RUN</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chmod</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755</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/etc/telegraf/telegraf.d/monitoring-explicit.sh</a:t>
            </a:r>
            <a:endParaRPr lang="en-GB" sz="1000" b="0">
              <a:solidFill>
                <a:srgbClr val="D4D4D4"/>
              </a:solidFill>
              <a:effectLst/>
              <a:highlight>
                <a:srgbClr val="1E1E1E"/>
              </a:highlight>
              <a:latin typeface="Menlo" panose="020B0609030804020204" pitchFamily="49" charset="0"/>
            </a:endParaRPr>
          </a:p>
          <a:p>
            <a:r>
              <a:rPr lang="en-GB" sz="1000" b="0">
                <a:solidFill>
                  <a:srgbClr val="C586C0"/>
                </a:solidFill>
                <a:effectLst/>
                <a:highlight>
                  <a:srgbClr val="1E1E1E"/>
                </a:highlight>
                <a:latin typeface="Menlo" panose="020B0609030804020204" pitchFamily="49" charset="0"/>
              </a:rPr>
              <a:t>RUN</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chmod</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755</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/etc/telegraf/telegraf.d/monitoring.sh</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copy telegraf.conf and assign appropriate rights</a:t>
            </a:r>
            <a:endParaRPr lang="en-GB" sz="1000" b="0">
              <a:solidFill>
                <a:srgbClr val="D4D4D4"/>
              </a:solidFill>
              <a:effectLst/>
              <a:highlight>
                <a:srgbClr val="1E1E1E"/>
              </a:highlight>
              <a:latin typeface="Menlo" panose="020B0609030804020204" pitchFamily="49" charset="0"/>
            </a:endParaRPr>
          </a:p>
          <a:p>
            <a:r>
              <a:rPr lang="en-GB" sz="1000" b="0">
                <a:solidFill>
                  <a:srgbClr val="C586C0"/>
                </a:solidFill>
                <a:effectLst/>
                <a:highlight>
                  <a:srgbClr val="1E1E1E"/>
                </a:highlight>
                <a:latin typeface="Menlo" panose="020B0609030804020204" pitchFamily="49" charset="0"/>
              </a:rPr>
              <a:t>COPY</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telegraf.conf</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/etc/telegraf/telegraf.conf</a:t>
            </a:r>
            <a:endParaRPr lang="en-GB" sz="1000" b="0">
              <a:solidFill>
                <a:srgbClr val="D4D4D4"/>
              </a:solidFill>
              <a:effectLst/>
              <a:highlight>
                <a:srgbClr val="1E1E1E"/>
              </a:highlight>
              <a:latin typeface="Menlo" panose="020B0609030804020204" pitchFamily="49" charset="0"/>
            </a:endParaRPr>
          </a:p>
          <a:p>
            <a:r>
              <a:rPr lang="en-GB" sz="1000" b="0">
                <a:solidFill>
                  <a:srgbClr val="C586C0"/>
                </a:solidFill>
                <a:effectLst/>
                <a:highlight>
                  <a:srgbClr val="1E1E1E"/>
                </a:highlight>
                <a:latin typeface="Menlo" panose="020B0609030804020204" pitchFamily="49" charset="0"/>
              </a:rPr>
              <a:t>RUN</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chmod</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755</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/etc/telegraf/telegraf.conf</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copy sntrypoint script, assign appropriate rights and call it</a:t>
            </a:r>
            <a:endParaRPr lang="en-GB" sz="1000" b="0">
              <a:solidFill>
                <a:srgbClr val="D4D4D4"/>
              </a:solidFill>
              <a:effectLst/>
              <a:highlight>
                <a:srgbClr val="1E1E1E"/>
              </a:highlight>
              <a:latin typeface="Menlo" panose="020B0609030804020204" pitchFamily="49" charset="0"/>
            </a:endParaRPr>
          </a:p>
          <a:p>
            <a:r>
              <a:rPr lang="en-GB" sz="1000" b="0">
                <a:solidFill>
                  <a:srgbClr val="C586C0"/>
                </a:solidFill>
                <a:effectLst/>
                <a:highlight>
                  <a:srgbClr val="1E1E1E"/>
                </a:highlight>
                <a:latin typeface="Menlo" panose="020B0609030804020204" pitchFamily="49" charset="0"/>
              </a:rPr>
              <a:t>COPY</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entrypoint.sh</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/sbin/entrypoint.sh</a:t>
            </a:r>
            <a:endParaRPr lang="en-GB" sz="1000" b="0">
              <a:solidFill>
                <a:srgbClr val="D4D4D4"/>
              </a:solidFill>
              <a:effectLst/>
              <a:highlight>
                <a:srgbClr val="1E1E1E"/>
              </a:highlight>
              <a:latin typeface="Menlo" panose="020B0609030804020204" pitchFamily="49" charset="0"/>
            </a:endParaRPr>
          </a:p>
          <a:p>
            <a:r>
              <a:rPr lang="en-GB" sz="1000" b="0">
                <a:solidFill>
                  <a:srgbClr val="C586C0"/>
                </a:solidFill>
                <a:effectLst/>
                <a:highlight>
                  <a:srgbClr val="1E1E1E"/>
                </a:highlight>
                <a:latin typeface="Menlo" panose="020B0609030804020204" pitchFamily="49" charset="0"/>
              </a:rPr>
              <a:t>RUN</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chmod</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755</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/sbin/entrypoint.sh</a:t>
            </a:r>
            <a:endParaRPr lang="en-GB" sz="1000" b="0">
              <a:solidFill>
                <a:srgbClr val="D4D4D4"/>
              </a:solidFill>
              <a:effectLst/>
              <a:highlight>
                <a:srgbClr val="1E1E1E"/>
              </a:highlight>
              <a:latin typeface="Menlo" panose="020B0609030804020204" pitchFamily="49" charset="0"/>
            </a:endParaRPr>
          </a:p>
          <a:p>
            <a:r>
              <a:rPr lang="en-GB" sz="1000" b="0">
                <a:solidFill>
                  <a:srgbClr val="C586C0"/>
                </a:solidFill>
                <a:effectLst/>
                <a:highlight>
                  <a:srgbClr val="1E1E1E"/>
                </a:highlight>
                <a:latin typeface="Menlo" panose="020B0609030804020204" pitchFamily="49" charset="0"/>
              </a:rPr>
              <a:t>ENTRYPOINT</a:t>
            </a:r>
            <a:r>
              <a:rPr lang="en-GB" sz="1000" b="0">
                <a:solidFill>
                  <a:srgbClr val="D4D4D4"/>
                </a:solidFill>
                <a:effectLst/>
                <a:highlight>
                  <a:srgbClr val="1E1E1E"/>
                </a:highlight>
                <a:latin typeface="Menlo" panose="020B0609030804020204" pitchFamily="49" charset="0"/>
              </a:rPr>
              <a:t> </a:t>
            </a:r>
            <a:r>
              <a:rPr lang="en-GB" sz="1000" b="0">
                <a:solidFill>
                  <a:srgbClr val="9CDCFE"/>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"/sbin/entrypoint.sh"</a:t>
            </a:r>
            <a:r>
              <a:rPr lang="en-GB" sz="1000" b="0">
                <a:solidFill>
                  <a:srgbClr val="9CDCFE"/>
                </a:solidFill>
                <a:effectLst/>
                <a:highlight>
                  <a:srgbClr val="1E1E1E"/>
                </a:highlight>
                <a:latin typeface="Menlo" panose="020B0609030804020204" pitchFamily="49" charset="0"/>
              </a:rPr>
              <a:t>]</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endParaRPr lang="en-GB" sz="1000" b="0">
              <a:solidFill>
                <a:srgbClr val="D4D4D4"/>
              </a:solidFill>
              <a:effectLst/>
              <a:highlight>
                <a:srgbClr val="1E1E1E"/>
              </a:highlight>
              <a:latin typeface="Menlo" panose="020B0609030804020204" pitchFamily="49" charset="0"/>
            </a:endParaRPr>
          </a:p>
        </p:txBody>
      </p:sp>
      <p:grpSp>
        <p:nvGrpSpPr>
          <p:cNvPr id="11" name="Group 10">
            <a:extLst>
              <a:ext uri="{FF2B5EF4-FFF2-40B4-BE49-F238E27FC236}">
                <a16:creationId xmlns:a16="http://schemas.microsoft.com/office/drawing/2014/main" id="{CC93E9DF-62A2-983D-92BC-CCC7B4389CEF}"/>
              </a:ext>
            </a:extLst>
          </p:cNvPr>
          <p:cNvGrpSpPr>
            <a:grpSpLocks noChangeAspect="1"/>
          </p:cNvGrpSpPr>
          <p:nvPr/>
        </p:nvGrpSpPr>
        <p:grpSpPr>
          <a:xfrm>
            <a:off x="456404" y="4117504"/>
            <a:ext cx="5043489" cy="671512"/>
            <a:chOff x="928687" y="1704601"/>
            <a:chExt cx="5043489" cy="671512"/>
          </a:xfrm>
        </p:grpSpPr>
        <p:sp>
          <p:nvSpPr>
            <p:cNvPr id="12" name="Rounded Rectangle 11">
              <a:extLst>
                <a:ext uri="{FF2B5EF4-FFF2-40B4-BE49-F238E27FC236}">
                  <a16:creationId xmlns:a16="http://schemas.microsoft.com/office/drawing/2014/main" id="{F7250CD0-F02E-E8FE-3CF2-747C096041D8}"/>
                </a:ext>
              </a:extLst>
            </p:cNvPr>
            <p:cNvSpPr/>
            <p:nvPr/>
          </p:nvSpPr>
          <p:spPr>
            <a:xfrm>
              <a:off x="928687" y="1704601"/>
              <a:ext cx="5043488" cy="671512"/>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13" name="Titel 1">
              <a:extLst>
                <a:ext uri="{FF2B5EF4-FFF2-40B4-BE49-F238E27FC236}">
                  <a16:creationId xmlns:a16="http://schemas.microsoft.com/office/drawing/2014/main" id="{10F3CB3E-066B-3036-7353-EF440B99EFCF}"/>
                </a:ext>
              </a:extLst>
            </p:cNvPr>
            <p:cNvSpPr txBox="1">
              <a:spLocks/>
            </p:cNvSpPr>
            <p:nvPr/>
          </p:nvSpPr>
          <p:spPr bwMode="gray">
            <a:xfrm>
              <a:off x="942976" y="1845962"/>
              <a:ext cx="5029200" cy="2637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2400" b="1">
                  <a:solidFill>
                    <a:schemeClr val="bg1"/>
                  </a:solidFill>
                </a:rPr>
                <a:t>Call it to Dockerfile</a:t>
              </a:r>
              <a:endParaRPr lang="en-US" sz="2400" dirty="0">
                <a:solidFill>
                  <a:schemeClr val="bg1"/>
                </a:solidFill>
              </a:endParaRPr>
            </a:p>
          </p:txBody>
        </p:sp>
      </p:grpSp>
      <p:sp>
        <p:nvSpPr>
          <p:cNvPr id="2" name="Rectangle 1">
            <a:extLst>
              <a:ext uri="{FF2B5EF4-FFF2-40B4-BE49-F238E27FC236}">
                <a16:creationId xmlns:a16="http://schemas.microsoft.com/office/drawing/2014/main" id="{1672C119-8BF8-7699-1F59-23CC3DD8B229}"/>
              </a:ext>
            </a:extLst>
          </p:cNvPr>
          <p:cNvSpPr/>
          <p:nvPr/>
        </p:nvSpPr>
        <p:spPr>
          <a:xfrm>
            <a:off x="6197600" y="3470754"/>
            <a:ext cx="4051300" cy="55514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Tree>
    <p:extLst>
      <p:ext uri="{BB962C8B-B14F-4D97-AF65-F5344CB8AC3E}">
        <p14:creationId xmlns:p14="http://schemas.microsoft.com/office/powerpoint/2010/main" val="1342489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mple background Stock Images - Search Stock Images on Everypixel">
            <a:extLst>
              <a:ext uri="{FF2B5EF4-FFF2-40B4-BE49-F238E27FC236}">
                <a16:creationId xmlns:a16="http://schemas.microsoft.com/office/drawing/2014/main" id="{6E698DE4-7CA7-4A72-B66B-6A4E0F1BF66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16988"/>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75C182F-6A58-0CF2-9B83-DB6FD8C76F70}"/>
              </a:ext>
            </a:extLst>
          </p:cNvPr>
          <p:cNvGrpSpPr>
            <a:grpSpLocks noChangeAspect="1"/>
          </p:cNvGrpSpPr>
          <p:nvPr/>
        </p:nvGrpSpPr>
        <p:grpSpPr>
          <a:xfrm>
            <a:off x="8984445" y="3663336"/>
            <a:ext cx="2057400" cy="1259639"/>
            <a:chOff x="8984445" y="3663336"/>
            <a:chExt cx="2057400" cy="1259639"/>
          </a:xfrm>
        </p:grpSpPr>
        <p:sp>
          <p:nvSpPr>
            <p:cNvPr id="6" name="Rectangle 19">
              <a:extLst>
                <a:ext uri="{FF2B5EF4-FFF2-40B4-BE49-F238E27FC236}">
                  <a16:creationId xmlns:a16="http://schemas.microsoft.com/office/drawing/2014/main" id="{212A37C5-5C7B-3CDF-31DA-11FC6E6BCAC3}"/>
                </a:ext>
              </a:extLst>
            </p:cNvPr>
            <p:cNvSpPr/>
            <p:nvPr/>
          </p:nvSpPr>
          <p:spPr>
            <a:xfrm>
              <a:off x="8984445" y="3663336"/>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7" name="Graphic 20">
              <a:extLst>
                <a:ext uri="{FF2B5EF4-FFF2-40B4-BE49-F238E27FC236}">
                  <a16:creationId xmlns:a16="http://schemas.microsoft.com/office/drawing/2014/main" id="{B3A5AAAB-E904-7EC8-781F-B0A83609B280}"/>
                </a:ext>
              </a:extLst>
            </p:cNvPr>
            <p:cNvPicPr>
              <a:picLocks noChangeAspect="1"/>
            </p:cNvPicPr>
            <p:nvPr/>
          </p:nvPicPr>
          <p:blipFill>
            <a:blip r:embed="rId4">
              <a:lum/>
              <a:alphaModFix/>
            </a:blip>
            <a:srcRect/>
            <a:stretch>
              <a:fillRect/>
            </a:stretch>
          </p:blipFill>
          <p:spPr>
            <a:xfrm>
              <a:off x="8984445" y="3663336"/>
              <a:ext cx="380520" cy="380520"/>
            </a:xfrm>
            <a:prstGeom prst="rect">
              <a:avLst/>
            </a:prstGeom>
            <a:noFill/>
            <a:ln>
              <a:noFill/>
            </a:ln>
          </p:spPr>
        </p:pic>
      </p:grpSp>
      <p:sp>
        <p:nvSpPr>
          <p:cNvPr id="14" name="Titel 1">
            <a:extLst>
              <a:ext uri="{FF2B5EF4-FFF2-40B4-BE49-F238E27FC236}">
                <a16:creationId xmlns:a16="http://schemas.microsoft.com/office/drawing/2014/main" id="{3A210430-312F-4201-9BF6-739C18C0CB69}"/>
              </a:ext>
            </a:extLst>
          </p:cNvPr>
          <p:cNvSpPr txBox="1">
            <a:spLocks/>
          </p:cNvSpPr>
          <p:nvPr/>
        </p:nvSpPr>
        <p:spPr bwMode="gray">
          <a:xfrm>
            <a:off x="9029772" y="4084560"/>
            <a:ext cx="2109870" cy="3049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800" dirty="0"/>
              <a:t>Whitelist</a:t>
            </a:r>
          </a:p>
        </p:txBody>
      </p:sp>
      <p:grpSp>
        <p:nvGrpSpPr>
          <p:cNvPr id="17" name="Group 16">
            <a:extLst>
              <a:ext uri="{FF2B5EF4-FFF2-40B4-BE49-F238E27FC236}">
                <a16:creationId xmlns:a16="http://schemas.microsoft.com/office/drawing/2014/main" id="{5A26A085-DE02-B959-1D44-D74269C15A49}"/>
              </a:ext>
            </a:extLst>
          </p:cNvPr>
          <p:cNvGrpSpPr>
            <a:grpSpLocks noChangeAspect="1"/>
          </p:cNvGrpSpPr>
          <p:nvPr/>
        </p:nvGrpSpPr>
        <p:grpSpPr>
          <a:xfrm>
            <a:off x="9026279" y="3783686"/>
            <a:ext cx="2799732" cy="952156"/>
            <a:chOff x="9026279" y="3783686"/>
            <a:chExt cx="2799732" cy="952156"/>
          </a:xfrm>
        </p:grpSpPr>
        <p:pic>
          <p:nvPicPr>
            <p:cNvPr id="18" name="Picture 11">
              <a:extLst>
                <a:ext uri="{FF2B5EF4-FFF2-40B4-BE49-F238E27FC236}">
                  <a16:creationId xmlns:a16="http://schemas.microsoft.com/office/drawing/2014/main" id="{B0625E4D-E342-61AC-0505-6B46BB6484AD}"/>
                </a:ext>
              </a:extLst>
            </p:cNvPr>
            <p:cNvPicPr>
              <a:picLocks noChangeAspect="1"/>
            </p:cNvPicPr>
            <p:nvPr/>
          </p:nvPicPr>
          <p:blipFill>
            <a:blip r:embed="rId5">
              <a:lum/>
              <a:alphaModFix/>
            </a:blip>
            <a:srcRect/>
            <a:stretch>
              <a:fillRect/>
            </a:stretch>
          </p:blipFill>
          <p:spPr>
            <a:xfrm>
              <a:off x="11158882" y="3783686"/>
              <a:ext cx="507600" cy="507600"/>
            </a:xfrm>
            <a:prstGeom prst="rect">
              <a:avLst/>
            </a:prstGeom>
            <a:noFill/>
            <a:ln>
              <a:noFill/>
            </a:ln>
          </p:spPr>
        </p:pic>
        <p:pic>
          <p:nvPicPr>
            <p:cNvPr id="20" name="Picture 19" descr="(none)">
              <a:extLst>
                <a:ext uri="{FF2B5EF4-FFF2-40B4-BE49-F238E27FC236}">
                  <a16:creationId xmlns:a16="http://schemas.microsoft.com/office/drawing/2014/main" id="{DB1B3E12-A2FD-F220-567E-753693DBA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17" y="402970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4">
              <a:extLst>
                <a:ext uri="{FF2B5EF4-FFF2-40B4-BE49-F238E27FC236}">
                  <a16:creationId xmlns:a16="http://schemas.microsoft.com/office/drawing/2014/main" id="{EFFADE54-E2ED-C189-5AC7-3FC451464D1E}"/>
                </a:ext>
              </a:extLst>
            </p:cNvPr>
            <p:cNvSpPr/>
            <p:nvPr/>
          </p:nvSpPr>
          <p:spPr>
            <a:xfrm>
              <a:off x="10416718" y="457451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22" name="Straight Connector 18">
              <a:extLst>
                <a:ext uri="{FF2B5EF4-FFF2-40B4-BE49-F238E27FC236}">
                  <a16:creationId xmlns:a16="http://schemas.microsoft.com/office/drawing/2014/main" id="{DD42665C-5AE2-AB3F-A05C-A03D1D8EE0F0}"/>
                </a:ext>
              </a:extLst>
            </p:cNvPr>
            <p:cNvSpPr/>
            <p:nvPr/>
          </p:nvSpPr>
          <p:spPr>
            <a:xfrm flipV="1">
              <a:off x="10882346" y="4083393"/>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grpSp>
          <p:nvGrpSpPr>
            <p:cNvPr id="23" name="Group 22">
              <a:extLst>
                <a:ext uri="{FF2B5EF4-FFF2-40B4-BE49-F238E27FC236}">
                  <a16:creationId xmlns:a16="http://schemas.microsoft.com/office/drawing/2014/main" id="{50207349-AC8D-29F0-CACD-C8421B5BCE4F}"/>
                </a:ext>
              </a:extLst>
            </p:cNvPr>
            <p:cNvGrpSpPr>
              <a:grpSpLocks noChangeAspect="1"/>
            </p:cNvGrpSpPr>
            <p:nvPr/>
          </p:nvGrpSpPr>
          <p:grpSpPr>
            <a:xfrm>
              <a:off x="9026279" y="4060483"/>
              <a:ext cx="568773" cy="652663"/>
              <a:chOff x="10590556" y="571188"/>
              <a:chExt cx="914399" cy="1049269"/>
            </a:xfrm>
          </p:grpSpPr>
          <p:pic>
            <p:nvPicPr>
              <p:cNvPr id="29" name="Picture 28" descr="A logo of cubes and a circle&#10;&#10;Description automatically generated">
                <a:extLst>
                  <a:ext uri="{FF2B5EF4-FFF2-40B4-BE49-F238E27FC236}">
                    <a16:creationId xmlns:a16="http://schemas.microsoft.com/office/drawing/2014/main" id="{380D5125-314E-2C17-3703-22C7B295DC13}"/>
                  </a:ext>
                </a:extLst>
              </p:cNvPr>
              <p:cNvPicPr>
                <a:picLocks noChangeAspect="1"/>
              </p:cNvPicPr>
              <p:nvPr/>
            </p:nvPicPr>
            <p:blipFill>
              <a:blip r:embed="rId7"/>
              <a:stretch>
                <a:fillRect/>
              </a:stretch>
            </p:blipFill>
            <p:spPr>
              <a:xfrm>
                <a:off x="10590556" y="571188"/>
                <a:ext cx="914399" cy="914399"/>
              </a:xfrm>
              <a:prstGeom prst="rect">
                <a:avLst/>
              </a:prstGeom>
            </p:spPr>
          </p:pic>
          <p:sp>
            <p:nvSpPr>
              <p:cNvPr id="30" name="Titel 1">
                <a:extLst>
                  <a:ext uri="{FF2B5EF4-FFF2-40B4-BE49-F238E27FC236}">
                    <a16:creationId xmlns:a16="http://schemas.microsoft.com/office/drawing/2014/main" id="{F81F116F-744D-EBFE-4C26-99964462E120}"/>
                  </a:ext>
                </a:extLst>
              </p:cNvPr>
              <p:cNvSpPr txBox="1">
                <a:spLocks/>
              </p:cNvSpPr>
              <p:nvPr/>
            </p:nvSpPr>
            <p:spPr bwMode="gray">
              <a:xfrm>
                <a:off x="10646955" y="1492502"/>
                <a:ext cx="675867" cy="12795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grpSp>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8">
              <a:lum/>
              <a:alphaModFix/>
            </a:blip>
            <a:srcRect/>
            <a:stretch>
              <a:fillRect/>
            </a:stretch>
          </p:blipFill>
          <p:spPr>
            <a:xfrm>
              <a:off x="9523629" y="3968759"/>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9"/>
            <a:stretch>
              <a:fillRect/>
            </a:stretch>
          </p:blipFill>
          <p:spPr>
            <a:xfrm>
              <a:off x="9516843" y="4370568"/>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9926020" y="4102312"/>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46A800"/>
                  </a:solidFill>
                </a:rPr>
                <a:t>Squid Proxy</a:t>
              </a:r>
              <a:endParaRPr lang="en-US" sz="12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9926021" y="451475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FluentBit</a:t>
              </a:r>
            </a:p>
          </p:txBody>
        </p:sp>
        <p:sp>
          <p:nvSpPr>
            <p:cNvPr id="28" name="TextBox 44">
              <a:extLst>
                <a:ext uri="{FF2B5EF4-FFF2-40B4-BE49-F238E27FC236}">
                  <a16:creationId xmlns:a16="http://schemas.microsoft.com/office/drawing/2014/main" id="{07A2372E-6FCD-5A4E-9705-CEECC339981D}"/>
                </a:ext>
              </a:extLst>
            </p:cNvPr>
            <p:cNvSpPr/>
            <p:nvPr/>
          </p:nvSpPr>
          <p:spPr>
            <a:xfrm>
              <a:off x="11084846" y="4352029"/>
              <a:ext cx="741165"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sp>
        <p:nvSpPr>
          <p:cNvPr id="31" name="TextBox 30">
            <a:extLst>
              <a:ext uri="{FF2B5EF4-FFF2-40B4-BE49-F238E27FC236}">
                <a16:creationId xmlns:a16="http://schemas.microsoft.com/office/drawing/2014/main" id="{A8A58327-71AD-85D8-FA8E-54742CF02280}"/>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grpSp>
        <p:nvGrpSpPr>
          <p:cNvPr id="32" name="Group 31">
            <a:extLst>
              <a:ext uri="{FF2B5EF4-FFF2-40B4-BE49-F238E27FC236}">
                <a16:creationId xmlns:a16="http://schemas.microsoft.com/office/drawing/2014/main" id="{2AE43976-0AE1-7018-C815-388213A76691}"/>
              </a:ext>
            </a:extLst>
          </p:cNvPr>
          <p:cNvGrpSpPr>
            <a:grpSpLocks noChangeAspect="1"/>
          </p:cNvGrpSpPr>
          <p:nvPr/>
        </p:nvGrpSpPr>
        <p:grpSpPr>
          <a:xfrm>
            <a:off x="255354" y="3056707"/>
            <a:ext cx="1987934" cy="2485189"/>
            <a:chOff x="350280" y="2713382"/>
            <a:chExt cx="2830680" cy="3538737"/>
          </a:xfrm>
        </p:grpSpPr>
        <p:sp>
          <p:nvSpPr>
            <p:cNvPr id="33" name="Rectangle 8">
              <a:extLst>
                <a:ext uri="{FF2B5EF4-FFF2-40B4-BE49-F238E27FC236}">
                  <a16:creationId xmlns:a16="http://schemas.microsoft.com/office/drawing/2014/main" id="{C4287469-C3B8-65EE-4E7E-2FED684F8636}"/>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3</a:t>
              </a:r>
            </a:p>
          </p:txBody>
        </p:sp>
        <p:pic>
          <p:nvPicPr>
            <p:cNvPr id="34" name="Graphic 9">
              <a:extLst>
                <a:ext uri="{FF2B5EF4-FFF2-40B4-BE49-F238E27FC236}">
                  <a16:creationId xmlns:a16="http://schemas.microsoft.com/office/drawing/2014/main" id="{B45A055C-CDE4-3AE4-C6E4-30FF05C9B3EC}"/>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35" name="Rectangle 12">
              <a:extLst>
                <a:ext uri="{FF2B5EF4-FFF2-40B4-BE49-F238E27FC236}">
                  <a16:creationId xmlns:a16="http://schemas.microsoft.com/office/drawing/2014/main" id="{FEC2FDC5-D603-3008-71F2-83446F86C6B6}"/>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36" name="Graphic 13">
              <a:extLst>
                <a:ext uri="{FF2B5EF4-FFF2-40B4-BE49-F238E27FC236}">
                  <a16:creationId xmlns:a16="http://schemas.microsoft.com/office/drawing/2014/main" id="{DFD86EDF-7176-5288-AB24-EBAB02888CDC}"/>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37" name="Picture 15">
              <a:extLst>
                <a:ext uri="{FF2B5EF4-FFF2-40B4-BE49-F238E27FC236}">
                  <a16:creationId xmlns:a16="http://schemas.microsoft.com/office/drawing/2014/main" id="{F8B3AFB3-5506-F5CE-75EA-861BF8D51755}"/>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38" name="TextBox 24">
              <a:extLst>
                <a:ext uri="{FF2B5EF4-FFF2-40B4-BE49-F238E27FC236}">
                  <a16:creationId xmlns:a16="http://schemas.microsoft.com/office/drawing/2014/main" id="{A1ADF3B6-FBB0-1EF3-810E-70B0D7BD82CC}"/>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39" name="Group 38">
            <a:extLst>
              <a:ext uri="{FF2B5EF4-FFF2-40B4-BE49-F238E27FC236}">
                <a16:creationId xmlns:a16="http://schemas.microsoft.com/office/drawing/2014/main" id="{17F13404-3428-B890-8D00-5E33E4B275CA}"/>
              </a:ext>
            </a:extLst>
          </p:cNvPr>
          <p:cNvGrpSpPr>
            <a:grpSpLocks noChangeAspect="1"/>
          </p:cNvGrpSpPr>
          <p:nvPr/>
        </p:nvGrpSpPr>
        <p:grpSpPr>
          <a:xfrm>
            <a:off x="278578" y="389778"/>
            <a:ext cx="1987934" cy="2485189"/>
            <a:chOff x="350280" y="2713382"/>
            <a:chExt cx="2830680" cy="3538737"/>
          </a:xfrm>
        </p:grpSpPr>
        <p:sp>
          <p:nvSpPr>
            <p:cNvPr id="40" name="Rectangle 8">
              <a:extLst>
                <a:ext uri="{FF2B5EF4-FFF2-40B4-BE49-F238E27FC236}">
                  <a16:creationId xmlns:a16="http://schemas.microsoft.com/office/drawing/2014/main" id="{622D05B2-73F1-9BF5-399D-0A611DAA8120}"/>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1</a:t>
              </a:r>
            </a:p>
          </p:txBody>
        </p:sp>
        <p:pic>
          <p:nvPicPr>
            <p:cNvPr id="41" name="Graphic 9">
              <a:extLst>
                <a:ext uri="{FF2B5EF4-FFF2-40B4-BE49-F238E27FC236}">
                  <a16:creationId xmlns:a16="http://schemas.microsoft.com/office/drawing/2014/main" id="{8D7C16F8-D638-4CE4-8007-D3E3157C032A}"/>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42" name="Rectangle 12">
              <a:extLst>
                <a:ext uri="{FF2B5EF4-FFF2-40B4-BE49-F238E27FC236}">
                  <a16:creationId xmlns:a16="http://schemas.microsoft.com/office/drawing/2014/main" id="{403F5D10-9C90-C6C0-2568-28AFC3FF0B40}"/>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3" name="Graphic 13">
              <a:extLst>
                <a:ext uri="{FF2B5EF4-FFF2-40B4-BE49-F238E27FC236}">
                  <a16:creationId xmlns:a16="http://schemas.microsoft.com/office/drawing/2014/main" id="{B037E11D-D7C4-EFDE-A539-309D991A17D9}"/>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44" name="Picture 15">
              <a:extLst>
                <a:ext uri="{FF2B5EF4-FFF2-40B4-BE49-F238E27FC236}">
                  <a16:creationId xmlns:a16="http://schemas.microsoft.com/office/drawing/2014/main" id="{B71F5645-949B-CBEA-E5B6-7D7E6040266A}"/>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45" name="TextBox 24">
              <a:extLst>
                <a:ext uri="{FF2B5EF4-FFF2-40B4-BE49-F238E27FC236}">
                  <a16:creationId xmlns:a16="http://schemas.microsoft.com/office/drawing/2014/main" id="{EBAB829B-F90E-0477-1D95-CDEA0D776503}"/>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sp>
        <p:nvSpPr>
          <p:cNvPr id="46" name="Rectangle 8">
            <a:extLst>
              <a:ext uri="{FF2B5EF4-FFF2-40B4-BE49-F238E27FC236}">
                <a16:creationId xmlns:a16="http://schemas.microsoft.com/office/drawing/2014/main" id="{F818D453-BE68-7CB0-73C2-78F58C6E9B9B}"/>
              </a:ext>
            </a:extLst>
          </p:cNvPr>
          <p:cNvSpPr/>
          <p:nvPr/>
        </p:nvSpPr>
        <p:spPr>
          <a:xfrm>
            <a:off x="2690299" y="389778"/>
            <a:ext cx="1987934" cy="24851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2</a:t>
            </a:r>
          </a:p>
        </p:txBody>
      </p:sp>
      <p:pic>
        <p:nvPicPr>
          <p:cNvPr id="47" name="Graphic 9">
            <a:extLst>
              <a:ext uri="{FF2B5EF4-FFF2-40B4-BE49-F238E27FC236}">
                <a16:creationId xmlns:a16="http://schemas.microsoft.com/office/drawing/2014/main" id="{A0D31CF7-AE60-FFBA-3093-F5780649F88B}"/>
              </a:ext>
            </a:extLst>
          </p:cNvPr>
          <p:cNvPicPr>
            <a:picLocks noChangeAspect="1"/>
          </p:cNvPicPr>
          <p:nvPr/>
        </p:nvPicPr>
        <p:blipFill>
          <a:blip r:embed="rId10">
            <a:lum/>
            <a:alphaModFix/>
          </a:blip>
          <a:srcRect/>
          <a:stretch>
            <a:fillRect/>
          </a:stretch>
        </p:blipFill>
        <p:spPr>
          <a:xfrm>
            <a:off x="2699213" y="389778"/>
            <a:ext cx="300352" cy="316784"/>
          </a:xfrm>
          <a:prstGeom prst="rect">
            <a:avLst/>
          </a:prstGeom>
          <a:noFill/>
          <a:ln>
            <a:noFill/>
          </a:ln>
        </p:spPr>
      </p:pic>
      <p:sp>
        <p:nvSpPr>
          <p:cNvPr id="48" name="Rectangle 12">
            <a:extLst>
              <a:ext uri="{FF2B5EF4-FFF2-40B4-BE49-F238E27FC236}">
                <a16:creationId xmlns:a16="http://schemas.microsoft.com/office/drawing/2014/main" id="{1603044E-5733-6664-C243-A139983DA895}"/>
              </a:ext>
            </a:extLst>
          </p:cNvPr>
          <p:cNvSpPr/>
          <p:nvPr/>
        </p:nvSpPr>
        <p:spPr>
          <a:xfrm>
            <a:off x="2887247" y="810935"/>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9" name="Graphic 13">
            <a:extLst>
              <a:ext uri="{FF2B5EF4-FFF2-40B4-BE49-F238E27FC236}">
                <a16:creationId xmlns:a16="http://schemas.microsoft.com/office/drawing/2014/main" id="{A7CABB6D-4016-B32A-F012-8F0788546DB0}"/>
              </a:ext>
            </a:extLst>
          </p:cNvPr>
          <p:cNvPicPr>
            <a:picLocks noChangeAspect="1"/>
          </p:cNvPicPr>
          <p:nvPr/>
        </p:nvPicPr>
        <p:blipFill>
          <a:blip r:embed="rId11">
            <a:lum/>
            <a:alphaModFix/>
          </a:blip>
          <a:srcRect/>
          <a:stretch>
            <a:fillRect/>
          </a:stretch>
        </p:blipFill>
        <p:spPr>
          <a:xfrm>
            <a:off x="2885983" y="810935"/>
            <a:ext cx="267232" cy="267232"/>
          </a:xfrm>
          <a:prstGeom prst="rect">
            <a:avLst/>
          </a:prstGeom>
          <a:noFill/>
          <a:ln>
            <a:noFill/>
          </a:ln>
        </p:spPr>
      </p:pic>
      <p:pic>
        <p:nvPicPr>
          <p:cNvPr id="50" name="Picture 15">
            <a:extLst>
              <a:ext uri="{FF2B5EF4-FFF2-40B4-BE49-F238E27FC236}">
                <a16:creationId xmlns:a16="http://schemas.microsoft.com/office/drawing/2014/main" id="{2646E44C-1D21-A9EE-668B-F59343DA6B12}"/>
              </a:ext>
            </a:extLst>
          </p:cNvPr>
          <p:cNvPicPr>
            <a:picLocks noChangeAspect="1"/>
          </p:cNvPicPr>
          <p:nvPr/>
        </p:nvPicPr>
        <p:blipFill>
          <a:blip r:embed="rId12">
            <a:lum/>
            <a:alphaModFix/>
          </a:blip>
          <a:srcRect/>
          <a:stretch>
            <a:fillRect/>
          </a:stretch>
        </p:blipFill>
        <p:spPr>
          <a:xfrm>
            <a:off x="3005188" y="1182540"/>
            <a:ext cx="356478" cy="356478"/>
          </a:xfrm>
          <a:prstGeom prst="rect">
            <a:avLst/>
          </a:prstGeom>
          <a:noFill/>
          <a:ln>
            <a:noFill/>
          </a:ln>
        </p:spPr>
      </p:pic>
      <p:sp>
        <p:nvSpPr>
          <p:cNvPr id="51" name="TextBox 24">
            <a:extLst>
              <a:ext uri="{FF2B5EF4-FFF2-40B4-BE49-F238E27FC236}">
                <a16:creationId xmlns:a16="http://schemas.microsoft.com/office/drawing/2014/main" id="{4C41CA2D-28F7-0517-4A24-B2ABC2301E1E}"/>
              </a:ext>
            </a:extLst>
          </p:cNvPr>
          <p:cNvSpPr/>
          <p:nvPr/>
        </p:nvSpPr>
        <p:spPr>
          <a:xfrm>
            <a:off x="2999565" y="1526798"/>
            <a:ext cx="103985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nvGrpSpPr>
          <p:cNvPr id="52" name="Group 51">
            <a:extLst>
              <a:ext uri="{FF2B5EF4-FFF2-40B4-BE49-F238E27FC236}">
                <a16:creationId xmlns:a16="http://schemas.microsoft.com/office/drawing/2014/main" id="{7944BD13-93B3-51BC-50B3-CDCE30694BB8}"/>
              </a:ext>
            </a:extLst>
          </p:cNvPr>
          <p:cNvGrpSpPr>
            <a:grpSpLocks noChangeAspect="1"/>
          </p:cNvGrpSpPr>
          <p:nvPr/>
        </p:nvGrpSpPr>
        <p:grpSpPr>
          <a:xfrm>
            <a:off x="2690299" y="3058414"/>
            <a:ext cx="1987934" cy="2485189"/>
            <a:chOff x="350280" y="2713382"/>
            <a:chExt cx="2830680" cy="3538737"/>
          </a:xfrm>
        </p:grpSpPr>
        <p:sp>
          <p:nvSpPr>
            <p:cNvPr id="53" name="Rectangle 8">
              <a:extLst>
                <a:ext uri="{FF2B5EF4-FFF2-40B4-BE49-F238E27FC236}">
                  <a16:creationId xmlns:a16="http://schemas.microsoft.com/office/drawing/2014/main" id="{D5BDA974-6025-724B-E385-31A540245C27}"/>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n</a:t>
              </a:r>
            </a:p>
          </p:txBody>
        </p:sp>
        <p:pic>
          <p:nvPicPr>
            <p:cNvPr id="54" name="Graphic 9">
              <a:extLst>
                <a:ext uri="{FF2B5EF4-FFF2-40B4-BE49-F238E27FC236}">
                  <a16:creationId xmlns:a16="http://schemas.microsoft.com/office/drawing/2014/main" id="{5F9CE672-DA25-8B3C-BF53-1B09782A4357}"/>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55" name="Rectangle 12">
              <a:extLst>
                <a:ext uri="{FF2B5EF4-FFF2-40B4-BE49-F238E27FC236}">
                  <a16:creationId xmlns:a16="http://schemas.microsoft.com/office/drawing/2014/main" id="{137BCEB2-5FAC-65E4-9230-E4D5211DAADF}"/>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56" name="Graphic 13">
              <a:extLst>
                <a:ext uri="{FF2B5EF4-FFF2-40B4-BE49-F238E27FC236}">
                  <a16:creationId xmlns:a16="http://schemas.microsoft.com/office/drawing/2014/main" id="{EF06E276-08CE-7A62-A89B-2D8C33A4E0AA}"/>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57" name="Picture 15">
              <a:extLst>
                <a:ext uri="{FF2B5EF4-FFF2-40B4-BE49-F238E27FC236}">
                  <a16:creationId xmlns:a16="http://schemas.microsoft.com/office/drawing/2014/main" id="{60700FD4-AEB9-FF86-0B6D-5346B3364ED3}"/>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58" name="TextBox 24">
              <a:extLst>
                <a:ext uri="{FF2B5EF4-FFF2-40B4-BE49-F238E27FC236}">
                  <a16:creationId xmlns:a16="http://schemas.microsoft.com/office/drawing/2014/main" id="{72EC3143-7AE4-0B50-769E-480B1D2462DB}"/>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59" name="Group 58">
            <a:extLst>
              <a:ext uri="{FF2B5EF4-FFF2-40B4-BE49-F238E27FC236}">
                <a16:creationId xmlns:a16="http://schemas.microsoft.com/office/drawing/2014/main" id="{837ECE0B-FE51-1695-FA21-0BB31FAB05EB}"/>
              </a:ext>
            </a:extLst>
          </p:cNvPr>
          <p:cNvGrpSpPr>
            <a:grpSpLocks noChangeAspect="1"/>
          </p:cNvGrpSpPr>
          <p:nvPr/>
        </p:nvGrpSpPr>
        <p:grpSpPr>
          <a:xfrm>
            <a:off x="8955190" y="2246533"/>
            <a:ext cx="2057400" cy="1259639"/>
            <a:chOff x="8955190" y="2246533"/>
            <a:chExt cx="2057400" cy="1259639"/>
          </a:xfrm>
        </p:grpSpPr>
        <p:grpSp>
          <p:nvGrpSpPr>
            <p:cNvPr id="60" name="Group 59">
              <a:extLst>
                <a:ext uri="{FF2B5EF4-FFF2-40B4-BE49-F238E27FC236}">
                  <a16:creationId xmlns:a16="http://schemas.microsoft.com/office/drawing/2014/main" id="{BF5C8756-B592-C421-7475-4EF775A6D403}"/>
                </a:ext>
              </a:extLst>
            </p:cNvPr>
            <p:cNvGrpSpPr/>
            <p:nvPr/>
          </p:nvGrpSpPr>
          <p:grpSpPr>
            <a:xfrm>
              <a:off x="8955190" y="2246533"/>
              <a:ext cx="2057400" cy="1259639"/>
              <a:chOff x="8955190" y="2246533"/>
              <a:chExt cx="2057400" cy="1259639"/>
            </a:xfrm>
          </p:grpSpPr>
          <p:grpSp>
            <p:nvGrpSpPr>
              <p:cNvPr id="62" name="Group 61">
                <a:extLst>
                  <a:ext uri="{FF2B5EF4-FFF2-40B4-BE49-F238E27FC236}">
                    <a16:creationId xmlns:a16="http://schemas.microsoft.com/office/drawing/2014/main" id="{19C11D21-2FD6-65D9-9D7F-22FB88377B22}"/>
                  </a:ext>
                </a:extLst>
              </p:cNvPr>
              <p:cNvGrpSpPr>
                <a:grpSpLocks noChangeAspect="1"/>
              </p:cNvGrpSpPr>
              <p:nvPr/>
            </p:nvGrpSpPr>
            <p:grpSpPr>
              <a:xfrm>
                <a:off x="8955190" y="2246533"/>
                <a:ext cx="2057400" cy="1259639"/>
                <a:chOff x="8955190" y="2246533"/>
                <a:chExt cx="2057400" cy="1259639"/>
              </a:xfrm>
            </p:grpSpPr>
            <p:sp>
              <p:nvSpPr>
                <p:cNvPr id="64" name="Rectangle 10">
                  <a:extLst>
                    <a:ext uri="{FF2B5EF4-FFF2-40B4-BE49-F238E27FC236}">
                      <a16:creationId xmlns:a16="http://schemas.microsoft.com/office/drawing/2014/main" id="{CB219D7B-8026-0BBA-9190-E898C485B587}"/>
                    </a:ext>
                  </a:extLst>
                </p:cNvPr>
                <p:cNvSpPr/>
                <p:nvPr/>
              </p:nvSpPr>
              <p:spPr>
                <a:xfrm>
                  <a:off x="8955190" y="22465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27D9ED"/>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Public subnet</a:t>
                  </a:r>
                </a:p>
              </p:txBody>
            </p:sp>
            <p:pic>
              <p:nvPicPr>
                <p:cNvPr id="65" name="Graphic 5">
                  <a:extLst>
                    <a:ext uri="{FF2B5EF4-FFF2-40B4-BE49-F238E27FC236}">
                      <a16:creationId xmlns:a16="http://schemas.microsoft.com/office/drawing/2014/main" id="{996B5ABD-37C4-AD7C-1EFE-76724B118D51}"/>
                    </a:ext>
                  </a:extLst>
                </p:cNvPr>
                <p:cNvPicPr>
                  <a:picLocks noChangeAspect="1"/>
                </p:cNvPicPr>
                <p:nvPr/>
              </p:nvPicPr>
              <p:blipFill>
                <a:blip r:embed="rId13">
                  <a:lum/>
                  <a:alphaModFix/>
                </a:blip>
                <a:srcRect/>
                <a:stretch>
                  <a:fillRect/>
                </a:stretch>
              </p:blipFill>
              <p:spPr>
                <a:xfrm>
                  <a:off x="8955190" y="2246533"/>
                  <a:ext cx="380520" cy="380520"/>
                </a:xfrm>
                <a:prstGeom prst="rect">
                  <a:avLst/>
                </a:prstGeom>
                <a:noFill/>
                <a:ln>
                  <a:noFill/>
                </a:ln>
              </p:spPr>
            </p:pic>
          </p:grpSp>
          <p:pic>
            <p:nvPicPr>
              <p:cNvPr id="63" name="Picture 14">
                <a:extLst>
                  <a:ext uri="{FF2B5EF4-FFF2-40B4-BE49-F238E27FC236}">
                    <a16:creationId xmlns:a16="http://schemas.microsoft.com/office/drawing/2014/main" id="{0BFC827C-CB1B-C7EF-4C3C-FA7696673230}"/>
                  </a:ext>
                </a:extLst>
              </p:cNvPr>
              <p:cNvPicPr>
                <a:picLocks noChangeAspect="1"/>
              </p:cNvPicPr>
              <p:nvPr/>
            </p:nvPicPr>
            <p:blipFill>
              <a:blip r:embed="rId14">
                <a:lum/>
                <a:alphaModFix/>
              </a:blip>
              <a:srcRect/>
              <a:stretch>
                <a:fillRect/>
              </a:stretch>
            </p:blipFill>
            <p:spPr>
              <a:xfrm>
                <a:off x="9680192" y="2583746"/>
                <a:ext cx="536760" cy="536760"/>
              </a:xfrm>
              <a:prstGeom prst="rect">
                <a:avLst/>
              </a:prstGeom>
              <a:noFill/>
              <a:ln>
                <a:noFill/>
              </a:ln>
            </p:spPr>
          </p:pic>
        </p:grpSp>
        <p:sp>
          <p:nvSpPr>
            <p:cNvPr id="61" name="TextBox 47">
              <a:extLst>
                <a:ext uri="{FF2B5EF4-FFF2-40B4-BE49-F238E27FC236}">
                  <a16:creationId xmlns:a16="http://schemas.microsoft.com/office/drawing/2014/main" id="{A365938B-4561-F002-1C02-F4A5EB9182BC}"/>
                </a:ext>
              </a:extLst>
            </p:cNvPr>
            <p:cNvSpPr/>
            <p:nvPr/>
          </p:nvSpPr>
          <p:spPr>
            <a:xfrm>
              <a:off x="9512792" y="3187466"/>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NAT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grpSp>
      <p:sp>
        <p:nvSpPr>
          <p:cNvPr id="66" name="Rectangle 29">
            <a:extLst>
              <a:ext uri="{FF2B5EF4-FFF2-40B4-BE49-F238E27FC236}">
                <a16:creationId xmlns:a16="http://schemas.microsoft.com/office/drawing/2014/main" id="{2732BF02-3055-2D6A-93C2-EFDB66B2752E}"/>
              </a:ext>
            </a:extLst>
          </p:cNvPr>
          <p:cNvSpPr/>
          <p:nvPr/>
        </p:nvSpPr>
        <p:spPr>
          <a:xfrm>
            <a:off x="8514549" y="1644613"/>
            <a:ext cx="3225143" cy="497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dirty="0" err="1">
                <a:latin typeface="+mj-lt"/>
                <a:ea typeface="Microsoft YaHei" pitchFamily="2"/>
                <a:cs typeface="Arial" pitchFamily="34"/>
              </a:rPr>
              <a:t>O</a:t>
            </a:r>
            <a:r>
              <a:rPr lang="sk-SK" sz="1000" b="0" i="0" u="none" strike="noStrike" kern="1200" spc="0" dirty="0" err="1">
                <a:ln>
                  <a:noFill/>
                </a:ln>
                <a:latin typeface="+mj-lt"/>
                <a:ea typeface="Microsoft YaHei" pitchFamily="2"/>
                <a:cs typeface="Arial" pitchFamily="34"/>
              </a:rPr>
              <a:t>utbound</a:t>
            </a:r>
            <a:r>
              <a:rPr lang="sk-SK" sz="1000" b="0" i="0" u="none" strike="noStrike" kern="1200" spc="0" dirty="0">
                <a:ln>
                  <a:noFill/>
                </a:ln>
                <a:latin typeface="+mj-lt"/>
                <a:ea typeface="Microsoft YaHei" pitchFamily="2"/>
                <a:cs typeface="Arial" pitchFamily="34"/>
              </a:rPr>
              <a:t> VPC</a:t>
            </a:r>
          </a:p>
        </p:txBody>
      </p:sp>
      <p:pic>
        <p:nvPicPr>
          <p:cNvPr id="67" name="Graphic 30">
            <a:extLst>
              <a:ext uri="{FF2B5EF4-FFF2-40B4-BE49-F238E27FC236}">
                <a16:creationId xmlns:a16="http://schemas.microsoft.com/office/drawing/2014/main" id="{12C7FAB8-C51F-DE72-0F2B-35EAB4164D83}"/>
              </a:ext>
            </a:extLst>
          </p:cNvPr>
          <p:cNvPicPr>
            <a:picLocks noChangeAspect="1"/>
          </p:cNvPicPr>
          <p:nvPr/>
        </p:nvPicPr>
        <p:blipFill>
          <a:blip r:embed="rId10">
            <a:lum/>
            <a:alphaModFix/>
          </a:blip>
          <a:srcRect/>
          <a:stretch>
            <a:fillRect/>
          </a:stretch>
        </p:blipFill>
        <p:spPr>
          <a:xfrm>
            <a:off x="8514550" y="1644613"/>
            <a:ext cx="427680" cy="451079"/>
          </a:xfrm>
          <a:prstGeom prst="rect">
            <a:avLst/>
          </a:prstGeom>
          <a:noFill/>
          <a:ln>
            <a:noFill/>
          </a:ln>
        </p:spPr>
      </p:pic>
      <p:grpSp>
        <p:nvGrpSpPr>
          <p:cNvPr id="68" name="Group 6">
            <a:extLst>
              <a:ext uri="{FF2B5EF4-FFF2-40B4-BE49-F238E27FC236}">
                <a16:creationId xmlns:a16="http://schemas.microsoft.com/office/drawing/2014/main" id="{ADCFF979-4BC0-9A58-B9EF-3DC215456716}"/>
              </a:ext>
            </a:extLst>
          </p:cNvPr>
          <p:cNvGrpSpPr/>
          <p:nvPr/>
        </p:nvGrpSpPr>
        <p:grpSpPr>
          <a:xfrm>
            <a:off x="10780925" y="1422131"/>
            <a:ext cx="1480679" cy="675974"/>
            <a:chOff x="6889680" y="1207799"/>
            <a:chExt cx="1480679" cy="675974"/>
          </a:xfrm>
        </p:grpSpPr>
        <p:sp>
          <p:nvSpPr>
            <p:cNvPr id="69" name="Oval 16">
              <a:extLst>
                <a:ext uri="{FF2B5EF4-FFF2-40B4-BE49-F238E27FC236}">
                  <a16:creationId xmlns:a16="http://schemas.microsoft.com/office/drawing/2014/main" id="{A458FF83-A6AA-8980-089D-FA9666FCE7B9}"/>
                </a:ext>
              </a:extLst>
            </p:cNvPr>
            <p:cNvSpPr/>
            <p:nvPr/>
          </p:nvSpPr>
          <p:spPr>
            <a:xfrm>
              <a:off x="7159679" y="1207799"/>
              <a:ext cx="512999" cy="541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F1570"/>
            </a:solidFill>
            <a:ln w="12600">
              <a:solidFill>
                <a:srgbClr val="120D45"/>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70" name="Graphic 17">
              <a:extLst>
                <a:ext uri="{FF2B5EF4-FFF2-40B4-BE49-F238E27FC236}">
                  <a16:creationId xmlns:a16="http://schemas.microsoft.com/office/drawing/2014/main" id="{D58522D3-FC0D-CB7A-B577-6F9F716BAEB1}"/>
                </a:ext>
              </a:extLst>
            </p:cNvPr>
            <p:cNvPicPr>
              <a:picLocks noChangeAspect="1"/>
            </p:cNvPicPr>
            <p:nvPr/>
          </p:nvPicPr>
          <p:blipFill>
            <a:blip r:embed="rId15">
              <a:lum/>
              <a:alphaModFix/>
            </a:blip>
            <a:srcRect/>
            <a:stretch>
              <a:fillRect/>
            </a:stretch>
          </p:blipFill>
          <p:spPr>
            <a:xfrm>
              <a:off x="7159679" y="1207799"/>
              <a:ext cx="512999" cy="541440"/>
            </a:xfrm>
            <a:prstGeom prst="rect">
              <a:avLst/>
            </a:prstGeom>
            <a:noFill/>
            <a:ln>
              <a:noFill/>
            </a:ln>
          </p:spPr>
        </p:pic>
        <p:sp>
          <p:nvSpPr>
            <p:cNvPr id="71" name="TextBox 25">
              <a:extLst>
                <a:ext uri="{FF2B5EF4-FFF2-40B4-BE49-F238E27FC236}">
                  <a16:creationId xmlns:a16="http://schemas.microsoft.com/office/drawing/2014/main" id="{3E7C8B30-C92A-ACB1-5E18-0F46AB7144E3}"/>
                </a:ext>
              </a:extLst>
            </p:cNvPr>
            <p:cNvSpPr/>
            <p:nvPr/>
          </p:nvSpPr>
          <p:spPr>
            <a:xfrm>
              <a:off x="6889680" y="1722960"/>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Internet Gateway</a:t>
              </a:r>
            </a:p>
          </p:txBody>
        </p:sp>
      </p:grpSp>
      <p:sp>
        <p:nvSpPr>
          <p:cNvPr id="72" name="Rectangle 26">
            <a:extLst>
              <a:ext uri="{FF2B5EF4-FFF2-40B4-BE49-F238E27FC236}">
                <a16:creationId xmlns:a16="http://schemas.microsoft.com/office/drawing/2014/main" id="{6CE58E00-3B62-8394-3902-213472ED2889}"/>
              </a:ext>
            </a:extLst>
          </p:cNvPr>
          <p:cNvSpPr/>
          <p:nvPr/>
        </p:nvSpPr>
        <p:spPr>
          <a:xfrm>
            <a:off x="452302" y="4550332"/>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3" name="Picture 5">
            <a:extLst>
              <a:ext uri="{FF2B5EF4-FFF2-40B4-BE49-F238E27FC236}">
                <a16:creationId xmlns:a16="http://schemas.microsoft.com/office/drawing/2014/main" id="{D5F83F55-0C99-9367-7792-CC22B151AB7C}"/>
              </a:ext>
            </a:extLst>
          </p:cNvPr>
          <p:cNvPicPr>
            <a:picLocks noChangeAspect="1"/>
          </p:cNvPicPr>
          <p:nvPr/>
        </p:nvPicPr>
        <p:blipFill>
          <a:blip r:embed="rId16">
            <a:lum/>
            <a:alphaModFix/>
          </a:blip>
          <a:srcRect/>
          <a:stretch>
            <a:fillRect/>
          </a:stretch>
        </p:blipFill>
        <p:spPr>
          <a:xfrm>
            <a:off x="527030" y="4858437"/>
            <a:ext cx="376957" cy="376957"/>
          </a:xfrm>
          <a:prstGeom prst="rect">
            <a:avLst/>
          </a:prstGeom>
          <a:noFill/>
          <a:ln>
            <a:noFill/>
          </a:ln>
        </p:spPr>
      </p:pic>
      <p:pic>
        <p:nvPicPr>
          <p:cNvPr id="74" name="Graphic 28">
            <a:extLst>
              <a:ext uri="{FF2B5EF4-FFF2-40B4-BE49-F238E27FC236}">
                <a16:creationId xmlns:a16="http://schemas.microsoft.com/office/drawing/2014/main" id="{8678D25F-B835-43EE-42A8-B672E9AA19C2}"/>
              </a:ext>
            </a:extLst>
          </p:cNvPr>
          <p:cNvPicPr>
            <a:picLocks noChangeAspect="1"/>
          </p:cNvPicPr>
          <p:nvPr/>
        </p:nvPicPr>
        <p:blipFill>
          <a:blip r:embed="rId11">
            <a:lum/>
            <a:alphaModFix/>
          </a:blip>
          <a:srcRect/>
          <a:stretch>
            <a:fillRect/>
          </a:stretch>
        </p:blipFill>
        <p:spPr>
          <a:xfrm>
            <a:off x="451038" y="4544517"/>
            <a:ext cx="267232" cy="267232"/>
          </a:xfrm>
          <a:prstGeom prst="rect">
            <a:avLst/>
          </a:prstGeom>
          <a:noFill/>
          <a:ln>
            <a:noFill/>
          </a:ln>
        </p:spPr>
      </p:pic>
      <p:sp>
        <p:nvSpPr>
          <p:cNvPr id="75" name="TextBox 39">
            <a:extLst>
              <a:ext uri="{FF2B5EF4-FFF2-40B4-BE49-F238E27FC236}">
                <a16:creationId xmlns:a16="http://schemas.microsoft.com/office/drawing/2014/main" id="{B0F68CB0-EFD9-CE21-87B7-D1BF81181CE8}"/>
              </a:ext>
            </a:extLst>
          </p:cNvPr>
          <p:cNvSpPr/>
          <p:nvPr/>
        </p:nvSpPr>
        <p:spPr>
          <a:xfrm>
            <a:off x="526884" y="5246816"/>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76" name="Rectangle 26">
            <a:extLst>
              <a:ext uri="{FF2B5EF4-FFF2-40B4-BE49-F238E27FC236}">
                <a16:creationId xmlns:a16="http://schemas.microsoft.com/office/drawing/2014/main" id="{DC5C9FA4-50DE-00E9-0E15-8E449B993F33}"/>
              </a:ext>
            </a:extLst>
          </p:cNvPr>
          <p:cNvSpPr/>
          <p:nvPr/>
        </p:nvSpPr>
        <p:spPr>
          <a:xfrm>
            <a:off x="475526"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7" name="Picture 5">
            <a:extLst>
              <a:ext uri="{FF2B5EF4-FFF2-40B4-BE49-F238E27FC236}">
                <a16:creationId xmlns:a16="http://schemas.microsoft.com/office/drawing/2014/main" id="{6193EACD-B1C6-40E5-8A08-06E2D973585E}"/>
              </a:ext>
            </a:extLst>
          </p:cNvPr>
          <p:cNvPicPr>
            <a:picLocks noChangeAspect="1"/>
          </p:cNvPicPr>
          <p:nvPr/>
        </p:nvPicPr>
        <p:blipFill>
          <a:blip r:embed="rId16">
            <a:lum/>
            <a:alphaModFix/>
          </a:blip>
          <a:srcRect/>
          <a:stretch>
            <a:fillRect/>
          </a:stretch>
        </p:blipFill>
        <p:spPr>
          <a:xfrm>
            <a:off x="550254" y="2191508"/>
            <a:ext cx="376957" cy="376957"/>
          </a:xfrm>
          <a:prstGeom prst="rect">
            <a:avLst/>
          </a:prstGeom>
          <a:noFill/>
          <a:ln>
            <a:noFill/>
          </a:ln>
        </p:spPr>
      </p:pic>
      <p:pic>
        <p:nvPicPr>
          <p:cNvPr id="78" name="Graphic 28">
            <a:extLst>
              <a:ext uri="{FF2B5EF4-FFF2-40B4-BE49-F238E27FC236}">
                <a16:creationId xmlns:a16="http://schemas.microsoft.com/office/drawing/2014/main" id="{37E6B30D-9C1F-A90F-E86B-3B4F8C8A1160}"/>
              </a:ext>
            </a:extLst>
          </p:cNvPr>
          <p:cNvPicPr>
            <a:picLocks noChangeAspect="1"/>
          </p:cNvPicPr>
          <p:nvPr/>
        </p:nvPicPr>
        <p:blipFill>
          <a:blip r:embed="rId11">
            <a:lum/>
            <a:alphaModFix/>
          </a:blip>
          <a:srcRect/>
          <a:stretch>
            <a:fillRect/>
          </a:stretch>
        </p:blipFill>
        <p:spPr>
          <a:xfrm>
            <a:off x="474262" y="1877588"/>
            <a:ext cx="267232" cy="267232"/>
          </a:xfrm>
          <a:prstGeom prst="rect">
            <a:avLst/>
          </a:prstGeom>
          <a:noFill/>
          <a:ln>
            <a:noFill/>
          </a:ln>
        </p:spPr>
      </p:pic>
      <p:sp>
        <p:nvSpPr>
          <p:cNvPr id="79" name="TextBox 39">
            <a:extLst>
              <a:ext uri="{FF2B5EF4-FFF2-40B4-BE49-F238E27FC236}">
                <a16:creationId xmlns:a16="http://schemas.microsoft.com/office/drawing/2014/main" id="{CFBDC92B-C000-9C94-2359-5FCD1D74A920}"/>
              </a:ext>
            </a:extLst>
          </p:cNvPr>
          <p:cNvSpPr/>
          <p:nvPr/>
        </p:nvSpPr>
        <p:spPr>
          <a:xfrm>
            <a:off x="550108"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0" name="Rectangle 26">
            <a:extLst>
              <a:ext uri="{FF2B5EF4-FFF2-40B4-BE49-F238E27FC236}">
                <a16:creationId xmlns:a16="http://schemas.microsoft.com/office/drawing/2014/main" id="{4A5094B0-B09E-83DA-3F15-34AD79879B7D}"/>
              </a:ext>
            </a:extLst>
          </p:cNvPr>
          <p:cNvSpPr/>
          <p:nvPr/>
        </p:nvSpPr>
        <p:spPr>
          <a:xfrm>
            <a:off x="2887247"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81" name="Picture 5">
            <a:extLst>
              <a:ext uri="{FF2B5EF4-FFF2-40B4-BE49-F238E27FC236}">
                <a16:creationId xmlns:a16="http://schemas.microsoft.com/office/drawing/2014/main" id="{B7B12305-7010-81C5-8BF9-9377E3C0416D}"/>
              </a:ext>
            </a:extLst>
          </p:cNvPr>
          <p:cNvPicPr>
            <a:picLocks noChangeAspect="1"/>
          </p:cNvPicPr>
          <p:nvPr/>
        </p:nvPicPr>
        <p:blipFill>
          <a:blip r:embed="rId16">
            <a:lum/>
            <a:alphaModFix/>
          </a:blip>
          <a:srcRect/>
          <a:stretch>
            <a:fillRect/>
          </a:stretch>
        </p:blipFill>
        <p:spPr>
          <a:xfrm>
            <a:off x="2961975" y="2191508"/>
            <a:ext cx="376957" cy="376957"/>
          </a:xfrm>
          <a:prstGeom prst="rect">
            <a:avLst/>
          </a:prstGeom>
          <a:noFill/>
          <a:ln>
            <a:noFill/>
          </a:ln>
        </p:spPr>
      </p:pic>
      <p:pic>
        <p:nvPicPr>
          <p:cNvPr id="83" name="Graphic 28">
            <a:extLst>
              <a:ext uri="{FF2B5EF4-FFF2-40B4-BE49-F238E27FC236}">
                <a16:creationId xmlns:a16="http://schemas.microsoft.com/office/drawing/2014/main" id="{F66AAA64-F430-241F-6340-E5DA8C3E8565}"/>
              </a:ext>
            </a:extLst>
          </p:cNvPr>
          <p:cNvPicPr>
            <a:picLocks noChangeAspect="1"/>
          </p:cNvPicPr>
          <p:nvPr/>
        </p:nvPicPr>
        <p:blipFill>
          <a:blip r:embed="rId11">
            <a:lum/>
            <a:alphaModFix/>
          </a:blip>
          <a:srcRect/>
          <a:stretch>
            <a:fillRect/>
          </a:stretch>
        </p:blipFill>
        <p:spPr>
          <a:xfrm>
            <a:off x="2885983" y="1877588"/>
            <a:ext cx="267232" cy="267232"/>
          </a:xfrm>
          <a:prstGeom prst="rect">
            <a:avLst/>
          </a:prstGeom>
          <a:noFill/>
          <a:ln>
            <a:noFill/>
          </a:ln>
        </p:spPr>
      </p:pic>
      <p:sp>
        <p:nvSpPr>
          <p:cNvPr id="98" name="TextBox 39">
            <a:extLst>
              <a:ext uri="{FF2B5EF4-FFF2-40B4-BE49-F238E27FC236}">
                <a16:creationId xmlns:a16="http://schemas.microsoft.com/office/drawing/2014/main" id="{B6935EF2-0BCF-AA0A-8B95-566A86A9D219}"/>
              </a:ext>
            </a:extLst>
          </p:cNvPr>
          <p:cNvSpPr/>
          <p:nvPr/>
        </p:nvSpPr>
        <p:spPr>
          <a:xfrm>
            <a:off x="2961829"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99" name="Rectangle 26">
            <a:extLst>
              <a:ext uri="{FF2B5EF4-FFF2-40B4-BE49-F238E27FC236}">
                <a16:creationId xmlns:a16="http://schemas.microsoft.com/office/drawing/2014/main" id="{3ADB3649-EFE2-B9A9-FDC2-C63AC4998D89}"/>
              </a:ext>
            </a:extLst>
          </p:cNvPr>
          <p:cNvSpPr/>
          <p:nvPr/>
        </p:nvSpPr>
        <p:spPr>
          <a:xfrm>
            <a:off x="2887247" y="4552039"/>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00" name="Picture 5">
            <a:extLst>
              <a:ext uri="{FF2B5EF4-FFF2-40B4-BE49-F238E27FC236}">
                <a16:creationId xmlns:a16="http://schemas.microsoft.com/office/drawing/2014/main" id="{7D41B77F-6B9A-B38F-AD74-ACA28FEAD11E}"/>
              </a:ext>
            </a:extLst>
          </p:cNvPr>
          <p:cNvPicPr>
            <a:picLocks noChangeAspect="1"/>
          </p:cNvPicPr>
          <p:nvPr/>
        </p:nvPicPr>
        <p:blipFill>
          <a:blip r:embed="rId16">
            <a:lum/>
            <a:alphaModFix/>
          </a:blip>
          <a:srcRect/>
          <a:stretch>
            <a:fillRect/>
          </a:stretch>
        </p:blipFill>
        <p:spPr>
          <a:xfrm>
            <a:off x="2961975" y="4860144"/>
            <a:ext cx="376957" cy="376957"/>
          </a:xfrm>
          <a:prstGeom prst="rect">
            <a:avLst/>
          </a:prstGeom>
          <a:noFill/>
          <a:ln>
            <a:noFill/>
          </a:ln>
        </p:spPr>
      </p:pic>
      <p:pic>
        <p:nvPicPr>
          <p:cNvPr id="101" name="Graphic 28">
            <a:extLst>
              <a:ext uri="{FF2B5EF4-FFF2-40B4-BE49-F238E27FC236}">
                <a16:creationId xmlns:a16="http://schemas.microsoft.com/office/drawing/2014/main" id="{4A19B143-3861-5AC0-BAFB-25FC152F6A39}"/>
              </a:ext>
            </a:extLst>
          </p:cNvPr>
          <p:cNvPicPr>
            <a:picLocks noChangeAspect="1"/>
          </p:cNvPicPr>
          <p:nvPr/>
        </p:nvPicPr>
        <p:blipFill>
          <a:blip r:embed="rId11">
            <a:lum/>
            <a:alphaModFix/>
          </a:blip>
          <a:srcRect/>
          <a:stretch>
            <a:fillRect/>
          </a:stretch>
        </p:blipFill>
        <p:spPr>
          <a:xfrm>
            <a:off x="2885983" y="4546224"/>
            <a:ext cx="267232" cy="267232"/>
          </a:xfrm>
          <a:prstGeom prst="rect">
            <a:avLst/>
          </a:prstGeom>
          <a:noFill/>
          <a:ln>
            <a:noFill/>
          </a:ln>
        </p:spPr>
      </p:pic>
      <p:sp>
        <p:nvSpPr>
          <p:cNvPr id="102" name="TextBox 39">
            <a:extLst>
              <a:ext uri="{FF2B5EF4-FFF2-40B4-BE49-F238E27FC236}">
                <a16:creationId xmlns:a16="http://schemas.microsoft.com/office/drawing/2014/main" id="{3A362E5B-C8D4-52BD-EF85-34C91DA32D96}"/>
              </a:ext>
            </a:extLst>
          </p:cNvPr>
          <p:cNvSpPr/>
          <p:nvPr/>
        </p:nvSpPr>
        <p:spPr>
          <a:xfrm>
            <a:off x="2961829" y="5248523"/>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cxnSp>
        <p:nvCxnSpPr>
          <p:cNvPr id="103" name="Straight Connector 102">
            <a:extLst>
              <a:ext uri="{FF2B5EF4-FFF2-40B4-BE49-F238E27FC236}">
                <a16:creationId xmlns:a16="http://schemas.microsoft.com/office/drawing/2014/main" id="{E6464D69-7E9C-D79E-137A-8E7C1955BDCC}"/>
              </a:ext>
            </a:extLst>
          </p:cNvPr>
          <p:cNvCxnSpPr>
            <a:cxnSpLocks/>
            <a:stCxn id="77" idx="3"/>
          </p:cNvCxnSpPr>
          <p:nvPr/>
        </p:nvCxnSpPr>
        <p:spPr>
          <a:xfrm>
            <a:off x="927211" y="2379987"/>
            <a:ext cx="147290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1B8F85D-C296-91D9-BF2D-6DEA02AE23C2}"/>
              </a:ext>
            </a:extLst>
          </p:cNvPr>
          <p:cNvCxnSpPr>
            <a:cxnSpLocks/>
            <a:stCxn id="81" idx="1"/>
          </p:cNvCxnSpPr>
          <p:nvPr/>
        </p:nvCxnSpPr>
        <p:spPr>
          <a:xfrm flipH="1">
            <a:off x="2522883" y="2379987"/>
            <a:ext cx="4390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0A87E5-DF88-D3DC-7CDB-235B16B50359}"/>
              </a:ext>
            </a:extLst>
          </p:cNvPr>
          <p:cNvCxnSpPr>
            <a:cxnSpLocks/>
          </p:cNvCxnSpPr>
          <p:nvPr/>
        </p:nvCxnSpPr>
        <p:spPr>
          <a:xfrm flipH="1">
            <a:off x="2391635" y="2379987"/>
            <a:ext cx="8481" cy="332765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495D79F-0559-3B95-A5F6-A9EDA45BB5C9}"/>
              </a:ext>
            </a:extLst>
          </p:cNvPr>
          <p:cNvCxnSpPr>
            <a:cxnSpLocks/>
          </p:cNvCxnSpPr>
          <p:nvPr/>
        </p:nvCxnSpPr>
        <p:spPr>
          <a:xfrm>
            <a:off x="2522883" y="2391409"/>
            <a:ext cx="0" cy="331622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0048079-9987-4C63-6776-E572A2BF06E8}"/>
              </a:ext>
            </a:extLst>
          </p:cNvPr>
          <p:cNvCxnSpPr>
            <a:stCxn id="73" idx="3"/>
          </p:cNvCxnSpPr>
          <p:nvPr/>
        </p:nvCxnSpPr>
        <p:spPr>
          <a:xfrm>
            <a:off x="903987" y="5046916"/>
            <a:ext cx="1398763" cy="8909"/>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1CD7871-1906-6005-E51F-8489FBC2F70E}"/>
              </a:ext>
            </a:extLst>
          </p:cNvPr>
          <p:cNvCxnSpPr/>
          <p:nvPr/>
        </p:nvCxnSpPr>
        <p:spPr>
          <a:xfrm>
            <a:off x="2302750" y="5055825"/>
            <a:ext cx="0" cy="75162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FE459D6-19F8-0DDE-26D9-58E0E506C05F}"/>
              </a:ext>
            </a:extLst>
          </p:cNvPr>
          <p:cNvCxnSpPr>
            <a:stCxn id="100" idx="1"/>
          </p:cNvCxnSpPr>
          <p:nvPr/>
        </p:nvCxnSpPr>
        <p:spPr>
          <a:xfrm flipH="1" flipV="1">
            <a:off x="2601879" y="5048622"/>
            <a:ext cx="360096" cy="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84FABE-A3BD-6823-5BD8-38E5866A7263}"/>
              </a:ext>
            </a:extLst>
          </p:cNvPr>
          <p:cNvCxnSpPr/>
          <p:nvPr/>
        </p:nvCxnSpPr>
        <p:spPr>
          <a:xfrm>
            <a:off x="2601879" y="5046915"/>
            <a:ext cx="0" cy="7605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34">
            <a:extLst>
              <a:ext uri="{FF2B5EF4-FFF2-40B4-BE49-F238E27FC236}">
                <a16:creationId xmlns:a16="http://schemas.microsoft.com/office/drawing/2014/main" id="{DA193380-4179-83EC-555B-FBD9DFBFA856}"/>
              </a:ext>
            </a:extLst>
          </p:cNvPr>
          <p:cNvSpPr/>
          <p:nvPr/>
        </p:nvSpPr>
        <p:spPr>
          <a:xfrm>
            <a:off x="8999533" y="52039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12" name="Graphic 36">
            <a:extLst>
              <a:ext uri="{FF2B5EF4-FFF2-40B4-BE49-F238E27FC236}">
                <a16:creationId xmlns:a16="http://schemas.microsoft.com/office/drawing/2014/main" id="{D07A84B3-A5CE-35B5-A93D-506C32A34A41}"/>
              </a:ext>
            </a:extLst>
          </p:cNvPr>
          <p:cNvPicPr>
            <a:picLocks noChangeAspect="1"/>
          </p:cNvPicPr>
          <p:nvPr/>
        </p:nvPicPr>
        <p:blipFill>
          <a:blip r:embed="rId11">
            <a:lum/>
            <a:alphaModFix/>
          </a:blip>
          <a:srcRect/>
          <a:stretch>
            <a:fillRect/>
          </a:stretch>
        </p:blipFill>
        <p:spPr>
          <a:xfrm>
            <a:off x="8998093" y="5195653"/>
            <a:ext cx="380520" cy="380520"/>
          </a:xfrm>
          <a:prstGeom prst="rect">
            <a:avLst/>
          </a:prstGeom>
          <a:noFill/>
          <a:ln>
            <a:noFill/>
          </a:ln>
        </p:spPr>
      </p:pic>
      <p:sp>
        <p:nvSpPr>
          <p:cNvPr id="113" name="TextBox 40">
            <a:extLst>
              <a:ext uri="{FF2B5EF4-FFF2-40B4-BE49-F238E27FC236}">
                <a16:creationId xmlns:a16="http://schemas.microsoft.com/office/drawing/2014/main" id="{199DEB73-07DD-4318-F073-03E6B9D80032}"/>
              </a:ext>
            </a:extLst>
          </p:cNvPr>
          <p:cNvSpPr/>
          <p:nvPr/>
        </p:nvSpPr>
        <p:spPr>
          <a:xfrm>
            <a:off x="9029773" y="619537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Transit Gateway att.</a:t>
            </a:r>
          </a:p>
        </p:txBody>
      </p:sp>
      <p:sp>
        <p:nvSpPr>
          <p:cNvPr id="114" name="TextBox 38">
            <a:extLst>
              <a:ext uri="{FF2B5EF4-FFF2-40B4-BE49-F238E27FC236}">
                <a16:creationId xmlns:a16="http://schemas.microsoft.com/office/drawing/2014/main" id="{3EB39945-4516-053A-E0CE-6DDE88DE9FDD}"/>
              </a:ext>
            </a:extLst>
          </p:cNvPr>
          <p:cNvSpPr/>
          <p:nvPr/>
        </p:nvSpPr>
        <p:spPr>
          <a:xfrm>
            <a:off x="1953170" y="6168944"/>
            <a:ext cx="98121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pic>
        <p:nvPicPr>
          <p:cNvPr id="115" name="Picture 13">
            <a:extLst>
              <a:ext uri="{FF2B5EF4-FFF2-40B4-BE49-F238E27FC236}">
                <a16:creationId xmlns:a16="http://schemas.microsoft.com/office/drawing/2014/main" id="{3572E021-0D89-1D65-D47C-C71CFFC9E73F}"/>
              </a:ext>
            </a:extLst>
          </p:cNvPr>
          <p:cNvPicPr>
            <a:picLocks noChangeAspect="1"/>
          </p:cNvPicPr>
          <p:nvPr/>
        </p:nvPicPr>
        <p:blipFill>
          <a:blip r:embed="rId17">
            <a:lum/>
            <a:alphaModFix/>
          </a:blip>
          <a:srcRect/>
          <a:stretch>
            <a:fillRect/>
          </a:stretch>
        </p:blipFill>
        <p:spPr>
          <a:xfrm>
            <a:off x="2191613" y="5647856"/>
            <a:ext cx="507600" cy="507600"/>
          </a:xfrm>
          <a:prstGeom prst="rect">
            <a:avLst/>
          </a:prstGeom>
          <a:noFill/>
          <a:ln>
            <a:noFill/>
          </a:ln>
        </p:spPr>
      </p:pic>
      <p:pic>
        <p:nvPicPr>
          <p:cNvPr id="116" name="Picture 5">
            <a:extLst>
              <a:ext uri="{FF2B5EF4-FFF2-40B4-BE49-F238E27FC236}">
                <a16:creationId xmlns:a16="http://schemas.microsoft.com/office/drawing/2014/main" id="{CEC030EC-E515-53ED-8219-D81E73A9EE37}"/>
              </a:ext>
            </a:extLst>
          </p:cNvPr>
          <p:cNvPicPr>
            <a:picLocks noChangeAspect="1"/>
          </p:cNvPicPr>
          <p:nvPr/>
        </p:nvPicPr>
        <p:blipFill>
          <a:blip r:embed="rId16">
            <a:lum/>
            <a:alphaModFix/>
          </a:blip>
          <a:srcRect/>
          <a:stretch>
            <a:fillRect/>
          </a:stretch>
        </p:blipFill>
        <p:spPr>
          <a:xfrm>
            <a:off x="9203971" y="5633276"/>
            <a:ext cx="536760" cy="536760"/>
          </a:xfrm>
          <a:prstGeom prst="rect">
            <a:avLst/>
          </a:prstGeom>
          <a:noFill/>
          <a:ln>
            <a:noFill/>
          </a:ln>
        </p:spPr>
      </p:pic>
      <p:sp>
        <p:nvSpPr>
          <p:cNvPr id="117" name="Rectangle 8">
            <a:extLst>
              <a:ext uri="{FF2B5EF4-FFF2-40B4-BE49-F238E27FC236}">
                <a16:creationId xmlns:a16="http://schemas.microsoft.com/office/drawing/2014/main" id="{33738EBB-8D37-A5E2-72EF-5731BCAFEC57}"/>
              </a:ext>
            </a:extLst>
          </p:cNvPr>
          <p:cNvSpPr/>
          <p:nvPr/>
        </p:nvSpPr>
        <p:spPr>
          <a:xfrm>
            <a:off x="4885214" y="1182540"/>
            <a:ext cx="2830680" cy="54494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dirty="0">
                <a:ln>
                  <a:noFill/>
                </a:ln>
                <a:latin typeface="+mj-lt"/>
                <a:ea typeface="Microsoft YaHei" pitchFamily="2"/>
                <a:cs typeface="Arial" pitchFamily="34"/>
              </a:rPr>
              <a:t>Service VPC</a:t>
            </a:r>
          </a:p>
        </p:txBody>
      </p:sp>
      <p:pic>
        <p:nvPicPr>
          <p:cNvPr id="118" name="Graphic 9">
            <a:extLst>
              <a:ext uri="{FF2B5EF4-FFF2-40B4-BE49-F238E27FC236}">
                <a16:creationId xmlns:a16="http://schemas.microsoft.com/office/drawing/2014/main" id="{FFBF0476-950C-F90B-66DE-4ECB69266CB6}"/>
              </a:ext>
            </a:extLst>
          </p:cNvPr>
          <p:cNvPicPr>
            <a:picLocks noChangeAspect="1"/>
          </p:cNvPicPr>
          <p:nvPr/>
        </p:nvPicPr>
        <p:blipFill>
          <a:blip r:embed="rId10">
            <a:lum/>
            <a:alphaModFix/>
          </a:blip>
          <a:srcRect/>
          <a:stretch>
            <a:fillRect/>
          </a:stretch>
        </p:blipFill>
        <p:spPr>
          <a:xfrm>
            <a:off x="4888180" y="1196591"/>
            <a:ext cx="427680" cy="451079"/>
          </a:xfrm>
          <a:prstGeom prst="rect">
            <a:avLst/>
          </a:prstGeom>
          <a:noFill/>
          <a:ln>
            <a:noFill/>
          </a:ln>
        </p:spPr>
      </p:pic>
      <p:pic>
        <p:nvPicPr>
          <p:cNvPr id="119" name="Picture 2" descr="(icon)">
            <a:extLst>
              <a:ext uri="{FF2B5EF4-FFF2-40B4-BE49-F238E27FC236}">
                <a16:creationId xmlns:a16="http://schemas.microsoft.com/office/drawing/2014/main" id="{00542364-63B5-AECD-8D15-ED6183552A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6336" y="1894200"/>
            <a:ext cx="494500" cy="494500"/>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39">
            <a:extLst>
              <a:ext uri="{FF2B5EF4-FFF2-40B4-BE49-F238E27FC236}">
                <a16:creationId xmlns:a16="http://schemas.microsoft.com/office/drawing/2014/main" id="{3073C841-A17D-3D39-A418-9D354466E867}"/>
              </a:ext>
            </a:extLst>
          </p:cNvPr>
          <p:cNvSpPr/>
          <p:nvPr/>
        </p:nvSpPr>
        <p:spPr>
          <a:xfrm>
            <a:off x="5177627" y="2465537"/>
            <a:ext cx="2480108" cy="3216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lvl="0">
              <a:defRPr sz="1800"/>
            </a:pPr>
            <a:r>
              <a:rPr lang="sk-SK" sz="1100" dirty="0">
                <a:latin typeface="+mj-lt"/>
                <a:ea typeface="Microsoft YaHei" pitchFamily="2"/>
                <a:cs typeface="Lucida Sans" pitchFamily="2"/>
              </a:rPr>
              <a:t>Log </a:t>
            </a:r>
            <a:r>
              <a:rPr lang="sk-SK" sz="1100" dirty="0" err="1">
                <a:latin typeface="+mj-lt"/>
                <a:ea typeface="Microsoft YaHei" pitchFamily="2"/>
                <a:cs typeface="Lucida Sans" pitchFamily="2"/>
              </a:rPr>
              <a:t>gathering</a:t>
            </a:r>
            <a:r>
              <a:rPr lang="sk-SK" sz="1100" dirty="0">
                <a:latin typeface="+mj-lt"/>
                <a:ea typeface="Microsoft YaHei" pitchFamily="2"/>
                <a:cs typeface="Lucida Sans" pitchFamily="2"/>
              </a:rPr>
              <a:t> and </a:t>
            </a:r>
            <a:r>
              <a:rPr lang="sk-SK" sz="1100" dirty="0" err="1">
                <a:latin typeface="+mj-lt"/>
                <a:ea typeface="Microsoft YaHei" pitchFamily="2"/>
                <a:cs typeface="Lucida Sans" pitchFamily="2"/>
              </a:rPr>
              <a:t>Analytics</a:t>
            </a:r>
            <a:r>
              <a:rPr lang="sk-SK" sz="1100" dirty="0">
                <a:latin typeface="+mj-lt"/>
                <a:ea typeface="Microsoft YaHei" pitchFamily="2"/>
                <a:cs typeface="Lucida Sans" pitchFamily="2"/>
              </a:rPr>
              <a:t>:</a:t>
            </a:r>
          </a:p>
          <a:p>
            <a:pPr lvl="0">
              <a:defRPr sz="1800"/>
            </a:pPr>
            <a:r>
              <a:rPr lang="sk-SK" sz="1100" dirty="0" err="1">
                <a:latin typeface="+mj-lt"/>
                <a:ea typeface="Microsoft YaHei" pitchFamily="2"/>
                <a:cs typeface="Lucida Sans" pitchFamily="2"/>
              </a:rPr>
              <a:t>Athena</a:t>
            </a:r>
            <a:r>
              <a:rPr lang="sk-SK" sz="1100" dirty="0">
                <a:latin typeface="+mj-lt"/>
                <a:ea typeface="Microsoft YaHei" pitchFamily="2"/>
                <a:cs typeface="Lucida Sans" pitchFamily="2"/>
              </a:rPr>
              <a:t> , </a:t>
            </a:r>
            <a:r>
              <a:rPr lang="sk-SK" sz="1100" dirty="0" err="1">
                <a:latin typeface="+mj-lt"/>
                <a:ea typeface="Microsoft YaHei" pitchFamily="2"/>
                <a:cs typeface="Lucida Sans" pitchFamily="2"/>
              </a:rPr>
              <a:t>Synthetics</a:t>
            </a:r>
            <a:r>
              <a:rPr lang="sk-SK" sz="1100" dirty="0">
                <a:latin typeface="+mj-lt"/>
                <a:ea typeface="Microsoft YaHei" pitchFamily="2"/>
                <a:cs typeface="Lucida Sans" pitchFamily="2"/>
              </a:rPr>
              <a:t>, etc... </a:t>
            </a:r>
            <a:endParaRPr lang="sk-SK" sz="1100" b="0" i="0" u="none" strike="noStrike" kern="1200" spc="0" dirty="0">
              <a:ln>
                <a:noFill/>
              </a:ln>
              <a:latin typeface="+mj-lt"/>
              <a:ea typeface="Microsoft YaHei" pitchFamily="2"/>
              <a:cs typeface="Lucida Sans" pitchFamily="2"/>
            </a:endParaRPr>
          </a:p>
        </p:txBody>
      </p:sp>
      <p:pic>
        <p:nvPicPr>
          <p:cNvPr id="121" name="Picture 4" descr="(icon)">
            <a:extLst>
              <a:ext uri="{FF2B5EF4-FFF2-40B4-BE49-F238E27FC236}">
                <a16:creationId xmlns:a16="http://schemas.microsoft.com/office/drawing/2014/main" id="{198C1EBB-C63F-0DC0-079F-E17AA605DA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27121" y="1903870"/>
            <a:ext cx="498266" cy="498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con)">
            <a:extLst>
              <a:ext uri="{FF2B5EF4-FFF2-40B4-BE49-F238E27FC236}">
                <a16:creationId xmlns:a16="http://schemas.microsoft.com/office/drawing/2014/main" id="{BD7D1A70-E0CA-555B-4D48-30AAB2BB1B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7751" y="1906924"/>
            <a:ext cx="498266" cy="4982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Connector 122">
            <a:extLst>
              <a:ext uri="{FF2B5EF4-FFF2-40B4-BE49-F238E27FC236}">
                <a16:creationId xmlns:a16="http://schemas.microsoft.com/office/drawing/2014/main" id="{6A867DBB-FA68-DAF1-83E0-B63F4E6C4E64}"/>
              </a:ext>
            </a:extLst>
          </p:cNvPr>
          <p:cNvCxnSpPr>
            <a:cxnSpLocks/>
          </p:cNvCxnSpPr>
          <p:nvPr/>
        </p:nvCxnSpPr>
        <p:spPr>
          <a:xfrm flipV="1">
            <a:off x="2742429" y="5901656"/>
            <a:ext cx="6461542"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26">
            <a:extLst>
              <a:ext uri="{FF2B5EF4-FFF2-40B4-BE49-F238E27FC236}">
                <a16:creationId xmlns:a16="http://schemas.microsoft.com/office/drawing/2014/main" id="{F2E3176A-B8AA-A5D7-B30B-3D86F868FE7C}"/>
              </a:ext>
            </a:extLst>
          </p:cNvPr>
          <p:cNvSpPr/>
          <p:nvPr/>
        </p:nvSpPr>
        <p:spPr>
          <a:xfrm>
            <a:off x="5152961" y="5177627"/>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5" name="Picture 5">
            <a:extLst>
              <a:ext uri="{FF2B5EF4-FFF2-40B4-BE49-F238E27FC236}">
                <a16:creationId xmlns:a16="http://schemas.microsoft.com/office/drawing/2014/main" id="{624E4400-E5AD-BA6E-84F1-94EE3BE6C255}"/>
              </a:ext>
            </a:extLst>
          </p:cNvPr>
          <p:cNvPicPr>
            <a:picLocks noChangeAspect="1"/>
          </p:cNvPicPr>
          <p:nvPr/>
        </p:nvPicPr>
        <p:blipFill>
          <a:blip r:embed="rId16">
            <a:lum/>
            <a:alphaModFix/>
          </a:blip>
          <a:srcRect/>
          <a:stretch>
            <a:fillRect/>
          </a:stretch>
        </p:blipFill>
        <p:spPr>
          <a:xfrm>
            <a:off x="6456161" y="5637707"/>
            <a:ext cx="536760" cy="536760"/>
          </a:xfrm>
          <a:prstGeom prst="rect">
            <a:avLst/>
          </a:prstGeom>
          <a:noFill/>
          <a:ln>
            <a:noFill/>
          </a:ln>
        </p:spPr>
      </p:pic>
      <p:pic>
        <p:nvPicPr>
          <p:cNvPr id="126" name="Graphic 28">
            <a:extLst>
              <a:ext uri="{FF2B5EF4-FFF2-40B4-BE49-F238E27FC236}">
                <a16:creationId xmlns:a16="http://schemas.microsoft.com/office/drawing/2014/main" id="{3F69AAF0-5A60-15F0-EF3E-C7B9DF14E8F3}"/>
              </a:ext>
            </a:extLst>
          </p:cNvPr>
          <p:cNvPicPr>
            <a:picLocks noChangeAspect="1"/>
          </p:cNvPicPr>
          <p:nvPr/>
        </p:nvPicPr>
        <p:blipFill>
          <a:blip r:embed="rId11">
            <a:lum/>
            <a:alphaModFix/>
          </a:blip>
          <a:srcRect/>
          <a:stretch>
            <a:fillRect/>
          </a:stretch>
        </p:blipFill>
        <p:spPr>
          <a:xfrm>
            <a:off x="5151161" y="5169347"/>
            <a:ext cx="380520" cy="380520"/>
          </a:xfrm>
          <a:prstGeom prst="rect">
            <a:avLst/>
          </a:prstGeom>
          <a:noFill/>
          <a:ln>
            <a:noFill/>
          </a:ln>
        </p:spPr>
      </p:pic>
      <p:cxnSp>
        <p:nvCxnSpPr>
          <p:cNvPr id="127" name="Straight Connector 126">
            <a:extLst>
              <a:ext uri="{FF2B5EF4-FFF2-40B4-BE49-F238E27FC236}">
                <a16:creationId xmlns:a16="http://schemas.microsoft.com/office/drawing/2014/main" id="{CCC7B1A7-7130-74C1-8B06-25A1BA20B735}"/>
              </a:ext>
            </a:extLst>
          </p:cNvPr>
          <p:cNvCxnSpPr>
            <a:cxnSpLocks/>
            <a:stCxn id="115" idx="3"/>
            <a:endCxn id="125" idx="1"/>
          </p:cNvCxnSpPr>
          <p:nvPr/>
        </p:nvCxnSpPr>
        <p:spPr>
          <a:xfrm>
            <a:off x="2699213" y="5901656"/>
            <a:ext cx="3756948"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5B0FB91-00C8-F500-E076-0ADD1B0BCFC3}"/>
              </a:ext>
            </a:extLst>
          </p:cNvPr>
          <p:cNvCxnSpPr>
            <a:stCxn id="125" idx="3"/>
          </p:cNvCxnSpPr>
          <p:nvPr/>
        </p:nvCxnSpPr>
        <p:spPr>
          <a:xfrm flipV="1">
            <a:off x="6992921" y="5901656"/>
            <a:ext cx="2211050"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13">
            <a:extLst>
              <a:ext uri="{FF2B5EF4-FFF2-40B4-BE49-F238E27FC236}">
                <a16:creationId xmlns:a16="http://schemas.microsoft.com/office/drawing/2014/main" id="{A29463B0-2C71-9BB2-BDD8-6CD96A172288}"/>
              </a:ext>
            </a:extLst>
          </p:cNvPr>
          <p:cNvPicPr>
            <a:picLocks noChangeAspect="1"/>
          </p:cNvPicPr>
          <p:nvPr/>
        </p:nvPicPr>
        <p:blipFill>
          <a:blip r:embed="rId17">
            <a:lum/>
            <a:alphaModFix/>
          </a:blip>
          <a:srcRect/>
          <a:stretch>
            <a:fillRect/>
          </a:stretch>
        </p:blipFill>
        <p:spPr>
          <a:xfrm>
            <a:off x="7896709" y="5662436"/>
            <a:ext cx="507600" cy="507600"/>
          </a:xfrm>
          <a:prstGeom prst="rect">
            <a:avLst/>
          </a:prstGeom>
          <a:noFill/>
          <a:ln>
            <a:noFill/>
          </a:ln>
        </p:spPr>
      </p:pic>
      <p:sp>
        <p:nvSpPr>
          <p:cNvPr id="130" name="TextBox 38">
            <a:extLst>
              <a:ext uri="{FF2B5EF4-FFF2-40B4-BE49-F238E27FC236}">
                <a16:creationId xmlns:a16="http://schemas.microsoft.com/office/drawing/2014/main" id="{19A46928-0295-907E-C6EF-EE09F9691F57}"/>
              </a:ext>
            </a:extLst>
          </p:cNvPr>
          <p:cNvSpPr/>
          <p:nvPr/>
        </p:nvSpPr>
        <p:spPr>
          <a:xfrm>
            <a:off x="7569435" y="627925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sp>
        <p:nvSpPr>
          <p:cNvPr id="131" name="TextBox 39">
            <a:extLst>
              <a:ext uri="{FF2B5EF4-FFF2-40B4-BE49-F238E27FC236}">
                <a16:creationId xmlns:a16="http://schemas.microsoft.com/office/drawing/2014/main" id="{4543C8A7-CA51-82B8-C583-39F53D6A8360}"/>
              </a:ext>
            </a:extLst>
          </p:cNvPr>
          <p:cNvSpPr/>
          <p:nvPr/>
        </p:nvSpPr>
        <p:spPr>
          <a:xfrm>
            <a:off x="6002104" y="6199210"/>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 name="Untertitel 2">
            <a:extLst>
              <a:ext uri="{FF2B5EF4-FFF2-40B4-BE49-F238E27FC236}">
                <a16:creationId xmlns:a16="http://schemas.microsoft.com/office/drawing/2014/main" id="{0220D779-5B9A-91E2-6A43-0E61C433ED6C}"/>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10" name="Picture 3">
            <a:extLst>
              <a:ext uri="{FF2B5EF4-FFF2-40B4-BE49-F238E27FC236}">
                <a16:creationId xmlns:a16="http://schemas.microsoft.com/office/drawing/2014/main" id="{66F6A86B-38F0-CFB3-BEAF-15111203B5C8}"/>
              </a:ext>
            </a:extLst>
          </p:cNvPr>
          <p:cNvPicPr>
            <a:picLocks noChangeAspect="1"/>
          </p:cNvPicPr>
          <p:nvPr/>
        </p:nvPicPr>
        <p:blipFill>
          <a:blip r:embed="rId21">
            <a:lum/>
            <a:alphaModFix/>
          </a:blip>
          <a:srcRect/>
          <a:stretch>
            <a:fillRect/>
          </a:stretch>
        </p:blipFill>
        <p:spPr>
          <a:xfrm>
            <a:off x="10321613" y="5369465"/>
            <a:ext cx="560458" cy="560458"/>
          </a:xfrm>
          <a:prstGeom prst="rect">
            <a:avLst/>
          </a:prstGeom>
          <a:noFill/>
          <a:ln>
            <a:noFill/>
          </a:ln>
        </p:spPr>
      </p:pic>
      <p:sp>
        <p:nvSpPr>
          <p:cNvPr id="11" name="Titel 1">
            <a:extLst>
              <a:ext uri="{FF2B5EF4-FFF2-40B4-BE49-F238E27FC236}">
                <a16:creationId xmlns:a16="http://schemas.microsoft.com/office/drawing/2014/main" id="{0F6A30C5-77C0-6AA2-BFD9-F8FA90F5E83F}"/>
              </a:ext>
            </a:extLst>
          </p:cNvPr>
          <p:cNvSpPr txBox="1">
            <a:spLocks/>
          </p:cNvSpPr>
          <p:nvPr/>
        </p:nvSpPr>
        <p:spPr bwMode="gray">
          <a:xfrm>
            <a:off x="10164216" y="5945139"/>
            <a:ext cx="2956361" cy="5184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100" dirty="0">
                <a:solidFill>
                  <a:schemeClr val="tx1"/>
                </a:solidFill>
              </a:rPr>
              <a:t>Network LB on ports:</a:t>
            </a:r>
          </a:p>
          <a:p>
            <a:r>
              <a:rPr lang="en-US" sz="1100" dirty="0">
                <a:solidFill>
                  <a:srgbClr val="46A800"/>
                </a:solidFill>
              </a:rPr>
              <a:t>     - 3129 for explicit proxy</a:t>
            </a:r>
          </a:p>
          <a:p>
            <a:r>
              <a:rPr lang="en-US" sz="1100" dirty="0">
                <a:solidFill>
                  <a:srgbClr val="FF0000"/>
                </a:solidFill>
              </a:rPr>
              <a:t>    - 53 for DNS requesrs</a:t>
            </a:r>
          </a:p>
        </p:txBody>
      </p:sp>
      <p:pic>
        <p:nvPicPr>
          <p:cNvPr id="2" name="Picture 1">
            <a:extLst>
              <a:ext uri="{FF2B5EF4-FFF2-40B4-BE49-F238E27FC236}">
                <a16:creationId xmlns:a16="http://schemas.microsoft.com/office/drawing/2014/main" id="{65087B5D-101F-F8BA-C854-2E10E736B4D5}"/>
              </a:ext>
            </a:extLst>
          </p:cNvPr>
          <p:cNvPicPr>
            <a:picLocks noChangeAspect="1"/>
          </p:cNvPicPr>
          <p:nvPr/>
        </p:nvPicPr>
        <p:blipFill rotWithShape="1">
          <a:blip r:embed="rId22"/>
          <a:srcRect r="6760"/>
          <a:stretch/>
        </p:blipFill>
        <p:spPr>
          <a:xfrm>
            <a:off x="8771056" y="4126524"/>
            <a:ext cx="367200" cy="367200"/>
          </a:xfrm>
          <a:prstGeom prst="rect">
            <a:avLst/>
          </a:prstGeom>
          <a:ln>
            <a:solidFill>
              <a:schemeClr val="tx1"/>
            </a:solidFill>
          </a:ln>
        </p:spPr>
      </p:pic>
      <p:sp>
        <p:nvSpPr>
          <p:cNvPr id="4" name="Titel 1">
            <a:extLst>
              <a:ext uri="{FF2B5EF4-FFF2-40B4-BE49-F238E27FC236}">
                <a16:creationId xmlns:a16="http://schemas.microsoft.com/office/drawing/2014/main" id="{543C9409-5215-AEA9-05F1-0E28D746F314}"/>
              </a:ext>
            </a:extLst>
          </p:cNvPr>
          <p:cNvSpPr txBox="1">
            <a:spLocks/>
          </p:cNvSpPr>
          <p:nvPr/>
        </p:nvSpPr>
        <p:spPr bwMode="gray">
          <a:xfrm>
            <a:off x="8261028" y="4338835"/>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FF0000"/>
                </a:solidFill>
              </a:rPr>
              <a:t>Dnsmasq</a:t>
            </a:r>
          </a:p>
        </p:txBody>
      </p:sp>
      <p:sp>
        <p:nvSpPr>
          <p:cNvPr id="9" name="Rectangle 26">
            <a:extLst>
              <a:ext uri="{FF2B5EF4-FFF2-40B4-BE49-F238E27FC236}">
                <a16:creationId xmlns:a16="http://schemas.microsoft.com/office/drawing/2014/main" id="{D3F259EA-A74A-E349-2DAA-E15ECB2B814B}"/>
              </a:ext>
            </a:extLst>
          </p:cNvPr>
          <p:cNvSpPr/>
          <p:nvPr/>
        </p:nvSpPr>
        <p:spPr>
          <a:xfrm>
            <a:off x="5146402" y="3671278"/>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 name="Graphic 28">
            <a:extLst>
              <a:ext uri="{FF2B5EF4-FFF2-40B4-BE49-F238E27FC236}">
                <a16:creationId xmlns:a16="http://schemas.microsoft.com/office/drawing/2014/main" id="{EDEEF43E-A2F2-A8D9-0121-5659ACCEF629}"/>
              </a:ext>
            </a:extLst>
          </p:cNvPr>
          <p:cNvPicPr>
            <a:picLocks noChangeAspect="1"/>
          </p:cNvPicPr>
          <p:nvPr/>
        </p:nvPicPr>
        <p:blipFill>
          <a:blip r:embed="rId11">
            <a:lum/>
            <a:alphaModFix/>
          </a:blip>
          <a:srcRect/>
          <a:stretch>
            <a:fillRect/>
          </a:stretch>
        </p:blipFill>
        <p:spPr>
          <a:xfrm>
            <a:off x="5146401" y="3680160"/>
            <a:ext cx="380520" cy="380520"/>
          </a:xfrm>
          <a:prstGeom prst="rect">
            <a:avLst/>
          </a:prstGeom>
          <a:noFill/>
          <a:ln>
            <a:noFill/>
          </a:ln>
        </p:spPr>
      </p:pic>
      <p:pic>
        <p:nvPicPr>
          <p:cNvPr id="13" name="Picture 12" descr="A logo of cubes and a circle&#10;&#10;Description automatically generated">
            <a:extLst>
              <a:ext uri="{FF2B5EF4-FFF2-40B4-BE49-F238E27FC236}">
                <a16:creationId xmlns:a16="http://schemas.microsoft.com/office/drawing/2014/main" id="{1D346501-7F01-11F6-E85A-3236D39061B3}"/>
              </a:ext>
            </a:extLst>
          </p:cNvPr>
          <p:cNvPicPr>
            <a:picLocks noChangeAspect="1"/>
          </p:cNvPicPr>
          <p:nvPr/>
        </p:nvPicPr>
        <p:blipFill>
          <a:blip r:embed="rId7"/>
          <a:stretch>
            <a:fillRect/>
          </a:stretch>
        </p:blipFill>
        <p:spPr>
          <a:xfrm>
            <a:off x="5192501" y="4086145"/>
            <a:ext cx="568773" cy="568772"/>
          </a:xfrm>
          <a:prstGeom prst="rect">
            <a:avLst/>
          </a:prstGeom>
        </p:spPr>
      </p:pic>
      <p:sp>
        <p:nvSpPr>
          <p:cNvPr id="15" name="Titel 1">
            <a:extLst>
              <a:ext uri="{FF2B5EF4-FFF2-40B4-BE49-F238E27FC236}">
                <a16:creationId xmlns:a16="http://schemas.microsoft.com/office/drawing/2014/main" id="{2A146768-E6C7-B7E9-35C7-156FD9566DE5}"/>
              </a:ext>
            </a:extLst>
          </p:cNvPr>
          <p:cNvSpPr txBox="1">
            <a:spLocks/>
          </p:cNvSpPr>
          <p:nvPr/>
        </p:nvSpPr>
        <p:spPr bwMode="gray">
          <a:xfrm>
            <a:off x="5269097" y="4671698"/>
            <a:ext cx="420402" cy="795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pic>
        <p:nvPicPr>
          <p:cNvPr id="16" name="Picture 15">
            <a:extLst>
              <a:ext uri="{FF2B5EF4-FFF2-40B4-BE49-F238E27FC236}">
                <a16:creationId xmlns:a16="http://schemas.microsoft.com/office/drawing/2014/main" id="{501C4272-65F2-DB4E-A785-FF7AC22E6B5E}"/>
              </a:ext>
            </a:extLst>
          </p:cNvPr>
          <p:cNvPicPr>
            <a:picLocks noChangeAspect="1"/>
          </p:cNvPicPr>
          <p:nvPr/>
        </p:nvPicPr>
        <p:blipFill rotWithShape="1">
          <a:blip r:embed="rId23"/>
          <a:srcRect l="8293" r="9870"/>
          <a:stretch/>
        </p:blipFill>
        <p:spPr>
          <a:xfrm>
            <a:off x="5661083" y="4170203"/>
            <a:ext cx="393993" cy="367200"/>
          </a:xfrm>
          <a:prstGeom prst="rect">
            <a:avLst/>
          </a:prstGeom>
          <a:ln>
            <a:solidFill>
              <a:schemeClr val="tx1"/>
            </a:solidFill>
          </a:ln>
        </p:spPr>
      </p:pic>
      <p:sp>
        <p:nvSpPr>
          <p:cNvPr id="19" name="Titel 1">
            <a:extLst>
              <a:ext uri="{FF2B5EF4-FFF2-40B4-BE49-F238E27FC236}">
                <a16:creationId xmlns:a16="http://schemas.microsoft.com/office/drawing/2014/main" id="{5713B3D9-AD97-542B-05BB-C006B65D7D78}"/>
              </a:ext>
            </a:extLst>
          </p:cNvPr>
          <p:cNvSpPr txBox="1">
            <a:spLocks/>
          </p:cNvSpPr>
          <p:nvPr/>
        </p:nvSpPr>
        <p:spPr bwMode="gray">
          <a:xfrm>
            <a:off x="6072745" y="4290941"/>
            <a:ext cx="555006" cy="9854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Telegraf</a:t>
            </a:r>
          </a:p>
        </p:txBody>
      </p:sp>
      <p:pic>
        <p:nvPicPr>
          <p:cNvPr id="82" name="Picture 81" descr="A colorful letter g&#10;&#10;Description automatically generated">
            <a:extLst>
              <a:ext uri="{FF2B5EF4-FFF2-40B4-BE49-F238E27FC236}">
                <a16:creationId xmlns:a16="http://schemas.microsoft.com/office/drawing/2014/main" id="{C61FB43B-B61B-7009-BC53-5C8338CEEDE8}"/>
              </a:ext>
            </a:extLst>
          </p:cNvPr>
          <p:cNvPicPr>
            <a:picLocks noChangeAspect="1"/>
          </p:cNvPicPr>
          <p:nvPr/>
        </p:nvPicPr>
        <p:blipFill>
          <a:blip r:embed="rId24"/>
          <a:stretch>
            <a:fillRect/>
          </a:stretch>
        </p:blipFill>
        <p:spPr>
          <a:xfrm>
            <a:off x="9331967" y="241779"/>
            <a:ext cx="476223" cy="476223"/>
          </a:xfrm>
          <a:prstGeom prst="rect">
            <a:avLst/>
          </a:prstGeom>
        </p:spPr>
      </p:pic>
      <p:pic>
        <p:nvPicPr>
          <p:cNvPr id="84" name="Picture 83" descr="A black background with a black square&#10;&#10;Description automatically generated with medium confidence">
            <a:extLst>
              <a:ext uri="{FF2B5EF4-FFF2-40B4-BE49-F238E27FC236}">
                <a16:creationId xmlns:a16="http://schemas.microsoft.com/office/drawing/2014/main" id="{D8299D1E-2576-E1D8-9D84-C097DE77DBF2}"/>
              </a:ext>
            </a:extLst>
          </p:cNvPr>
          <p:cNvPicPr>
            <a:picLocks noChangeAspect="1"/>
          </p:cNvPicPr>
          <p:nvPr/>
        </p:nvPicPr>
        <p:blipFill>
          <a:blip r:embed="rId25"/>
          <a:stretch>
            <a:fillRect/>
          </a:stretch>
        </p:blipFill>
        <p:spPr>
          <a:xfrm>
            <a:off x="10648238" y="234952"/>
            <a:ext cx="471610" cy="471610"/>
          </a:xfrm>
          <a:prstGeom prst="rect">
            <a:avLst/>
          </a:prstGeom>
        </p:spPr>
      </p:pic>
      <p:pic>
        <p:nvPicPr>
          <p:cNvPr id="85" name="Picture 84" descr="A red and white play button&#10;&#10;Description automatically generated">
            <a:extLst>
              <a:ext uri="{FF2B5EF4-FFF2-40B4-BE49-F238E27FC236}">
                <a16:creationId xmlns:a16="http://schemas.microsoft.com/office/drawing/2014/main" id="{4AA44829-F1FD-7EA0-FCFD-38BC42509E60}"/>
              </a:ext>
            </a:extLst>
          </p:cNvPr>
          <p:cNvPicPr>
            <a:picLocks noChangeAspect="1"/>
          </p:cNvPicPr>
          <p:nvPr/>
        </p:nvPicPr>
        <p:blipFill>
          <a:blip r:embed="rId26"/>
          <a:stretch>
            <a:fillRect/>
          </a:stretch>
        </p:blipFill>
        <p:spPr>
          <a:xfrm>
            <a:off x="9644294" y="-89389"/>
            <a:ext cx="1091432" cy="1091432"/>
          </a:xfrm>
          <a:prstGeom prst="rect">
            <a:avLst/>
          </a:prstGeom>
        </p:spPr>
      </p:pic>
      <p:pic>
        <p:nvPicPr>
          <p:cNvPr id="86" name="Picture 85" descr="A logo with a smile&#10;&#10;Description automatically generated">
            <a:extLst>
              <a:ext uri="{FF2B5EF4-FFF2-40B4-BE49-F238E27FC236}">
                <a16:creationId xmlns:a16="http://schemas.microsoft.com/office/drawing/2014/main" id="{86C46B20-53A8-5C21-DE40-CBCE0784E5F0}"/>
              </a:ext>
            </a:extLst>
          </p:cNvPr>
          <p:cNvPicPr>
            <a:picLocks noChangeAspect="1"/>
          </p:cNvPicPr>
          <p:nvPr/>
        </p:nvPicPr>
        <p:blipFill>
          <a:blip r:embed="rId27"/>
          <a:stretch>
            <a:fillRect/>
          </a:stretch>
        </p:blipFill>
        <p:spPr>
          <a:xfrm>
            <a:off x="8511342" y="241779"/>
            <a:ext cx="697175" cy="464783"/>
          </a:xfrm>
          <a:prstGeom prst="rect">
            <a:avLst/>
          </a:prstGeom>
        </p:spPr>
      </p:pic>
      <p:pic>
        <p:nvPicPr>
          <p:cNvPr id="87" name="Picture 86" descr="A black background with a black square&#10;&#10;Description automatically generated with medium confidence">
            <a:extLst>
              <a:ext uri="{FF2B5EF4-FFF2-40B4-BE49-F238E27FC236}">
                <a16:creationId xmlns:a16="http://schemas.microsoft.com/office/drawing/2014/main" id="{740B56AA-57C1-0E17-B4DE-9A894235EE28}"/>
              </a:ext>
            </a:extLst>
          </p:cNvPr>
          <p:cNvPicPr>
            <a:picLocks noChangeAspect="1"/>
          </p:cNvPicPr>
          <p:nvPr/>
        </p:nvPicPr>
        <p:blipFill>
          <a:blip r:embed="rId28"/>
          <a:stretch>
            <a:fillRect/>
          </a:stretch>
        </p:blipFill>
        <p:spPr>
          <a:xfrm>
            <a:off x="11211792" y="144600"/>
            <a:ext cx="541441" cy="541441"/>
          </a:xfrm>
          <a:prstGeom prst="rect">
            <a:avLst/>
          </a:prstGeom>
        </p:spPr>
      </p:pic>
    </p:spTree>
    <p:extLst>
      <p:ext uri="{BB962C8B-B14F-4D97-AF65-F5344CB8AC3E}">
        <p14:creationId xmlns:p14="http://schemas.microsoft.com/office/powerpoint/2010/main" val="901997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A706D1F1-22EE-D987-A9DF-55CF7C5BBBF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
        <p:nvSpPr>
          <p:cNvPr id="2" name="Rectangle 1">
            <a:extLst>
              <a:ext uri="{FF2B5EF4-FFF2-40B4-BE49-F238E27FC236}">
                <a16:creationId xmlns:a16="http://schemas.microsoft.com/office/drawing/2014/main" id="{C42ECC65-2364-6F85-F498-29F3CAD66A85}"/>
              </a:ext>
            </a:extLst>
          </p:cNvPr>
          <p:cNvSpPr/>
          <p:nvPr/>
        </p:nvSpPr>
        <p:spPr>
          <a:xfrm>
            <a:off x="-634999" y="-214313"/>
            <a:ext cx="12917206" cy="7286625"/>
          </a:xfrm>
          <a:prstGeom prst="rect">
            <a:avLst/>
          </a:prstGeom>
          <a:solidFill>
            <a:srgbClr val="1E1E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p>
        </p:txBody>
      </p:sp>
      <p:sp>
        <p:nvSpPr>
          <p:cNvPr id="4" name="TextBox 3">
            <a:extLst>
              <a:ext uri="{FF2B5EF4-FFF2-40B4-BE49-F238E27FC236}">
                <a16:creationId xmlns:a16="http://schemas.microsoft.com/office/drawing/2014/main" id="{2227FEFE-849B-4724-EAA4-B49B92BF13C5}"/>
              </a:ext>
            </a:extLst>
          </p:cNvPr>
          <p:cNvSpPr txBox="1"/>
          <p:nvPr/>
        </p:nvSpPr>
        <p:spPr>
          <a:xfrm>
            <a:off x="500998" y="394062"/>
            <a:ext cx="11691002" cy="2246769"/>
          </a:xfrm>
          <a:prstGeom prst="rect">
            <a:avLst/>
          </a:prstGeom>
          <a:solidFill>
            <a:srgbClr val="1E1E1E"/>
          </a:solidFill>
        </p:spPr>
        <p:txBody>
          <a:bodyPr wrap="square">
            <a:spAutoFit/>
          </a:bodyPr>
          <a:lstStyle/>
          <a:p>
            <a:r>
              <a:rPr lang="en-GB" sz="1000" b="0">
                <a:solidFill>
                  <a:srgbClr val="6A9955"/>
                </a:solidFill>
                <a:effectLst/>
                <a:highlight>
                  <a:srgbClr val="1E1E1E"/>
                </a:highlight>
                <a:latin typeface="Menlo" panose="020B0609030804020204" pitchFamily="49" charset="0"/>
              </a:rPr>
              <a:t>## DNS Query Input Plugin to measure DNS reponses</a:t>
            </a:r>
            <a:endParaRPr lang="en-GB" sz="1000" b="0">
              <a:solidFill>
                <a:srgbClr val="D4D4D4"/>
              </a:solidFill>
              <a:effectLst/>
              <a:highlight>
                <a:srgbClr val="1E1E1E"/>
              </a:highlight>
              <a:latin typeface="Menlo" panose="020B0609030804020204" pitchFamily="49" charset="0"/>
            </a:endParaRPr>
          </a:p>
          <a:p>
            <a:r>
              <a:rPr lang="en-GB" sz="1000" b="0">
                <a:solidFill>
                  <a:srgbClr val="6A9955"/>
                </a:solidFill>
                <a:effectLst/>
                <a:highlight>
                  <a:srgbClr val="1E1E1E"/>
                </a:highlight>
                <a:latin typeface="Menlo" panose="020B0609030804020204" pitchFamily="49" charset="0"/>
              </a:rPr>
              <a:t>## https://github.com/influxdata/telegraf/tree/master/plugins/inputs/dns_query</a:t>
            </a:r>
            <a:endParaRPr lang="en-GB" sz="1000" b="0">
              <a:solidFill>
                <a:srgbClr val="D4D4D4"/>
              </a:solidFill>
              <a:effectLst/>
              <a:highlight>
                <a:srgbClr val="1E1E1E"/>
              </a:highlight>
              <a:latin typeface="Menlo" panose="020B0609030804020204" pitchFamily="49" charset="0"/>
            </a:endParaRPr>
          </a:p>
          <a:p>
            <a:r>
              <a:rPr lang="en-GB" sz="1000" b="0">
                <a:solidFill>
                  <a:srgbClr val="D4D4D4"/>
                </a:solidFill>
                <a:effectLst/>
                <a:highlight>
                  <a:srgbClr val="1E1E1E"/>
                </a:highlight>
                <a:latin typeface="Menlo" panose="020B0609030804020204" pitchFamily="49" charset="0"/>
              </a:rPr>
              <a:t>[[inputs.dns_query]]</a:t>
            </a:r>
          </a:p>
          <a:p>
            <a:r>
              <a:rPr lang="en-GB" sz="1000" b="0">
                <a:solidFill>
                  <a:srgbClr val="569CD6"/>
                </a:solidFill>
                <a:effectLst/>
                <a:highlight>
                  <a:srgbClr val="1E1E1E"/>
                </a:highlight>
                <a:latin typeface="Menlo" panose="020B0609030804020204" pitchFamily="49" charset="0"/>
              </a:rPr>
              <a:t>servers</a:t>
            </a:r>
            <a:r>
              <a:rPr lang="en-GB" sz="1000" b="0">
                <a:solidFill>
                  <a:srgbClr val="D4D4D4"/>
                </a:solidFill>
                <a:effectLst/>
                <a:highlight>
                  <a:srgbClr val="1E1E1E"/>
                </a:highlight>
                <a:latin typeface="Menlo" panose="020B0609030804020204" pitchFamily="49" charset="0"/>
              </a:rPr>
              <a:t> = [ </a:t>
            </a:r>
            <a:r>
              <a:rPr lang="en-GB" sz="1000" b="0">
                <a:solidFill>
                  <a:srgbClr val="CE9178"/>
                </a:solidFill>
                <a:effectLst/>
                <a:highlight>
                  <a:srgbClr val="1E1E1E"/>
                </a:highlight>
                <a:latin typeface="Menlo" panose="020B0609030804020204" pitchFamily="49" charset="0"/>
              </a:rPr>
              <a:t>"${PROXY_WO_PORT}"</a:t>
            </a:r>
            <a:r>
              <a:rPr lang="en-GB" sz="1000" b="0">
                <a:solidFill>
                  <a:srgbClr val="D4D4D4"/>
                </a:solidFill>
                <a:effectLst/>
                <a:highlight>
                  <a:srgbClr val="1E1E1E"/>
                </a:highlight>
                <a:latin typeface="Menlo" panose="020B0609030804020204" pitchFamily="49" charset="0"/>
              </a:rPr>
              <a:t> ]</a:t>
            </a:r>
          </a:p>
          <a:p>
            <a:r>
              <a:rPr lang="en-GB" sz="1000" b="0">
                <a:solidFill>
                  <a:srgbClr val="569CD6"/>
                </a:solidFill>
                <a:effectLst/>
                <a:highlight>
                  <a:srgbClr val="1E1E1E"/>
                </a:highlight>
                <a:latin typeface="Menlo" panose="020B0609030804020204" pitchFamily="49" charset="0"/>
              </a:rPr>
              <a:t>domains</a:t>
            </a:r>
            <a:r>
              <a:rPr lang="en-GB" sz="1000" b="0">
                <a:solidFill>
                  <a:srgbClr val="D4D4D4"/>
                </a:solidFill>
                <a:effectLst/>
                <a:highlight>
                  <a:srgbClr val="1E1E1E"/>
                </a:highlight>
                <a:latin typeface="Menlo" panose="020B0609030804020204" pitchFamily="49" charset="0"/>
              </a:rPr>
              <a:t> = [ </a:t>
            </a:r>
            <a:r>
              <a:rPr lang="en-GB" sz="1000" b="0">
                <a:solidFill>
                  <a:srgbClr val="CE9178"/>
                </a:solidFill>
                <a:effectLst/>
                <a:highlight>
                  <a:srgbClr val="1E1E1E"/>
                </a:highlight>
                <a:latin typeface="Menlo" panose="020B0609030804020204" pitchFamily="49" charset="0"/>
              </a:rPr>
              <a:t>"www.google.com"</a:t>
            </a:r>
            <a:r>
              <a:rPr lang="en-GB" sz="1000" b="0">
                <a:solidFill>
                  <a:srgbClr val="D4D4D4"/>
                </a:solidFill>
                <a:effectLst/>
                <a:highlight>
                  <a:srgbClr val="1E1E1E"/>
                </a:highlight>
                <a:latin typeface="Menlo" panose="020B0609030804020204" pitchFamily="49" charset="0"/>
              </a:rPr>
              <a:t>, </a:t>
            </a:r>
            <a:r>
              <a:rPr lang="en-GB" sz="1000" b="0">
                <a:solidFill>
                  <a:srgbClr val="CE9178"/>
                </a:solidFill>
                <a:effectLst/>
                <a:highlight>
                  <a:srgbClr val="1E1E1E"/>
                </a:highlight>
                <a:latin typeface="Menlo" panose="020B0609030804020204" pitchFamily="49" charset="0"/>
              </a:rPr>
              <a:t>"github.com"</a:t>
            </a:r>
            <a:r>
              <a:rPr lang="en-GB" sz="1000" b="0">
                <a:solidFill>
                  <a:srgbClr val="D4D4D4"/>
                </a:solidFill>
                <a:effectLst/>
                <a:highlight>
                  <a:srgbClr val="1E1E1E"/>
                </a:highlight>
                <a:latin typeface="Menlo" panose="020B0609030804020204" pitchFamily="49" charset="0"/>
              </a:rPr>
              <a:t>, </a:t>
            </a:r>
            <a:r>
              <a:rPr lang="en-GB" sz="1000" b="0">
                <a:solidFill>
                  <a:srgbClr val="CE9178"/>
                </a:solidFill>
                <a:effectLst/>
                <a:highlight>
                  <a:srgbClr val="1E1E1E"/>
                </a:highlight>
                <a:latin typeface="Menlo" panose="020B0609030804020204" pitchFamily="49" charset="0"/>
              </a:rPr>
              <a:t>"docs.aws.amazon.com"</a:t>
            </a:r>
            <a:r>
              <a:rPr lang="en-GB" sz="1000" b="0">
                <a:solidFill>
                  <a:srgbClr val="D4D4D4"/>
                </a:solidFill>
                <a:effectLst/>
                <a:highlight>
                  <a:srgbClr val="1E1E1E"/>
                </a:highlight>
                <a:latin typeface="Menlo" panose="020B0609030804020204" pitchFamily="49" charset="0"/>
              </a:rPr>
              <a:t>, </a:t>
            </a:r>
            <a:r>
              <a:rPr lang="en-GB" sz="1000" b="0">
                <a:solidFill>
                  <a:srgbClr val="CE9178"/>
                </a:solidFill>
                <a:effectLst/>
                <a:highlight>
                  <a:srgbClr val="1E1E1E"/>
                </a:highlight>
                <a:latin typeface="Menlo" panose="020B0609030804020204" pitchFamily="49" charset="0"/>
              </a:rPr>
              <a:t>"www.microsoft.com"</a:t>
            </a:r>
            <a:r>
              <a:rPr lang="en-GB" sz="1000" b="0">
                <a:solidFill>
                  <a:srgbClr val="D4D4D4"/>
                </a:solidFill>
                <a:effectLst/>
                <a:highlight>
                  <a:srgbClr val="1E1E1E"/>
                </a:highlight>
                <a:latin typeface="Menlo" panose="020B0609030804020204" pitchFamily="49" charset="0"/>
              </a:rPr>
              <a:t>, </a:t>
            </a:r>
            <a:r>
              <a:rPr lang="en-GB" sz="1000" b="0">
                <a:solidFill>
                  <a:srgbClr val="CE9178"/>
                </a:solidFill>
                <a:effectLst/>
                <a:highlight>
                  <a:srgbClr val="1E1E1E"/>
                </a:highlight>
                <a:latin typeface="Menlo" panose="020B0609030804020204" pitchFamily="49" charset="0"/>
              </a:rPr>
              <a:t>"www.apple.com"</a:t>
            </a:r>
            <a:r>
              <a:rPr lang="en-GB" sz="1000" b="0">
                <a:solidFill>
                  <a:srgbClr val="D4D4D4"/>
                </a:solidFill>
                <a:effectLst/>
                <a:highlight>
                  <a:srgbClr val="1E1E1E"/>
                </a:highlight>
                <a:latin typeface="Menlo" panose="020B0609030804020204" pitchFamily="49" charset="0"/>
              </a:rPr>
              <a:t> ]</a:t>
            </a:r>
          </a:p>
          <a:p>
            <a:r>
              <a:rPr lang="en-GB" sz="1000" b="0">
                <a:solidFill>
                  <a:srgbClr val="569CD6"/>
                </a:solidFill>
                <a:effectLst/>
                <a:highlight>
                  <a:srgbClr val="1E1E1E"/>
                </a:highlight>
                <a:latin typeface="Menlo" panose="020B0609030804020204" pitchFamily="49" charset="0"/>
              </a:rPr>
              <a:t>record_type</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"A"</a:t>
            </a:r>
            <a:endParaRPr lang="en-GB" sz="1000" b="0">
              <a:solidFill>
                <a:srgbClr val="D4D4D4"/>
              </a:solidFill>
              <a:effectLst/>
              <a:highlight>
                <a:srgbClr val="1E1E1E"/>
              </a:highlight>
              <a:latin typeface="Menlo" panose="020B0609030804020204" pitchFamily="49" charset="0"/>
            </a:endParaRPr>
          </a:p>
          <a:p>
            <a:br>
              <a:rPr lang="en-GB" sz="1000" b="0">
                <a:solidFill>
                  <a:srgbClr val="D4D4D4"/>
                </a:solidFill>
                <a:effectLst/>
                <a:highlight>
                  <a:srgbClr val="1E1E1E"/>
                </a:highlight>
                <a:latin typeface="Menlo" panose="020B0609030804020204" pitchFamily="49" charset="0"/>
              </a:rPr>
            </a:br>
            <a:r>
              <a:rPr lang="en-GB" sz="1000" b="0">
                <a:solidFill>
                  <a:srgbClr val="D4D4D4"/>
                </a:solidFill>
                <a:effectLst/>
                <a:highlight>
                  <a:srgbClr val="1E1E1E"/>
                </a:highlight>
                <a:latin typeface="Menlo" panose="020B0609030804020204" pitchFamily="49" charset="0"/>
              </a:rPr>
              <a:t>[[processors.tag_limit]]</a:t>
            </a:r>
          </a:p>
          <a:p>
            <a:r>
              <a:rPr lang="en-GB" sz="1000" b="0">
                <a:solidFill>
                  <a:srgbClr val="6A9955"/>
                </a:solidFill>
                <a:effectLst/>
                <a:highlight>
                  <a:srgbClr val="1E1E1E"/>
                </a:highlight>
                <a:latin typeface="Menlo" panose="020B0609030804020204" pitchFamily="49" charset="0"/>
              </a:rPr>
              <a:t>## Maximum number of tags to preserve</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limit</a:t>
            </a:r>
            <a:r>
              <a:rPr lang="en-GB" sz="1000" b="0">
                <a:solidFill>
                  <a:srgbClr val="D4D4D4"/>
                </a:solidFill>
                <a:effectLst/>
                <a:highlight>
                  <a:srgbClr val="1E1E1E"/>
                </a:highlight>
                <a:latin typeface="Menlo" panose="020B0609030804020204" pitchFamily="49" charset="0"/>
              </a:rPr>
              <a:t> = 2</a:t>
            </a:r>
          </a:p>
          <a:p>
            <a:br>
              <a:rPr lang="en-GB" sz="1000" b="0">
                <a:solidFill>
                  <a:srgbClr val="D4D4D4"/>
                </a:solidFill>
                <a:effectLst/>
                <a:highlight>
                  <a:srgbClr val="1E1E1E"/>
                </a:highlight>
                <a:latin typeface="Menlo" panose="020B0609030804020204" pitchFamily="49" charset="0"/>
              </a:rPr>
            </a:br>
            <a:r>
              <a:rPr lang="en-GB" sz="1000" b="0">
                <a:solidFill>
                  <a:srgbClr val="6A9955"/>
                </a:solidFill>
                <a:effectLst/>
                <a:highlight>
                  <a:srgbClr val="1E1E1E"/>
                </a:highlight>
                <a:latin typeface="Menlo" panose="020B0609030804020204" pitchFamily="49" charset="0"/>
              </a:rPr>
              <a:t>## List of tags to preferentially preserve</a:t>
            </a:r>
            <a:endParaRPr lang="en-GB" sz="1000" b="0">
              <a:solidFill>
                <a:srgbClr val="D4D4D4"/>
              </a:solidFill>
              <a:effectLst/>
              <a:highlight>
                <a:srgbClr val="1E1E1E"/>
              </a:highlight>
              <a:latin typeface="Menlo" panose="020B0609030804020204" pitchFamily="49" charset="0"/>
            </a:endParaRPr>
          </a:p>
          <a:p>
            <a:r>
              <a:rPr lang="en-GB" sz="1000" b="0">
                <a:solidFill>
                  <a:srgbClr val="569CD6"/>
                </a:solidFill>
                <a:effectLst/>
                <a:highlight>
                  <a:srgbClr val="1E1E1E"/>
                </a:highlight>
                <a:latin typeface="Menlo" panose="020B0609030804020204" pitchFamily="49" charset="0"/>
              </a:rPr>
              <a:t>keep</a:t>
            </a:r>
            <a:r>
              <a:rPr lang="en-GB" sz="1000" b="0">
                <a:solidFill>
                  <a:srgbClr val="D4D4D4"/>
                </a:solidFill>
                <a:effectLst/>
                <a:highlight>
                  <a:srgbClr val="1E1E1E"/>
                </a:highlight>
                <a:latin typeface="Menlo" panose="020B0609030804020204" pitchFamily="49" charset="0"/>
              </a:rPr>
              <a:t> = [</a:t>
            </a:r>
            <a:r>
              <a:rPr lang="en-GB" sz="1000" b="0">
                <a:solidFill>
                  <a:srgbClr val="CE9178"/>
                </a:solidFill>
                <a:effectLst/>
                <a:highlight>
                  <a:srgbClr val="1E1E1E"/>
                </a:highlight>
                <a:latin typeface="Menlo" panose="020B0609030804020204" pitchFamily="49" charset="0"/>
              </a:rPr>
              <a:t>"domain"</a:t>
            </a:r>
            <a:r>
              <a:rPr lang="en-GB" sz="1000" b="0">
                <a:solidFill>
                  <a:srgbClr val="D4D4D4"/>
                </a:solidFill>
                <a:effectLst/>
                <a:highlight>
                  <a:srgbClr val="1E1E1E"/>
                </a:highlight>
                <a:latin typeface="Menlo" panose="020B0609030804020204" pitchFamily="49" charset="0"/>
              </a:rPr>
              <a:t>,</a:t>
            </a:r>
            <a:r>
              <a:rPr lang="en-GB" sz="1000" b="0">
                <a:solidFill>
                  <a:srgbClr val="CE9178"/>
                </a:solidFill>
                <a:effectLst/>
                <a:highlight>
                  <a:srgbClr val="1E1E1E"/>
                </a:highlight>
                <a:latin typeface="Menlo" panose="020B0609030804020204" pitchFamily="49" charset="0"/>
              </a:rPr>
              <a:t>"server"</a:t>
            </a:r>
            <a:r>
              <a:rPr lang="en-GB" sz="1000" b="0">
                <a:solidFill>
                  <a:srgbClr val="D4D4D4"/>
                </a:solidFill>
                <a:effectLst/>
                <a:highlight>
                  <a:srgbClr val="1E1E1E"/>
                </a:highlight>
                <a:latin typeface="Menlo" panose="020B0609030804020204" pitchFamily="49" charset="0"/>
              </a:rPr>
              <a:t>]</a:t>
            </a:r>
          </a:p>
          <a:p>
            <a:r>
              <a:rPr lang="en-GB" sz="1000" b="0">
                <a:solidFill>
                  <a:srgbClr val="569CD6"/>
                </a:solidFill>
                <a:effectLst/>
                <a:highlight>
                  <a:srgbClr val="1E1E1E"/>
                </a:highlight>
                <a:latin typeface="Menlo" panose="020B0609030804020204" pitchFamily="49" charset="0"/>
              </a:rPr>
              <a:t>namepass</a:t>
            </a:r>
            <a:r>
              <a:rPr lang="en-GB" sz="1000" b="0">
                <a:solidFill>
                  <a:srgbClr val="D4D4D4"/>
                </a:solidFill>
                <a:effectLst/>
                <a:highlight>
                  <a:srgbClr val="1E1E1E"/>
                </a:highlight>
                <a:latin typeface="Menlo" panose="020B0609030804020204" pitchFamily="49" charset="0"/>
              </a:rPr>
              <a:t> = [ </a:t>
            </a:r>
            <a:r>
              <a:rPr lang="en-GB" sz="1000" b="0">
                <a:solidFill>
                  <a:srgbClr val="CE9178"/>
                </a:solidFill>
                <a:effectLst/>
                <a:highlight>
                  <a:srgbClr val="1E1E1E"/>
                </a:highlight>
                <a:latin typeface="Menlo" panose="020B0609030804020204" pitchFamily="49" charset="0"/>
              </a:rPr>
              <a:t>"dns_query"</a:t>
            </a:r>
            <a:r>
              <a:rPr lang="en-GB" sz="1000" b="0">
                <a:solidFill>
                  <a:srgbClr val="D4D4D4"/>
                </a:solidFill>
                <a:effectLst/>
                <a:highlight>
                  <a:srgbClr val="1E1E1E"/>
                </a:highlight>
                <a:latin typeface="Menlo" panose="020B0609030804020204" pitchFamily="49" charset="0"/>
              </a:rPr>
              <a:t> ]</a:t>
            </a:r>
          </a:p>
        </p:txBody>
      </p:sp>
    </p:spTree>
    <p:extLst>
      <p:ext uri="{BB962C8B-B14F-4D97-AF65-F5344CB8AC3E}">
        <p14:creationId xmlns:p14="http://schemas.microsoft.com/office/powerpoint/2010/main" val="2661527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mple background Stock Images - Search Stock Images on Everypixel">
            <a:extLst>
              <a:ext uri="{FF2B5EF4-FFF2-40B4-BE49-F238E27FC236}">
                <a16:creationId xmlns:a16="http://schemas.microsoft.com/office/drawing/2014/main" id="{6E698DE4-7CA7-4A72-B66B-6A4E0F1BF66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16988"/>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75C182F-6A58-0CF2-9B83-DB6FD8C76F70}"/>
              </a:ext>
            </a:extLst>
          </p:cNvPr>
          <p:cNvGrpSpPr>
            <a:grpSpLocks noChangeAspect="1"/>
          </p:cNvGrpSpPr>
          <p:nvPr/>
        </p:nvGrpSpPr>
        <p:grpSpPr>
          <a:xfrm>
            <a:off x="9289371" y="3668905"/>
            <a:ext cx="2057400" cy="1259639"/>
            <a:chOff x="8984445" y="3663336"/>
            <a:chExt cx="2057400" cy="1259639"/>
          </a:xfrm>
        </p:grpSpPr>
        <p:sp>
          <p:nvSpPr>
            <p:cNvPr id="6" name="Rectangle 19">
              <a:extLst>
                <a:ext uri="{FF2B5EF4-FFF2-40B4-BE49-F238E27FC236}">
                  <a16:creationId xmlns:a16="http://schemas.microsoft.com/office/drawing/2014/main" id="{212A37C5-5C7B-3CDF-31DA-11FC6E6BCAC3}"/>
                </a:ext>
              </a:extLst>
            </p:cNvPr>
            <p:cNvSpPr/>
            <p:nvPr/>
          </p:nvSpPr>
          <p:spPr>
            <a:xfrm>
              <a:off x="8984445" y="3663336"/>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7" name="Graphic 20">
              <a:extLst>
                <a:ext uri="{FF2B5EF4-FFF2-40B4-BE49-F238E27FC236}">
                  <a16:creationId xmlns:a16="http://schemas.microsoft.com/office/drawing/2014/main" id="{B3A5AAAB-E904-7EC8-781F-B0A83609B280}"/>
                </a:ext>
              </a:extLst>
            </p:cNvPr>
            <p:cNvPicPr>
              <a:picLocks noChangeAspect="1"/>
            </p:cNvPicPr>
            <p:nvPr/>
          </p:nvPicPr>
          <p:blipFill>
            <a:blip r:embed="rId4">
              <a:lum/>
              <a:alphaModFix/>
            </a:blip>
            <a:srcRect/>
            <a:stretch>
              <a:fillRect/>
            </a:stretch>
          </p:blipFill>
          <p:spPr>
            <a:xfrm>
              <a:off x="8984445" y="3663336"/>
              <a:ext cx="380520" cy="380520"/>
            </a:xfrm>
            <a:prstGeom prst="rect">
              <a:avLst/>
            </a:prstGeom>
            <a:noFill/>
            <a:ln>
              <a:noFill/>
            </a:ln>
          </p:spPr>
        </p:pic>
      </p:grpSp>
      <p:grpSp>
        <p:nvGrpSpPr>
          <p:cNvPr id="17" name="Group 16">
            <a:extLst>
              <a:ext uri="{FF2B5EF4-FFF2-40B4-BE49-F238E27FC236}">
                <a16:creationId xmlns:a16="http://schemas.microsoft.com/office/drawing/2014/main" id="{5A26A085-DE02-B959-1D44-D74269C15A49}"/>
              </a:ext>
            </a:extLst>
          </p:cNvPr>
          <p:cNvGrpSpPr>
            <a:grpSpLocks noChangeAspect="1"/>
          </p:cNvGrpSpPr>
          <p:nvPr/>
        </p:nvGrpSpPr>
        <p:grpSpPr>
          <a:xfrm>
            <a:off x="9331205" y="3789255"/>
            <a:ext cx="2799732" cy="952156"/>
            <a:chOff x="9026279" y="3783686"/>
            <a:chExt cx="2799732" cy="952156"/>
          </a:xfrm>
        </p:grpSpPr>
        <p:pic>
          <p:nvPicPr>
            <p:cNvPr id="18" name="Picture 11">
              <a:extLst>
                <a:ext uri="{FF2B5EF4-FFF2-40B4-BE49-F238E27FC236}">
                  <a16:creationId xmlns:a16="http://schemas.microsoft.com/office/drawing/2014/main" id="{B0625E4D-E342-61AC-0505-6B46BB6484AD}"/>
                </a:ext>
              </a:extLst>
            </p:cNvPr>
            <p:cNvPicPr>
              <a:picLocks noChangeAspect="1"/>
            </p:cNvPicPr>
            <p:nvPr/>
          </p:nvPicPr>
          <p:blipFill>
            <a:blip r:embed="rId5">
              <a:lum/>
              <a:alphaModFix/>
            </a:blip>
            <a:srcRect/>
            <a:stretch>
              <a:fillRect/>
            </a:stretch>
          </p:blipFill>
          <p:spPr>
            <a:xfrm>
              <a:off x="11158882" y="3783686"/>
              <a:ext cx="507600" cy="507600"/>
            </a:xfrm>
            <a:prstGeom prst="rect">
              <a:avLst/>
            </a:prstGeom>
            <a:noFill/>
            <a:ln>
              <a:noFill/>
            </a:ln>
          </p:spPr>
        </p:pic>
        <p:pic>
          <p:nvPicPr>
            <p:cNvPr id="20" name="Picture 19" descr="(none)">
              <a:extLst>
                <a:ext uri="{FF2B5EF4-FFF2-40B4-BE49-F238E27FC236}">
                  <a16:creationId xmlns:a16="http://schemas.microsoft.com/office/drawing/2014/main" id="{DB1B3E12-A2FD-F220-567E-753693DBA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17" y="402970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4">
              <a:extLst>
                <a:ext uri="{FF2B5EF4-FFF2-40B4-BE49-F238E27FC236}">
                  <a16:creationId xmlns:a16="http://schemas.microsoft.com/office/drawing/2014/main" id="{EFFADE54-E2ED-C189-5AC7-3FC451464D1E}"/>
                </a:ext>
              </a:extLst>
            </p:cNvPr>
            <p:cNvSpPr/>
            <p:nvPr/>
          </p:nvSpPr>
          <p:spPr>
            <a:xfrm>
              <a:off x="10416718" y="457451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22" name="Straight Connector 18">
              <a:extLst>
                <a:ext uri="{FF2B5EF4-FFF2-40B4-BE49-F238E27FC236}">
                  <a16:creationId xmlns:a16="http://schemas.microsoft.com/office/drawing/2014/main" id="{DD42665C-5AE2-AB3F-A05C-A03D1D8EE0F0}"/>
                </a:ext>
              </a:extLst>
            </p:cNvPr>
            <p:cNvSpPr/>
            <p:nvPr/>
          </p:nvSpPr>
          <p:spPr>
            <a:xfrm flipV="1">
              <a:off x="10882346" y="4083393"/>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grpSp>
          <p:nvGrpSpPr>
            <p:cNvPr id="23" name="Group 22">
              <a:extLst>
                <a:ext uri="{FF2B5EF4-FFF2-40B4-BE49-F238E27FC236}">
                  <a16:creationId xmlns:a16="http://schemas.microsoft.com/office/drawing/2014/main" id="{50207349-AC8D-29F0-CACD-C8421B5BCE4F}"/>
                </a:ext>
              </a:extLst>
            </p:cNvPr>
            <p:cNvGrpSpPr>
              <a:grpSpLocks noChangeAspect="1"/>
            </p:cNvGrpSpPr>
            <p:nvPr/>
          </p:nvGrpSpPr>
          <p:grpSpPr>
            <a:xfrm>
              <a:off x="9026279" y="4060483"/>
              <a:ext cx="568773" cy="652663"/>
              <a:chOff x="10590556" y="571188"/>
              <a:chExt cx="914399" cy="1049269"/>
            </a:xfrm>
          </p:grpSpPr>
          <p:pic>
            <p:nvPicPr>
              <p:cNvPr id="29" name="Picture 28" descr="A logo of cubes and a circle&#10;&#10;Description automatically generated">
                <a:extLst>
                  <a:ext uri="{FF2B5EF4-FFF2-40B4-BE49-F238E27FC236}">
                    <a16:creationId xmlns:a16="http://schemas.microsoft.com/office/drawing/2014/main" id="{380D5125-314E-2C17-3703-22C7B295DC13}"/>
                  </a:ext>
                </a:extLst>
              </p:cNvPr>
              <p:cNvPicPr>
                <a:picLocks noChangeAspect="1"/>
              </p:cNvPicPr>
              <p:nvPr/>
            </p:nvPicPr>
            <p:blipFill>
              <a:blip r:embed="rId7"/>
              <a:stretch>
                <a:fillRect/>
              </a:stretch>
            </p:blipFill>
            <p:spPr>
              <a:xfrm>
                <a:off x="10590556" y="571188"/>
                <a:ext cx="914399" cy="914399"/>
              </a:xfrm>
              <a:prstGeom prst="rect">
                <a:avLst/>
              </a:prstGeom>
            </p:spPr>
          </p:pic>
          <p:sp>
            <p:nvSpPr>
              <p:cNvPr id="30" name="Titel 1">
                <a:extLst>
                  <a:ext uri="{FF2B5EF4-FFF2-40B4-BE49-F238E27FC236}">
                    <a16:creationId xmlns:a16="http://schemas.microsoft.com/office/drawing/2014/main" id="{F81F116F-744D-EBFE-4C26-99964462E120}"/>
                  </a:ext>
                </a:extLst>
              </p:cNvPr>
              <p:cNvSpPr txBox="1">
                <a:spLocks/>
              </p:cNvSpPr>
              <p:nvPr/>
            </p:nvSpPr>
            <p:spPr bwMode="gray">
              <a:xfrm>
                <a:off x="10646955" y="1492502"/>
                <a:ext cx="675867" cy="12795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grpSp>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8">
              <a:lum/>
              <a:alphaModFix/>
            </a:blip>
            <a:srcRect/>
            <a:stretch>
              <a:fillRect/>
            </a:stretch>
          </p:blipFill>
          <p:spPr>
            <a:xfrm>
              <a:off x="9523629" y="3968759"/>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9"/>
            <a:stretch>
              <a:fillRect/>
            </a:stretch>
          </p:blipFill>
          <p:spPr>
            <a:xfrm>
              <a:off x="9516843" y="4370568"/>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9926020" y="4102312"/>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46A800"/>
                  </a:solidFill>
                </a:rPr>
                <a:t>Squid Proxy</a:t>
              </a:r>
              <a:endParaRPr lang="en-US" sz="12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9926021" y="451475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FluentBit</a:t>
              </a:r>
            </a:p>
          </p:txBody>
        </p:sp>
        <p:sp>
          <p:nvSpPr>
            <p:cNvPr id="28" name="TextBox 44">
              <a:extLst>
                <a:ext uri="{FF2B5EF4-FFF2-40B4-BE49-F238E27FC236}">
                  <a16:creationId xmlns:a16="http://schemas.microsoft.com/office/drawing/2014/main" id="{07A2372E-6FCD-5A4E-9705-CEECC339981D}"/>
                </a:ext>
              </a:extLst>
            </p:cNvPr>
            <p:cNvSpPr/>
            <p:nvPr/>
          </p:nvSpPr>
          <p:spPr>
            <a:xfrm>
              <a:off x="11084846" y="4352029"/>
              <a:ext cx="741165"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sp>
        <p:nvSpPr>
          <p:cNvPr id="31" name="TextBox 30">
            <a:extLst>
              <a:ext uri="{FF2B5EF4-FFF2-40B4-BE49-F238E27FC236}">
                <a16:creationId xmlns:a16="http://schemas.microsoft.com/office/drawing/2014/main" id="{A8A58327-71AD-85D8-FA8E-54742CF02280}"/>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grpSp>
        <p:nvGrpSpPr>
          <p:cNvPr id="32" name="Group 31">
            <a:extLst>
              <a:ext uri="{FF2B5EF4-FFF2-40B4-BE49-F238E27FC236}">
                <a16:creationId xmlns:a16="http://schemas.microsoft.com/office/drawing/2014/main" id="{2AE43976-0AE1-7018-C815-388213A76691}"/>
              </a:ext>
            </a:extLst>
          </p:cNvPr>
          <p:cNvGrpSpPr>
            <a:grpSpLocks noChangeAspect="1"/>
          </p:cNvGrpSpPr>
          <p:nvPr/>
        </p:nvGrpSpPr>
        <p:grpSpPr>
          <a:xfrm>
            <a:off x="255354" y="3056707"/>
            <a:ext cx="1987934" cy="2485189"/>
            <a:chOff x="350280" y="2713382"/>
            <a:chExt cx="2830680" cy="3538737"/>
          </a:xfrm>
        </p:grpSpPr>
        <p:sp>
          <p:nvSpPr>
            <p:cNvPr id="33" name="Rectangle 8">
              <a:extLst>
                <a:ext uri="{FF2B5EF4-FFF2-40B4-BE49-F238E27FC236}">
                  <a16:creationId xmlns:a16="http://schemas.microsoft.com/office/drawing/2014/main" id="{C4287469-C3B8-65EE-4E7E-2FED684F8636}"/>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3</a:t>
              </a:r>
            </a:p>
          </p:txBody>
        </p:sp>
        <p:pic>
          <p:nvPicPr>
            <p:cNvPr id="34" name="Graphic 9">
              <a:extLst>
                <a:ext uri="{FF2B5EF4-FFF2-40B4-BE49-F238E27FC236}">
                  <a16:creationId xmlns:a16="http://schemas.microsoft.com/office/drawing/2014/main" id="{B45A055C-CDE4-3AE4-C6E4-30FF05C9B3EC}"/>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35" name="Rectangle 12">
              <a:extLst>
                <a:ext uri="{FF2B5EF4-FFF2-40B4-BE49-F238E27FC236}">
                  <a16:creationId xmlns:a16="http://schemas.microsoft.com/office/drawing/2014/main" id="{FEC2FDC5-D603-3008-71F2-83446F86C6B6}"/>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36" name="Graphic 13">
              <a:extLst>
                <a:ext uri="{FF2B5EF4-FFF2-40B4-BE49-F238E27FC236}">
                  <a16:creationId xmlns:a16="http://schemas.microsoft.com/office/drawing/2014/main" id="{DFD86EDF-7176-5288-AB24-EBAB02888CDC}"/>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37" name="Picture 15">
              <a:extLst>
                <a:ext uri="{FF2B5EF4-FFF2-40B4-BE49-F238E27FC236}">
                  <a16:creationId xmlns:a16="http://schemas.microsoft.com/office/drawing/2014/main" id="{F8B3AFB3-5506-F5CE-75EA-861BF8D51755}"/>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38" name="TextBox 24">
              <a:extLst>
                <a:ext uri="{FF2B5EF4-FFF2-40B4-BE49-F238E27FC236}">
                  <a16:creationId xmlns:a16="http://schemas.microsoft.com/office/drawing/2014/main" id="{A1ADF3B6-FBB0-1EF3-810E-70B0D7BD82CC}"/>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39" name="Group 38">
            <a:extLst>
              <a:ext uri="{FF2B5EF4-FFF2-40B4-BE49-F238E27FC236}">
                <a16:creationId xmlns:a16="http://schemas.microsoft.com/office/drawing/2014/main" id="{17F13404-3428-B890-8D00-5E33E4B275CA}"/>
              </a:ext>
            </a:extLst>
          </p:cNvPr>
          <p:cNvGrpSpPr>
            <a:grpSpLocks noChangeAspect="1"/>
          </p:cNvGrpSpPr>
          <p:nvPr/>
        </p:nvGrpSpPr>
        <p:grpSpPr>
          <a:xfrm>
            <a:off x="278578" y="389778"/>
            <a:ext cx="1987934" cy="2485189"/>
            <a:chOff x="350280" y="2713382"/>
            <a:chExt cx="2830680" cy="3538737"/>
          </a:xfrm>
        </p:grpSpPr>
        <p:sp>
          <p:nvSpPr>
            <p:cNvPr id="40" name="Rectangle 8">
              <a:extLst>
                <a:ext uri="{FF2B5EF4-FFF2-40B4-BE49-F238E27FC236}">
                  <a16:creationId xmlns:a16="http://schemas.microsoft.com/office/drawing/2014/main" id="{622D05B2-73F1-9BF5-399D-0A611DAA8120}"/>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1</a:t>
              </a:r>
            </a:p>
          </p:txBody>
        </p:sp>
        <p:pic>
          <p:nvPicPr>
            <p:cNvPr id="41" name="Graphic 9">
              <a:extLst>
                <a:ext uri="{FF2B5EF4-FFF2-40B4-BE49-F238E27FC236}">
                  <a16:creationId xmlns:a16="http://schemas.microsoft.com/office/drawing/2014/main" id="{8D7C16F8-D638-4CE4-8007-D3E3157C032A}"/>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42" name="Rectangle 12">
              <a:extLst>
                <a:ext uri="{FF2B5EF4-FFF2-40B4-BE49-F238E27FC236}">
                  <a16:creationId xmlns:a16="http://schemas.microsoft.com/office/drawing/2014/main" id="{403F5D10-9C90-C6C0-2568-28AFC3FF0B40}"/>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3" name="Graphic 13">
              <a:extLst>
                <a:ext uri="{FF2B5EF4-FFF2-40B4-BE49-F238E27FC236}">
                  <a16:creationId xmlns:a16="http://schemas.microsoft.com/office/drawing/2014/main" id="{B037E11D-D7C4-EFDE-A539-309D991A17D9}"/>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44" name="Picture 15">
              <a:extLst>
                <a:ext uri="{FF2B5EF4-FFF2-40B4-BE49-F238E27FC236}">
                  <a16:creationId xmlns:a16="http://schemas.microsoft.com/office/drawing/2014/main" id="{B71F5645-949B-CBEA-E5B6-7D7E6040266A}"/>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45" name="TextBox 24">
              <a:extLst>
                <a:ext uri="{FF2B5EF4-FFF2-40B4-BE49-F238E27FC236}">
                  <a16:creationId xmlns:a16="http://schemas.microsoft.com/office/drawing/2014/main" id="{EBAB829B-F90E-0477-1D95-CDEA0D776503}"/>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sp>
        <p:nvSpPr>
          <p:cNvPr id="46" name="Rectangle 8">
            <a:extLst>
              <a:ext uri="{FF2B5EF4-FFF2-40B4-BE49-F238E27FC236}">
                <a16:creationId xmlns:a16="http://schemas.microsoft.com/office/drawing/2014/main" id="{F818D453-BE68-7CB0-73C2-78F58C6E9B9B}"/>
              </a:ext>
            </a:extLst>
          </p:cNvPr>
          <p:cNvSpPr/>
          <p:nvPr/>
        </p:nvSpPr>
        <p:spPr>
          <a:xfrm>
            <a:off x="2690299" y="389778"/>
            <a:ext cx="1987934" cy="24851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2</a:t>
            </a:r>
          </a:p>
        </p:txBody>
      </p:sp>
      <p:pic>
        <p:nvPicPr>
          <p:cNvPr id="47" name="Graphic 9">
            <a:extLst>
              <a:ext uri="{FF2B5EF4-FFF2-40B4-BE49-F238E27FC236}">
                <a16:creationId xmlns:a16="http://schemas.microsoft.com/office/drawing/2014/main" id="{A0D31CF7-AE60-FFBA-3093-F5780649F88B}"/>
              </a:ext>
            </a:extLst>
          </p:cNvPr>
          <p:cNvPicPr>
            <a:picLocks noChangeAspect="1"/>
          </p:cNvPicPr>
          <p:nvPr/>
        </p:nvPicPr>
        <p:blipFill>
          <a:blip r:embed="rId10">
            <a:lum/>
            <a:alphaModFix/>
          </a:blip>
          <a:srcRect/>
          <a:stretch>
            <a:fillRect/>
          </a:stretch>
        </p:blipFill>
        <p:spPr>
          <a:xfrm>
            <a:off x="2699213" y="389778"/>
            <a:ext cx="300352" cy="316784"/>
          </a:xfrm>
          <a:prstGeom prst="rect">
            <a:avLst/>
          </a:prstGeom>
          <a:noFill/>
          <a:ln>
            <a:noFill/>
          </a:ln>
        </p:spPr>
      </p:pic>
      <p:sp>
        <p:nvSpPr>
          <p:cNvPr id="48" name="Rectangle 12">
            <a:extLst>
              <a:ext uri="{FF2B5EF4-FFF2-40B4-BE49-F238E27FC236}">
                <a16:creationId xmlns:a16="http://schemas.microsoft.com/office/drawing/2014/main" id="{1603044E-5733-6664-C243-A139983DA895}"/>
              </a:ext>
            </a:extLst>
          </p:cNvPr>
          <p:cNvSpPr/>
          <p:nvPr/>
        </p:nvSpPr>
        <p:spPr>
          <a:xfrm>
            <a:off x="2887247" y="810935"/>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9" name="Graphic 13">
            <a:extLst>
              <a:ext uri="{FF2B5EF4-FFF2-40B4-BE49-F238E27FC236}">
                <a16:creationId xmlns:a16="http://schemas.microsoft.com/office/drawing/2014/main" id="{A7CABB6D-4016-B32A-F012-8F0788546DB0}"/>
              </a:ext>
            </a:extLst>
          </p:cNvPr>
          <p:cNvPicPr>
            <a:picLocks noChangeAspect="1"/>
          </p:cNvPicPr>
          <p:nvPr/>
        </p:nvPicPr>
        <p:blipFill>
          <a:blip r:embed="rId11">
            <a:lum/>
            <a:alphaModFix/>
          </a:blip>
          <a:srcRect/>
          <a:stretch>
            <a:fillRect/>
          </a:stretch>
        </p:blipFill>
        <p:spPr>
          <a:xfrm>
            <a:off x="2885983" y="810935"/>
            <a:ext cx="267232" cy="267232"/>
          </a:xfrm>
          <a:prstGeom prst="rect">
            <a:avLst/>
          </a:prstGeom>
          <a:noFill/>
          <a:ln>
            <a:noFill/>
          </a:ln>
        </p:spPr>
      </p:pic>
      <p:pic>
        <p:nvPicPr>
          <p:cNvPr id="50" name="Picture 15">
            <a:extLst>
              <a:ext uri="{FF2B5EF4-FFF2-40B4-BE49-F238E27FC236}">
                <a16:creationId xmlns:a16="http://schemas.microsoft.com/office/drawing/2014/main" id="{2646E44C-1D21-A9EE-668B-F59343DA6B12}"/>
              </a:ext>
            </a:extLst>
          </p:cNvPr>
          <p:cNvPicPr>
            <a:picLocks noChangeAspect="1"/>
          </p:cNvPicPr>
          <p:nvPr/>
        </p:nvPicPr>
        <p:blipFill>
          <a:blip r:embed="rId12">
            <a:lum/>
            <a:alphaModFix/>
          </a:blip>
          <a:srcRect/>
          <a:stretch>
            <a:fillRect/>
          </a:stretch>
        </p:blipFill>
        <p:spPr>
          <a:xfrm>
            <a:off x="3005188" y="1182540"/>
            <a:ext cx="356478" cy="356478"/>
          </a:xfrm>
          <a:prstGeom prst="rect">
            <a:avLst/>
          </a:prstGeom>
          <a:noFill/>
          <a:ln>
            <a:noFill/>
          </a:ln>
        </p:spPr>
      </p:pic>
      <p:sp>
        <p:nvSpPr>
          <p:cNvPr id="51" name="TextBox 24">
            <a:extLst>
              <a:ext uri="{FF2B5EF4-FFF2-40B4-BE49-F238E27FC236}">
                <a16:creationId xmlns:a16="http://schemas.microsoft.com/office/drawing/2014/main" id="{4C41CA2D-28F7-0517-4A24-B2ABC2301E1E}"/>
              </a:ext>
            </a:extLst>
          </p:cNvPr>
          <p:cNvSpPr/>
          <p:nvPr/>
        </p:nvSpPr>
        <p:spPr>
          <a:xfrm>
            <a:off x="2999565" y="1526798"/>
            <a:ext cx="103985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nvGrpSpPr>
          <p:cNvPr id="52" name="Group 51">
            <a:extLst>
              <a:ext uri="{FF2B5EF4-FFF2-40B4-BE49-F238E27FC236}">
                <a16:creationId xmlns:a16="http://schemas.microsoft.com/office/drawing/2014/main" id="{7944BD13-93B3-51BC-50B3-CDCE30694BB8}"/>
              </a:ext>
            </a:extLst>
          </p:cNvPr>
          <p:cNvGrpSpPr>
            <a:grpSpLocks noChangeAspect="1"/>
          </p:cNvGrpSpPr>
          <p:nvPr/>
        </p:nvGrpSpPr>
        <p:grpSpPr>
          <a:xfrm>
            <a:off x="2690299" y="3058414"/>
            <a:ext cx="1987934" cy="2485189"/>
            <a:chOff x="350280" y="2713382"/>
            <a:chExt cx="2830680" cy="3538737"/>
          </a:xfrm>
        </p:grpSpPr>
        <p:sp>
          <p:nvSpPr>
            <p:cNvPr id="53" name="Rectangle 8">
              <a:extLst>
                <a:ext uri="{FF2B5EF4-FFF2-40B4-BE49-F238E27FC236}">
                  <a16:creationId xmlns:a16="http://schemas.microsoft.com/office/drawing/2014/main" id="{D5BDA974-6025-724B-E385-31A540245C27}"/>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n</a:t>
              </a:r>
            </a:p>
          </p:txBody>
        </p:sp>
        <p:pic>
          <p:nvPicPr>
            <p:cNvPr id="54" name="Graphic 9">
              <a:extLst>
                <a:ext uri="{FF2B5EF4-FFF2-40B4-BE49-F238E27FC236}">
                  <a16:creationId xmlns:a16="http://schemas.microsoft.com/office/drawing/2014/main" id="{5F9CE672-DA25-8B3C-BF53-1B09782A4357}"/>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55" name="Rectangle 12">
              <a:extLst>
                <a:ext uri="{FF2B5EF4-FFF2-40B4-BE49-F238E27FC236}">
                  <a16:creationId xmlns:a16="http://schemas.microsoft.com/office/drawing/2014/main" id="{137BCEB2-5FAC-65E4-9230-E4D5211DAADF}"/>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56" name="Graphic 13">
              <a:extLst>
                <a:ext uri="{FF2B5EF4-FFF2-40B4-BE49-F238E27FC236}">
                  <a16:creationId xmlns:a16="http://schemas.microsoft.com/office/drawing/2014/main" id="{EF06E276-08CE-7A62-A89B-2D8C33A4E0AA}"/>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57" name="Picture 15">
              <a:extLst>
                <a:ext uri="{FF2B5EF4-FFF2-40B4-BE49-F238E27FC236}">
                  <a16:creationId xmlns:a16="http://schemas.microsoft.com/office/drawing/2014/main" id="{60700FD4-AEB9-FF86-0B6D-5346B3364ED3}"/>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58" name="TextBox 24">
              <a:extLst>
                <a:ext uri="{FF2B5EF4-FFF2-40B4-BE49-F238E27FC236}">
                  <a16:creationId xmlns:a16="http://schemas.microsoft.com/office/drawing/2014/main" id="{72EC3143-7AE4-0B50-769E-480B1D2462DB}"/>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59" name="Group 58">
            <a:extLst>
              <a:ext uri="{FF2B5EF4-FFF2-40B4-BE49-F238E27FC236}">
                <a16:creationId xmlns:a16="http://schemas.microsoft.com/office/drawing/2014/main" id="{837ECE0B-FE51-1695-FA21-0BB31FAB05EB}"/>
              </a:ext>
            </a:extLst>
          </p:cNvPr>
          <p:cNvGrpSpPr>
            <a:grpSpLocks noChangeAspect="1"/>
          </p:cNvGrpSpPr>
          <p:nvPr/>
        </p:nvGrpSpPr>
        <p:grpSpPr>
          <a:xfrm>
            <a:off x="9260116" y="2252102"/>
            <a:ext cx="2057400" cy="1259639"/>
            <a:chOff x="8955190" y="2246533"/>
            <a:chExt cx="2057400" cy="1259639"/>
          </a:xfrm>
        </p:grpSpPr>
        <p:grpSp>
          <p:nvGrpSpPr>
            <p:cNvPr id="60" name="Group 59">
              <a:extLst>
                <a:ext uri="{FF2B5EF4-FFF2-40B4-BE49-F238E27FC236}">
                  <a16:creationId xmlns:a16="http://schemas.microsoft.com/office/drawing/2014/main" id="{BF5C8756-B592-C421-7475-4EF775A6D403}"/>
                </a:ext>
              </a:extLst>
            </p:cNvPr>
            <p:cNvGrpSpPr/>
            <p:nvPr/>
          </p:nvGrpSpPr>
          <p:grpSpPr>
            <a:xfrm>
              <a:off x="8955190" y="2246533"/>
              <a:ext cx="2057400" cy="1259639"/>
              <a:chOff x="8955190" y="2246533"/>
              <a:chExt cx="2057400" cy="1259639"/>
            </a:xfrm>
          </p:grpSpPr>
          <p:grpSp>
            <p:nvGrpSpPr>
              <p:cNvPr id="62" name="Group 61">
                <a:extLst>
                  <a:ext uri="{FF2B5EF4-FFF2-40B4-BE49-F238E27FC236}">
                    <a16:creationId xmlns:a16="http://schemas.microsoft.com/office/drawing/2014/main" id="{19C11D21-2FD6-65D9-9D7F-22FB88377B22}"/>
                  </a:ext>
                </a:extLst>
              </p:cNvPr>
              <p:cNvGrpSpPr>
                <a:grpSpLocks noChangeAspect="1"/>
              </p:cNvGrpSpPr>
              <p:nvPr/>
            </p:nvGrpSpPr>
            <p:grpSpPr>
              <a:xfrm>
                <a:off x="8955190" y="2246533"/>
                <a:ext cx="2057400" cy="1259639"/>
                <a:chOff x="8955190" y="2246533"/>
                <a:chExt cx="2057400" cy="1259639"/>
              </a:xfrm>
            </p:grpSpPr>
            <p:sp>
              <p:nvSpPr>
                <p:cNvPr id="64" name="Rectangle 10">
                  <a:extLst>
                    <a:ext uri="{FF2B5EF4-FFF2-40B4-BE49-F238E27FC236}">
                      <a16:creationId xmlns:a16="http://schemas.microsoft.com/office/drawing/2014/main" id="{CB219D7B-8026-0BBA-9190-E898C485B587}"/>
                    </a:ext>
                  </a:extLst>
                </p:cNvPr>
                <p:cNvSpPr/>
                <p:nvPr/>
              </p:nvSpPr>
              <p:spPr>
                <a:xfrm>
                  <a:off x="8955190" y="22465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27D9ED"/>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Public subnet</a:t>
                  </a:r>
                </a:p>
              </p:txBody>
            </p:sp>
            <p:pic>
              <p:nvPicPr>
                <p:cNvPr id="65" name="Graphic 5">
                  <a:extLst>
                    <a:ext uri="{FF2B5EF4-FFF2-40B4-BE49-F238E27FC236}">
                      <a16:creationId xmlns:a16="http://schemas.microsoft.com/office/drawing/2014/main" id="{996B5ABD-37C4-AD7C-1EFE-76724B118D51}"/>
                    </a:ext>
                  </a:extLst>
                </p:cNvPr>
                <p:cNvPicPr>
                  <a:picLocks noChangeAspect="1"/>
                </p:cNvPicPr>
                <p:nvPr/>
              </p:nvPicPr>
              <p:blipFill>
                <a:blip r:embed="rId13">
                  <a:lum/>
                  <a:alphaModFix/>
                </a:blip>
                <a:srcRect/>
                <a:stretch>
                  <a:fillRect/>
                </a:stretch>
              </p:blipFill>
              <p:spPr>
                <a:xfrm>
                  <a:off x="8955190" y="2246533"/>
                  <a:ext cx="380520" cy="380520"/>
                </a:xfrm>
                <a:prstGeom prst="rect">
                  <a:avLst/>
                </a:prstGeom>
                <a:noFill/>
                <a:ln>
                  <a:noFill/>
                </a:ln>
              </p:spPr>
            </p:pic>
          </p:grpSp>
          <p:pic>
            <p:nvPicPr>
              <p:cNvPr id="63" name="Picture 14">
                <a:extLst>
                  <a:ext uri="{FF2B5EF4-FFF2-40B4-BE49-F238E27FC236}">
                    <a16:creationId xmlns:a16="http://schemas.microsoft.com/office/drawing/2014/main" id="{0BFC827C-CB1B-C7EF-4C3C-FA7696673230}"/>
                  </a:ext>
                </a:extLst>
              </p:cNvPr>
              <p:cNvPicPr>
                <a:picLocks noChangeAspect="1"/>
              </p:cNvPicPr>
              <p:nvPr/>
            </p:nvPicPr>
            <p:blipFill>
              <a:blip r:embed="rId14">
                <a:lum/>
                <a:alphaModFix/>
              </a:blip>
              <a:srcRect/>
              <a:stretch>
                <a:fillRect/>
              </a:stretch>
            </p:blipFill>
            <p:spPr>
              <a:xfrm>
                <a:off x="9680192" y="2583746"/>
                <a:ext cx="536760" cy="536760"/>
              </a:xfrm>
              <a:prstGeom prst="rect">
                <a:avLst/>
              </a:prstGeom>
              <a:noFill/>
              <a:ln>
                <a:noFill/>
              </a:ln>
            </p:spPr>
          </p:pic>
        </p:grpSp>
        <p:sp>
          <p:nvSpPr>
            <p:cNvPr id="61" name="TextBox 47">
              <a:extLst>
                <a:ext uri="{FF2B5EF4-FFF2-40B4-BE49-F238E27FC236}">
                  <a16:creationId xmlns:a16="http://schemas.microsoft.com/office/drawing/2014/main" id="{A365938B-4561-F002-1C02-F4A5EB9182BC}"/>
                </a:ext>
              </a:extLst>
            </p:cNvPr>
            <p:cNvSpPr/>
            <p:nvPr/>
          </p:nvSpPr>
          <p:spPr>
            <a:xfrm>
              <a:off x="9512792" y="3187466"/>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NAT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grpSp>
      <p:sp>
        <p:nvSpPr>
          <p:cNvPr id="66" name="Rectangle 29">
            <a:extLst>
              <a:ext uri="{FF2B5EF4-FFF2-40B4-BE49-F238E27FC236}">
                <a16:creationId xmlns:a16="http://schemas.microsoft.com/office/drawing/2014/main" id="{2732BF02-3055-2D6A-93C2-EFDB66B2752E}"/>
              </a:ext>
            </a:extLst>
          </p:cNvPr>
          <p:cNvSpPr/>
          <p:nvPr/>
        </p:nvSpPr>
        <p:spPr>
          <a:xfrm>
            <a:off x="8819475" y="1650182"/>
            <a:ext cx="3225143" cy="497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dirty="0" err="1">
                <a:latin typeface="+mj-lt"/>
                <a:ea typeface="Microsoft YaHei" pitchFamily="2"/>
                <a:cs typeface="Arial" pitchFamily="34"/>
              </a:rPr>
              <a:t>O</a:t>
            </a:r>
            <a:r>
              <a:rPr lang="sk-SK" sz="1000" b="0" i="0" u="none" strike="noStrike" kern="1200" spc="0" dirty="0" err="1">
                <a:ln>
                  <a:noFill/>
                </a:ln>
                <a:latin typeface="+mj-lt"/>
                <a:ea typeface="Microsoft YaHei" pitchFamily="2"/>
                <a:cs typeface="Arial" pitchFamily="34"/>
              </a:rPr>
              <a:t>utbound</a:t>
            </a:r>
            <a:r>
              <a:rPr lang="sk-SK" sz="1000" b="0" i="0" u="none" strike="noStrike" kern="1200" spc="0" dirty="0">
                <a:ln>
                  <a:noFill/>
                </a:ln>
                <a:latin typeface="+mj-lt"/>
                <a:ea typeface="Microsoft YaHei" pitchFamily="2"/>
                <a:cs typeface="Arial" pitchFamily="34"/>
              </a:rPr>
              <a:t> VPC</a:t>
            </a:r>
          </a:p>
        </p:txBody>
      </p:sp>
      <p:pic>
        <p:nvPicPr>
          <p:cNvPr id="67" name="Graphic 30">
            <a:extLst>
              <a:ext uri="{FF2B5EF4-FFF2-40B4-BE49-F238E27FC236}">
                <a16:creationId xmlns:a16="http://schemas.microsoft.com/office/drawing/2014/main" id="{12C7FAB8-C51F-DE72-0F2B-35EAB4164D83}"/>
              </a:ext>
            </a:extLst>
          </p:cNvPr>
          <p:cNvPicPr>
            <a:picLocks noChangeAspect="1"/>
          </p:cNvPicPr>
          <p:nvPr/>
        </p:nvPicPr>
        <p:blipFill>
          <a:blip r:embed="rId10">
            <a:lum/>
            <a:alphaModFix/>
          </a:blip>
          <a:srcRect/>
          <a:stretch>
            <a:fillRect/>
          </a:stretch>
        </p:blipFill>
        <p:spPr>
          <a:xfrm>
            <a:off x="8819476" y="1650182"/>
            <a:ext cx="427680" cy="451079"/>
          </a:xfrm>
          <a:prstGeom prst="rect">
            <a:avLst/>
          </a:prstGeom>
          <a:noFill/>
          <a:ln>
            <a:noFill/>
          </a:ln>
        </p:spPr>
      </p:pic>
      <p:grpSp>
        <p:nvGrpSpPr>
          <p:cNvPr id="68" name="Group 6">
            <a:extLst>
              <a:ext uri="{FF2B5EF4-FFF2-40B4-BE49-F238E27FC236}">
                <a16:creationId xmlns:a16="http://schemas.microsoft.com/office/drawing/2014/main" id="{ADCFF979-4BC0-9A58-B9EF-3DC215456716}"/>
              </a:ext>
            </a:extLst>
          </p:cNvPr>
          <p:cNvGrpSpPr/>
          <p:nvPr/>
        </p:nvGrpSpPr>
        <p:grpSpPr>
          <a:xfrm>
            <a:off x="11085851" y="1427700"/>
            <a:ext cx="1480679" cy="675974"/>
            <a:chOff x="6889680" y="1207799"/>
            <a:chExt cx="1480679" cy="675974"/>
          </a:xfrm>
        </p:grpSpPr>
        <p:sp>
          <p:nvSpPr>
            <p:cNvPr id="69" name="Oval 16">
              <a:extLst>
                <a:ext uri="{FF2B5EF4-FFF2-40B4-BE49-F238E27FC236}">
                  <a16:creationId xmlns:a16="http://schemas.microsoft.com/office/drawing/2014/main" id="{A458FF83-A6AA-8980-089D-FA9666FCE7B9}"/>
                </a:ext>
              </a:extLst>
            </p:cNvPr>
            <p:cNvSpPr/>
            <p:nvPr/>
          </p:nvSpPr>
          <p:spPr>
            <a:xfrm>
              <a:off x="7159679" y="1207799"/>
              <a:ext cx="512999" cy="541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F1570"/>
            </a:solidFill>
            <a:ln w="12600">
              <a:solidFill>
                <a:srgbClr val="120D45"/>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70" name="Graphic 17">
              <a:extLst>
                <a:ext uri="{FF2B5EF4-FFF2-40B4-BE49-F238E27FC236}">
                  <a16:creationId xmlns:a16="http://schemas.microsoft.com/office/drawing/2014/main" id="{D58522D3-FC0D-CB7A-B577-6F9F716BAEB1}"/>
                </a:ext>
              </a:extLst>
            </p:cNvPr>
            <p:cNvPicPr>
              <a:picLocks noChangeAspect="1"/>
            </p:cNvPicPr>
            <p:nvPr/>
          </p:nvPicPr>
          <p:blipFill>
            <a:blip r:embed="rId15">
              <a:lum/>
              <a:alphaModFix/>
            </a:blip>
            <a:srcRect/>
            <a:stretch>
              <a:fillRect/>
            </a:stretch>
          </p:blipFill>
          <p:spPr>
            <a:xfrm>
              <a:off x="7159679" y="1207799"/>
              <a:ext cx="512999" cy="541440"/>
            </a:xfrm>
            <a:prstGeom prst="rect">
              <a:avLst/>
            </a:prstGeom>
            <a:noFill/>
            <a:ln>
              <a:noFill/>
            </a:ln>
          </p:spPr>
        </p:pic>
        <p:sp>
          <p:nvSpPr>
            <p:cNvPr id="71" name="TextBox 25">
              <a:extLst>
                <a:ext uri="{FF2B5EF4-FFF2-40B4-BE49-F238E27FC236}">
                  <a16:creationId xmlns:a16="http://schemas.microsoft.com/office/drawing/2014/main" id="{3E7C8B30-C92A-ACB1-5E18-0F46AB7144E3}"/>
                </a:ext>
              </a:extLst>
            </p:cNvPr>
            <p:cNvSpPr/>
            <p:nvPr/>
          </p:nvSpPr>
          <p:spPr>
            <a:xfrm>
              <a:off x="6889680" y="1722960"/>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Internet Gateway</a:t>
              </a:r>
            </a:p>
          </p:txBody>
        </p:sp>
      </p:grpSp>
      <p:sp>
        <p:nvSpPr>
          <p:cNvPr id="72" name="Rectangle 26">
            <a:extLst>
              <a:ext uri="{FF2B5EF4-FFF2-40B4-BE49-F238E27FC236}">
                <a16:creationId xmlns:a16="http://schemas.microsoft.com/office/drawing/2014/main" id="{6CE58E00-3B62-8394-3902-213472ED2889}"/>
              </a:ext>
            </a:extLst>
          </p:cNvPr>
          <p:cNvSpPr/>
          <p:nvPr/>
        </p:nvSpPr>
        <p:spPr>
          <a:xfrm>
            <a:off x="452302" y="4550332"/>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3" name="Picture 5">
            <a:extLst>
              <a:ext uri="{FF2B5EF4-FFF2-40B4-BE49-F238E27FC236}">
                <a16:creationId xmlns:a16="http://schemas.microsoft.com/office/drawing/2014/main" id="{D5F83F55-0C99-9367-7792-CC22B151AB7C}"/>
              </a:ext>
            </a:extLst>
          </p:cNvPr>
          <p:cNvPicPr>
            <a:picLocks noChangeAspect="1"/>
          </p:cNvPicPr>
          <p:nvPr/>
        </p:nvPicPr>
        <p:blipFill>
          <a:blip r:embed="rId16">
            <a:lum/>
            <a:alphaModFix/>
          </a:blip>
          <a:srcRect/>
          <a:stretch>
            <a:fillRect/>
          </a:stretch>
        </p:blipFill>
        <p:spPr>
          <a:xfrm>
            <a:off x="527030" y="4858437"/>
            <a:ext cx="376957" cy="376957"/>
          </a:xfrm>
          <a:prstGeom prst="rect">
            <a:avLst/>
          </a:prstGeom>
          <a:noFill/>
          <a:ln>
            <a:noFill/>
          </a:ln>
        </p:spPr>
      </p:pic>
      <p:pic>
        <p:nvPicPr>
          <p:cNvPr id="74" name="Graphic 28">
            <a:extLst>
              <a:ext uri="{FF2B5EF4-FFF2-40B4-BE49-F238E27FC236}">
                <a16:creationId xmlns:a16="http://schemas.microsoft.com/office/drawing/2014/main" id="{8678D25F-B835-43EE-42A8-B672E9AA19C2}"/>
              </a:ext>
            </a:extLst>
          </p:cNvPr>
          <p:cNvPicPr>
            <a:picLocks noChangeAspect="1"/>
          </p:cNvPicPr>
          <p:nvPr/>
        </p:nvPicPr>
        <p:blipFill>
          <a:blip r:embed="rId11">
            <a:lum/>
            <a:alphaModFix/>
          </a:blip>
          <a:srcRect/>
          <a:stretch>
            <a:fillRect/>
          </a:stretch>
        </p:blipFill>
        <p:spPr>
          <a:xfrm>
            <a:off x="451038" y="4544517"/>
            <a:ext cx="267232" cy="267232"/>
          </a:xfrm>
          <a:prstGeom prst="rect">
            <a:avLst/>
          </a:prstGeom>
          <a:noFill/>
          <a:ln>
            <a:noFill/>
          </a:ln>
        </p:spPr>
      </p:pic>
      <p:sp>
        <p:nvSpPr>
          <p:cNvPr id="75" name="TextBox 39">
            <a:extLst>
              <a:ext uri="{FF2B5EF4-FFF2-40B4-BE49-F238E27FC236}">
                <a16:creationId xmlns:a16="http://schemas.microsoft.com/office/drawing/2014/main" id="{B0F68CB0-EFD9-CE21-87B7-D1BF81181CE8}"/>
              </a:ext>
            </a:extLst>
          </p:cNvPr>
          <p:cNvSpPr/>
          <p:nvPr/>
        </p:nvSpPr>
        <p:spPr>
          <a:xfrm>
            <a:off x="526884" y="5246816"/>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76" name="Rectangle 26">
            <a:extLst>
              <a:ext uri="{FF2B5EF4-FFF2-40B4-BE49-F238E27FC236}">
                <a16:creationId xmlns:a16="http://schemas.microsoft.com/office/drawing/2014/main" id="{DC5C9FA4-50DE-00E9-0E15-8E449B993F33}"/>
              </a:ext>
            </a:extLst>
          </p:cNvPr>
          <p:cNvSpPr/>
          <p:nvPr/>
        </p:nvSpPr>
        <p:spPr>
          <a:xfrm>
            <a:off x="475526"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7" name="Picture 5">
            <a:extLst>
              <a:ext uri="{FF2B5EF4-FFF2-40B4-BE49-F238E27FC236}">
                <a16:creationId xmlns:a16="http://schemas.microsoft.com/office/drawing/2014/main" id="{6193EACD-B1C6-40E5-8A08-06E2D973585E}"/>
              </a:ext>
            </a:extLst>
          </p:cNvPr>
          <p:cNvPicPr>
            <a:picLocks noChangeAspect="1"/>
          </p:cNvPicPr>
          <p:nvPr/>
        </p:nvPicPr>
        <p:blipFill>
          <a:blip r:embed="rId16">
            <a:lum/>
            <a:alphaModFix/>
          </a:blip>
          <a:srcRect/>
          <a:stretch>
            <a:fillRect/>
          </a:stretch>
        </p:blipFill>
        <p:spPr>
          <a:xfrm>
            <a:off x="550254" y="2191508"/>
            <a:ext cx="376957" cy="376957"/>
          </a:xfrm>
          <a:prstGeom prst="rect">
            <a:avLst/>
          </a:prstGeom>
          <a:noFill/>
          <a:ln>
            <a:noFill/>
          </a:ln>
        </p:spPr>
      </p:pic>
      <p:pic>
        <p:nvPicPr>
          <p:cNvPr id="78" name="Graphic 28">
            <a:extLst>
              <a:ext uri="{FF2B5EF4-FFF2-40B4-BE49-F238E27FC236}">
                <a16:creationId xmlns:a16="http://schemas.microsoft.com/office/drawing/2014/main" id="{37E6B30D-9C1F-A90F-E86B-3B4F8C8A1160}"/>
              </a:ext>
            </a:extLst>
          </p:cNvPr>
          <p:cNvPicPr>
            <a:picLocks noChangeAspect="1"/>
          </p:cNvPicPr>
          <p:nvPr/>
        </p:nvPicPr>
        <p:blipFill>
          <a:blip r:embed="rId11">
            <a:lum/>
            <a:alphaModFix/>
          </a:blip>
          <a:srcRect/>
          <a:stretch>
            <a:fillRect/>
          </a:stretch>
        </p:blipFill>
        <p:spPr>
          <a:xfrm>
            <a:off x="474262" y="1877588"/>
            <a:ext cx="267232" cy="267232"/>
          </a:xfrm>
          <a:prstGeom prst="rect">
            <a:avLst/>
          </a:prstGeom>
          <a:noFill/>
          <a:ln>
            <a:noFill/>
          </a:ln>
        </p:spPr>
      </p:pic>
      <p:sp>
        <p:nvSpPr>
          <p:cNvPr id="79" name="TextBox 39">
            <a:extLst>
              <a:ext uri="{FF2B5EF4-FFF2-40B4-BE49-F238E27FC236}">
                <a16:creationId xmlns:a16="http://schemas.microsoft.com/office/drawing/2014/main" id="{CFBDC92B-C000-9C94-2359-5FCD1D74A920}"/>
              </a:ext>
            </a:extLst>
          </p:cNvPr>
          <p:cNvSpPr/>
          <p:nvPr/>
        </p:nvSpPr>
        <p:spPr>
          <a:xfrm>
            <a:off x="550108"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0" name="Rectangle 26">
            <a:extLst>
              <a:ext uri="{FF2B5EF4-FFF2-40B4-BE49-F238E27FC236}">
                <a16:creationId xmlns:a16="http://schemas.microsoft.com/office/drawing/2014/main" id="{4A5094B0-B09E-83DA-3F15-34AD79879B7D}"/>
              </a:ext>
            </a:extLst>
          </p:cNvPr>
          <p:cNvSpPr/>
          <p:nvPr/>
        </p:nvSpPr>
        <p:spPr>
          <a:xfrm>
            <a:off x="2887247"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81" name="Picture 5">
            <a:extLst>
              <a:ext uri="{FF2B5EF4-FFF2-40B4-BE49-F238E27FC236}">
                <a16:creationId xmlns:a16="http://schemas.microsoft.com/office/drawing/2014/main" id="{B7B12305-7010-81C5-8BF9-9377E3C0416D}"/>
              </a:ext>
            </a:extLst>
          </p:cNvPr>
          <p:cNvPicPr>
            <a:picLocks noChangeAspect="1"/>
          </p:cNvPicPr>
          <p:nvPr/>
        </p:nvPicPr>
        <p:blipFill>
          <a:blip r:embed="rId16">
            <a:lum/>
            <a:alphaModFix/>
          </a:blip>
          <a:srcRect/>
          <a:stretch>
            <a:fillRect/>
          </a:stretch>
        </p:blipFill>
        <p:spPr>
          <a:xfrm>
            <a:off x="2961975" y="2191508"/>
            <a:ext cx="376957" cy="376957"/>
          </a:xfrm>
          <a:prstGeom prst="rect">
            <a:avLst/>
          </a:prstGeom>
          <a:noFill/>
          <a:ln>
            <a:noFill/>
          </a:ln>
        </p:spPr>
      </p:pic>
      <p:pic>
        <p:nvPicPr>
          <p:cNvPr id="83" name="Graphic 28">
            <a:extLst>
              <a:ext uri="{FF2B5EF4-FFF2-40B4-BE49-F238E27FC236}">
                <a16:creationId xmlns:a16="http://schemas.microsoft.com/office/drawing/2014/main" id="{F66AAA64-F430-241F-6340-E5DA8C3E8565}"/>
              </a:ext>
            </a:extLst>
          </p:cNvPr>
          <p:cNvPicPr>
            <a:picLocks noChangeAspect="1"/>
          </p:cNvPicPr>
          <p:nvPr/>
        </p:nvPicPr>
        <p:blipFill>
          <a:blip r:embed="rId11">
            <a:lum/>
            <a:alphaModFix/>
          </a:blip>
          <a:srcRect/>
          <a:stretch>
            <a:fillRect/>
          </a:stretch>
        </p:blipFill>
        <p:spPr>
          <a:xfrm>
            <a:off x="2885983" y="1877588"/>
            <a:ext cx="267232" cy="267232"/>
          </a:xfrm>
          <a:prstGeom prst="rect">
            <a:avLst/>
          </a:prstGeom>
          <a:noFill/>
          <a:ln>
            <a:noFill/>
          </a:ln>
        </p:spPr>
      </p:pic>
      <p:sp>
        <p:nvSpPr>
          <p:cNvPr id="98" name="TextBox 39">
            <a:extLst>
              <a:ext uri="{FF2B5EF4-FFF2-40B4-BE49-F238E27FC236}">
                <a16:creationId xmlns:a16="http://schemas.microsoft.com/office/drawing/2014/main" id="{B6935EF2-0BCF-AA0A-8B95-566A86A9D219}"/>
              </a:ext>
            </a:extLst>
          </p:cNvPr>
          <p:cNvSpPr/>
          <p:nvPr/>
        </p:nvSpPr>
        <p:spPr>
          <a:xfrm>
            <a:off x="2961829"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99" name="Rectangle 26">
            <a:extLst>
              <a:ext uri="{FF2B5EF4-FFF2-40B4-BE49-F238E27FC236}">
                <a16:creationId xmlns:a16="http://schemas.microsoft.com/office/drawing/2014/main" id="{3ADB3649-EFE2-B9A9-FDC2-C63AC4998D89}"/>
              </a:ext>
            </a:extLst>
          </p:cNvPr>
          <p:cNvSpPr/>
          <p:nvPr/>
        </p:nvSpPr>
        <p:spPr>
          <a:xfrm>
            <a:off x="2887247" y="4552039"/>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00" name="Picture 5">
            <a:extLst>
              <a:ext uri="{FF2B5EF4-FFF2-40B4-BE49-F238E27FC236}">
                <a16:creationId xmlns:a16="http://schemas.microsoft.com/office/drawing/2014/main" id="{7D41B77F-6B9A-B38F-AD74-ACA28FEAD11E}"/>
              </a:ext>
            </a:extLst>
          </p:cNvPr>
          <p:cNvPicPr>
            <a:picLocks noChangeAspect="1"/>
          </p:cNvPicPr>
          <p:nvPr/>
        </p:nvPicPr>
        <p:blipFill>
          <a:blip r:embed="rId16">
            <a:lum/>
            <a:alphaModFix/>
          </a:blip>
          <a:srcRect/>
          <a:stretch>
            <a:fillRect/>
          </a:stretch>
        </p:blipFill>
        <p:spPr>
          <a:xfrm>
            <a:off x="2961975" y="4860144"/>
            <a:ext cx="376957" cy="376957"/>
          </a:xfrm>
          <a:prstGeom prst="rect">
            <a:avLst/>
          </a:prstGeom>
          <a:noFill/>
          <a:ln>
            <a:noFill/>
          </a:ln>
        </p:spPr>
      </p:pic>
      <p:pic>
        <p:nvPicPr>
          <p:cNvPr id="101" name="Graphic 28">
            <a:extLst>
              <a:ext uri="{FF2B5EF4-FFF2-40B4-BE49-F238E27FC236}">
                <a16:creationId xmlns:a16="http://schemas.microsoft.com/office/drawing/2014/main" id="{4A19B143-3861-5AC0-BAFB-25FC152F6A39}"/>
              </a:ext>
            </a:extLst>
          </p:cNvPr>
          <p:cNvPicPr>
            <a:picLocks noChangeAspect="1"/>
          </p:cNvPicPr>
          <p:nvPr/>
        </p:nvPicPr>
        <p:blipFill>
          <a:blip r:embed="rId11">
            <a:lum/>
            <a:alphaModFix/>
          </a:blip>
          <a:srcRect/>
          <a:stretch>
            <a:fillRect/>
          </a:stretch>
        </p:blipFill>
        <p:spPr>
          <a:xfrm>
            <a:off x="2885983" y="4546224"/>
            <a:ext cx="267232" cy="267232"/>
          </a:xfrm>
          <a:prstGeom prst="rect">
            <a:avLst/>
          </a:prstGeom>
          <a:noFill/>
          <a:ln>
            <a:noFill/>
          </a:ln>
        </p:spPr>
      </p:pic>
      <p:sp>
        <p:nvSpPr>
          <p:cNvPr id="102" name="TextBox 39">
            <a:extLst>
              <a:ext uri="{FF2B5EF4-FFF2-40B4-BE49-F238E27FC236}">
                <a16:creationId xmlns:a16="http://schemas.microsoft.com/office/drawing/2014/main" id="{3A362E5B-C8D4-52BD-EF85-34C91DA32D96}"/>
              </a:ext>
            </a:extLst>
          </p:cNvPr>
          <p:cNvSpPr/>
          <p:nvPr/>
        </p:nvSpPr>
        <p:spPr>
          <a:xfrm>
            <a:off x="2961829" y="5248523"/>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cxnSp>
        <p:nvCxnSpPr>
          <p:cNvPr id="103" name="Straight Connector 102">
            <a:extLst>
              <a:ext uri="{FF2B5EF4-FFF2-40B4-BE49-F238E27FC236}">
                <a16:creationId xmlns:a16="http://schemas.microsoft.com/office/drawing/2014/main" id="{E6464D69-7E9C-D79E-137A-8E7C1955BDCC}"/>
              </a:ext>
            </a:extLst>
          </p:cNvPr>
          <p:cNvCxnSpPr>
            <a:cxnSpLocks/>
            <a:stCxn id="77" idx="3"/>
          </p:cNvCxnSpPr>
          <p:nvPr/>
        </p:nvCxnSpPr>
        <p:spPr>
          <a:xfrm>
            <a:off x="927211" y="2379987"/>
            <a:ext cx="147290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1B8F85D-C296-91D9-BF2D-6DEA02AE23C2}"/>
              </a:ext>
            </a:extLst>
          </p:cNvPr>
          <p:cNvCxnSpPr>
            <a:cxnSpLocks/>
            <a:stCxn id="81" idx="1"/>
          </p:cNvCxnSpPr>
          <p:nvPr/>
        </p:nvCxnSpPr>
        <p:spPr>
          <a:xfrm flipH="1">
            <a:off x="2522883" y="2379987"/>
            <a:ext cx="4390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0A87E5-DF88-D3DC-7CDB-235B16B50359}"/>
              </a:ext>
            </a:extLst>
          </p:cNvPr>
          <p:cNvCxnSpPr>
            <a:cxnSpLocks/>
          </p:cNvCxnSpPr>
          <p:nvPr/>
        </p:nvCxnSpPr>
        <p:spPr>
          <a:xfrm flipH="1">
            <a:off x="2391635" y="2379987"/>
            <a:ext cx="8481" cy="332765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495D79F-0559-3B95-A5F6-A9EDA45BB5C9}"/>
              </a:ext>
            </a:extLst>
          </p:cNvPr>
          <p:cNvCxnSpPr>
            <a:cxnSpLocks/>
          </p:cNvCxnSpPr>
          <p:nvPr/>
        </p:nvCxnSpPr>
        <p:spPr>
          <a:xfrm>
            <a:off x="2522883" y="2391409"/>
            <a:ext cx="0" cy="331622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0048079-9987-4C63-6776-E572A2BF06E8}"/>
              </a:ext>
            </a:extLst>
          </p:cNvPr>
          <p:cNvCxnSpPr>
            <a:stCxn id="73" idx="3"/>
          </p:cNvCxnSpPr>
          <p:nvPr/>
        </p:nvCxnSpPr>
        <p:spPr>
          <a:xfrm>
            <a:off x="903987" y="5046916"/>
            <a:ext cx="1398763" cy="8909"/>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1CD7871-1906-6005-E51F-8489FBC2F70E}"/>
              </a:ext>
            </a:extLst>
          </p:cNvPr>
          <p:cNvCxnSpPr/>
          <p:nvPr/>
        </p:nvCxnSpPr>
        <p:spPr>
          <a:xfrm>
            <a:off x="2302750" y="5055825"/>
            <a:ext cx="0" cy="75162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FE459D6-19F8-0DDE-26D9-58E0E506C05F}"/>
              </a:ext>
            </a:extLst>
          </p:cNvPr>
          <p:cNvCxnSpPr>
            <a:stCxn id="100" idx="1"/>
          </p:cNvCxnSpPr>
          <p:nvPr/>
        </p:nvCxnSpPr>
        <p:spPr>
          <a:xfrm flipH="1" flipV="1">
            <a:off x="2601879" y="5048622"/>
            <a:ext cx="360096" cy="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84FABE-A3BD-6823-5BD8-38E5866A7263}"/>
              </a:ext>
            </a:extLst>
          </p:cNvPr>
          <p:cNvCxnSpPr/>
          <p:nvPr/>
        </p:nvCxnSpPr>
        <p:spPr>
          <a:xfrm>
            <a:off x="2601879" y="5046915"/>
            <a:ext cx="0" cy="7605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34">
            <a:extLst>
              <a:ext uri="{FF2B5EF4-FFF2-40B4-BE49-F238E27FC236}">
                <a16:creationId xmlns:a16="http://schemas.microsoft.com/office/drawing/2014/main" id="{DA193380-4179-83EC-555B-FBD9DFBFA856}"/>
              </a:ext>
            </a:extLst>
          </p:cNvPr>
          <p:cNvSpPr/>
          <p:nvPr/>
        </p:nvSpPr>
        <p:spPr>
          <a:xfrm>
            <a:off x="9304459" y="5209502"/>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12" name="Graphic 36">
            <a:extLst>
              <a:ext uri="{FF2B5EF4-FFF2-40B4-BE49-F238E27FC236}">
                <a16:creationId xmlns:a16="http://schemas.microsoft.com/office/drawing/2014/main" id="{D07A84B3-A5CE-35B5-A93D-506C32A34A41}"/>
              </a:ext>
            </a:extLst>
          </p:cNvPr>
          <p:cNvPicPr>
            <a:picLocks noChangeAspect="1"/>
          </p:cNvPicPr>
          <p:nvPr/>
        </p:nvPicPr>
        <p:blipFill>
          <a:blip r:embed="rId11">
            <a:lum/>
            <a:alphaModFix/>
          </a:blip>
          <a:srcRect/>
          <a:stretch>
            <a:fillRect/>
          </a:stretch>
        </p:blipFill>
        <p:spPr>
          <a:xfrm>
            <a:off x="9303019" y="5201222"/>
            <a:ext cx="380520" cy="380520"/>
          </a:xfrm>
          <a:prstGeom prst="rect">
            <a:avLst/>
          </a:prstGeom>
          <a:noFill/>
          <a:ln>
            <a:noFill/>
          </a:ln>
        </p:spPr>
      </p:pic>
      <p:sp>
        <p:nvSpPr>
          <p:cNvPr id="113" name="TextBox 40">
            <a:extLst>
              <a:ext uri="{FF2B5EF4-FFF2-40B4-BE49-F238E27FC236}">
                <a16:creationId xmlns:a16="http://schemas.microsoft.com/office/drawing/2014/main" id="{199DEB73-07DD-4318-F073-03E6B9D80032}"/>
              </a:ext>
            </a:extLst>
          </p:cNvPr>
          <p:cNvSpPr/>
          <p:nvPr/>
        </p:nvSpPr>
        <p:spPr>
          <a:xfrm>
            <a:off x="9334699" y="6200942"/>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Transit Gateway att.</a:t>
            </a:r>
          </a:p>
        </p:txBody>
      </p:sp>
      <p:sp>
        <p:nvSpPr>
          <p:cNvPr id="114" name="TextBox 38">
            <a:extLst>
              <a:ext uri="{FF2B5EF4-FFF2-40B4-BE49-F238E27FC236}">
                <a16:creationId xmlns:a16="http://schemas.microsoft.com/office/drawing/2014/main" id="{3EB39945-4516-053A-E0CE-6DDE88DE9FDD}"/>
              </a:ext>
            </a:extLst>
          </p:cNvPr>
          <p:cNvSpPr/>
          <p:nvPr/>
        </p:nvSpPr>
        <p:spPr>
          <a:xfrm>
            <a:off x="1953170" y="6168944"/>
            <a:ext cx="98121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pic>
        <p:nvPicPr>
          <p:cNvPr id="115" name="Picture 13">
            <a:extLst>
              <a:ext uri="{FF2B5EF4-FFF2-40B4-BE49-F238E27FC236}">
                <a16:creationId xmlns:a16="http://schemas.microsoft.com/office/drawing/2014/main" id="{3572E021-0D89-1D65-D47C-C71CFFC9E73F}"/>
              </a:ext>
            </a:extLst>
          </p:cNvPr>
          <p:cNvPicPr>
            <a:picLocks noChangeAspect="1"/>
          </p:cNvPicPr>
          <p:nvPr/>
        </p:nvPicPr>
        <p:blipFill>
          <a:blip r:embed="rId17">
            <a:lum/>
            <a:alphaModFix/>
          </a:blip>
          <a:srcRect/>
          <a:stretch>
            <a:fillRect/>
          </a:stretch>
        </p:blipFill>
        <p:spPr>
          <a:xfrm>
            <a:off x="2191613" y="5647856"/>
            <a:ext cx="507600" cy="507600"/>
          </a:xfrm>
          <a:prstGeom prst="rect">
            <a:avLst/>
          </a:prstGeom>
          <a:noFill/>
          <a:ln>
            <a:noFill/>
          </a:ln>
        </p:spPr>
      </p:pic>
      <p:pic>
        <p:nvPicPr>
          <p:cNvPr id="116" name="Picture 5">
            <a:extLst>
              <a:ext uri="{FF2B5EF4-FFF2-40B4-BE49-F238E27FC236}">
                <a16:creationId xmlns:a16="http://schemas.microsoft.com/office/drawing/2014/main" id="{CEC030EC-E515-53ED-8219-D81E73A9EE37}"/>
              </a:ext>
            </a:extLst>
          </p:cNvPr>
          <p:cNvPicPr>
            <a:picLocks noChangeAspect="1"/>
          </p:cNvPicPr>
          <p:nvPr/>
        </p:nvPicPr>
        <p:blipFill>
          <a:blip r:embed="rId16">
            <a:lum/>
            <a:alphaModFix/>
          </a:blip>
          <a:srcRect/>
          <a:stretch>
            <a:fillRect/>
          </a:stretch>
        </p:blipFill>
        <p:spPr>
          <a:xfrm>
            <a:off x="9508897" y="5638845"/>
            <a:ext cx="536760" cy="536760"/>
          </a:xfrm>
          <a:prstGeom prst="rect">
            <a:avLst/>
          </a:prstGeom>
          <a:noFill/>
          <a:ln>
            <a:noFill/>
          </a:ln>
        </p:spPr>
      </p:pic>
      <p:sp>
        <p:nvSpPr>
          <p:cNvPr id="117" name="Rectangle 8">
            <a:extLst>
              <a:ext uri="{FF2B5EF4-FFF2-40B4-BE49-F238E27FC236}">
                <a16:creationId xmlns:a16="http://schemas.microsoft.com/office/drawing/2014/main" id="{33738EBB-8D37-A5E2-72EF-5731BCAFEC57}"/>
              </a:ext>
            </a:extLst>
          </p:cNvPr>
          <p:cNvSpPr/>
          <p:nvPr/>
        </p:nvSpPr>
        <p:spPr>
          <a:xfrm>
            <a:off x="4885214" y="1182540"/>
            <a:ext cx="2830680" cy="54494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dirty="0">
                <a:ln>
                  <a:noFill/>
                </a:ln>
                <a:latin typeface="+mj-lt"/>
                <a:ea typeface="Microsoft YaHei" pitchFamily="2"/>
                <a:cs typeface="Arial" pitchFamily="34"/>
              </a:rPr>
              <a:t>Service VPC</a:t>
            </a:r>
          </a:p>
        </p:txBody>
      </p:sp>
      <p:pic>
        <p:nvPicPr>
          <p:cNvPr id="118" name="Graphic 9">
            <a:extLst>
              <a:ext uri="{FF2B5EF4-FFF2-40B4-BE49-F238E27FC236}">
                <a16:creationId xmlns:a16="http://schemas.microsoft.com/office/drawing/2014/main" id="{FFBF0476-950C-F90B-66DE-4ECB69266CB6}"/>
              </a:ext>
            </a:extLst>
          </p:cNvPr>
          <p:cNvPicPr>
            <a:picLocks noChangeAspect="1"/>
          </p:cNvPicPr>
          <p:nvPr/>
        </p:nvPicPr>
        <p:blipFill>
          <a:blip r:embed="rId10">
            <a:lum/>
            <a:alphaModFix/>
          </a:blip>
          <a:srcRect/>
          <a:stretch>
            <a:fillRect/>
          </a:stretch>
        </p:blipFill>
        <p:spPr>
          <a:xfrm>
            <a:off x="4888180" y="1196591"/>
            <a:ext cx="427680" cy="451079"/>
          </a:xfrm>
          <a:prstGeom prst="rect">
            <a:avLst/>
          </a:prstGeom>
          <a:noFill/>
          <a:ln>
            <a:noFill/>
          </a:ln>
        </p:spPr>
      </p:pic>
      <p:pic>
        <p:nvPicPr>
          <p:cNvPr id="119" name="Picture 2" descr="(icon)">
            <a:extLst>
              <a:ext uri="{FF2B5EF4-FFF2-40B4-BE49-F238E27FC236}">
                <a16:creationId xmlns:a16="http://schemas.microsoft.com/office/drawing/2014/main" id="{00542364-63B5-AECD-8D15-ED6183552A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6336" y="1894200"/>
            <a:ext cx="494500" cy="494500"/>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39">
            <a:extLst>
              <a:ext uri="{FF2B5EF4-FFF2-40B4-BE49-F238E27FC236}">
                <a16:creationId xmlns:a16="http://schemas.microsoft.com/office/drawing/2014/main" id="{3073C841-A17D-3D39-A418-9D354466E867}"/>
              </a:ext>
            </a:extLst>
          </p:cNvPr>
          <p:cNvSpPr/>
          <p:nvPr/>
        </p:nvSpPr>
        <p:spPr>
          <a:xfrm>
            <a:off x="5177627" y="2465537"/>
            <a:ext cx="2480108" cy="3216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lvl="0">
              <a:defRPr sz="1800"/>
            </a:pPr>
            <a:r>
              <a:rPr lang="sk-SK" sz="1100" dirty="0">
                <a:latin typeface="+mj-lt"/>
                <a:ea typeface="Microsoft YaHei" pitchFamily="2"/>
                <a:cs typeface="Lucida Sans" pitchFamily="2"/>
              </a:rPr>
              <a:t>Log </a:t>
            </a:r>
            <a:r>
              <a:rPr lang="sk-SK" sz="1100" dirty="0" err="1">
                <a:latin typeface="+mj-lt"/>
                <a:ea typeface="Microsoft YaHei" pitchFamily="2"/>
                <a:cs typeface="Lucida Sans" pitchFamily="2"/>
              </a:rPr>
              <a:t>gathering</a:t>
            </a:r>
            <a:r>
              <a:rPr lang="sk-SK" sz="1100" dirty="0">
                <a:latin typeface="+mj-lt"/>
                <a:ea typeface="Microsoft YaHei" pitchFamily="2"/>
                <a:cs typeface="Lucida Sans" pitchFamily="2"/>
              </a:rPr>
              <a:t> and </a:t>
            </a:r>
            <a:r>
              <a:rPr lang="sk-SK" sz="1100" dirty="0" err="1">
                <a:latin typeface="+mj-lt"/>
                <a:ea typeface="Microsoft YaHei" pitchFamily="2"/>
                <a:cs typeface="Lucida Sans" pitchFamily="2"/>
              </a:rPr>
              <a:t>Analytics</a:t>
            </a:r>
            <a:r>
              <a:rPr lang="sk-SK" sz="1100" dirty="0">
                <a:latin typeface="+mj-lt"/>
                <a:ea typeface="Microsoft YaHei" pitchFamily="2"/>
                <a:cs typeface="Lucida Sans" pitchFamily="2"/>
              </a:rPr>
              <a:t>:</a:t>
            </a:r>
          </a:p>
          <a:p>
            <a:pPr lvl="0">
              <a:defRPr sz="1800"/>
            </a:pPr>
            <a:r>
              <a:rPr lang="sk-SK" sz="1100" dirty="0" err="1">
                <a:latin typeface="+mj-lt"/>
                <a:ea typeface="Microsoft YaHei" pitchFamily="2"/>
                <a:cs typeface="Lucida Sans" pitchFamily="2"/>
              </a:rPr>
              <a:t>Athena</a:t>
            </a:r>
            <a:r>
              <a:rPr lang="sk-SK" sz="1100" dirty="0">
                <a:latin typeface="+mj-lt"/>
                <a:ea typeface="Microsoft YaHei" pitchFamily="2"/>
                <a:cs typeface="Lucida Sans" pitchFamily="2"/>
              </a:rPr>
              <a:t> , </a:t>
            </a:r>
            <a:r>
              <a:rPr lang="sk-SK" sz="1100" dirty="0" err="1">
                <a:latin typeface="+mj-lt"/>
                <a:ea typeface="Microsoft YaHei" pitchFamily="2"/>
                <a:cs typeface="Lucida Sans" pitchFamily="2"/>
              </a:rPr>
              <a:t>Synthetics</a:t>
            </a:r>
            <a:r>
              <a:rPr lang="sk-SK" sz="1100" dirty="0">
                <a:latin typeface="+mj-lt"/>
                <a:ea typeface="Microsoft YaHei" pitchFamily="2"/>
                <a:cs typeface="Lucida Sans" pitchFamily="2"/>
              </a:rPr>
              <a:t>, etc... </a:t>
            </a:r>
            <a:endParaRPr lang="sk-SK" sz="1100" b="0" i="0" u="none" strike="noStrike" kern="1200" spc="0" dirty="0">
              <a:ln>
                <a:noFill/>
              </a:ln>
              <a:latin typeface="+mj-lt"/>
              <a:ea typeface="Microsoft YaHei" pitchFamily="2"/>
              <a:cs typeface="Lucida Sans" pitchFamily="2"/>
            </a:endParaRPr>
          </a:p>
        </p:txBody>
      </p:sp>
      <p:pic>
        <p:nvPicPr>
          <p:cNvPr id="121" name="Picture 4" descr="(icon)">
            <a:extLst>
              <a:ext uri="{FF2B5EF4-FFF2-40B4-BE49-F238E27FC236}">
                <a16:creationId xmlns:a16="http://schemas.microsoft.com/office/drawing/2014/main" id="{198C1EBB-C63F-0DC0-079F-E17AA605DA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27121" y="1903870"/>
            <a:ext cx="498266" cy="498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con)">
            <a:extLst>
              <a:ext uri="{FF2B5EF4-FFF2-40B4-BE49-F238E27FC236}">
                <a16:creationId xmlns:a16="http://schemas.microsoft.com/office/drawing/2014/main" id="{BD7D1A70-E0CA-555B-4D48-30AAB2BB1B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7751" y="1906924"/>
            <a:ext cx="498266" cy="4982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Connector 122">
            <a:extLst>
              <a:ext uri="{FF2B5EF4-FFF2-40B4-BE49-F238E27FC236}">
                <a16:creationId xmlns:a16="http://schemas.microsoft.com/office/drawing/2014/main" id="{6A867DBB-FA68-DAF1-83E0-B63F4E6C4E64}"/>
              </a:ext>
            </a:extLst>
          </p:cNvPr>
          <p:cNvCxnSpPr>
            <a:cxnSpLocks/>
          </p:cNvCxnSpPr>
          <p:nvPr/>
        </p:nvCxnSpPr>
        <p:spPr>
          <a:xfrm flipV="1">
            <a:off x="2742429" y="5901656"/>
            <a:ext cx="6461542"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26">
            <a:extLst>
              <a:ext uri="{FF2B5EF4-FFF2-40B4-BE49-F238E27FC236}">
                <a16:creationId xmlns:a16="http://schemas.microsoft.com/office/drawing/2014/main" id="{F2E3176A-B8AA-A5D7-B30B-3D86F868FE7C}"/>
              </a:ext>
            </a:extLst>
          </p:cNvPr>
          <p:cNvSpPr/>
          <p:nvPr/>
        </p:nvSpPr>
        <p:spPr>
          <a:xfrm>
            <a:off x="5152961" y="5177627"/>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5" name="Picture 5">
            <a:extLst>
              <a:ext uri="{FF2B5EF4-FFF2-40B4-BE49-F238E27FC236}">
                <a16:creationId xmlns:a16="http://schemas.microsoft.com/office/drawing/2014/main" id="{624E4400-E5AD-BA6E-84F1-94EE3BE6C255}"/>
              </a:ext>
            </a:extLst>
          </p:cNvPr>
          <p:cNvPicPr>
            <a:picLocks noChangeAspect="1"/>
          </p:cNvPicPr>
          <p:nvPr/>
        </p:nvPicPr>
        <p:blipFill>
          <a:blip r:embed="rId16">
            <a:lum/>
            <a:alphaModFix/>
          </a:blip>
          <a:srcRect/>
          <a:stretch>
            <a:fillRect/>
          </a:stretch>
        </p:blipFill>
        <p:spPr>
          <a:xfrm>
            <a:off x="6456161" y="5637707"/>
            <a:ext cx="536760" cy="536760"/>
          </a:xfrm>
          <a:prstGeom prst="rect">
            <a:avLst/>
          </a:prstGeom>
          <a:noFill/>
          <a:ln>
            <a:noFill/>
          </a:ln>
        </p:spPr>
      </p:pic>
      <p:pic>
        <p:nvPicPr>
          <p:cNvPr id="126" name="Graphic 28">
            <a:extLst>
              <a:ext uri="{FF2B5EF4-FFF2-40B4-BE49-F238E27FC236}">
                <a16:creationId xmlns:a16="http://schemas.microsoft.com/office/drawing/2014/main" id="{3F69AAF0-5A60-15F0-EF3E-C7B9DF14E8F3}"/>
              </a:ext>
            </a:extLst>
          </p:cNvPr>
          <p:cNvPicPr>
            <a:picLocks noChangeAspect="1"/>
          </p:cNvPicPr>
          <p:nvPr/>
        </p:nvPicPr>
        <p:blipFill>
          <a:blip r:embed="rId11">
            <a:lum/>
            <a:alphaModFix/>
          </a:blip>
          <a:srcRect/>
          <a:stretch>
            <a:fillRect/>
          </a:stretch>
        </p:blipFill>
        <p:spPr>
          <a:xfrm>
            <a:off x="5151161" y="5169347"/>
            <a:ext cx="380520" cy="380520"/>
          </a:xfrm>
          <a:prstGeom prst="rect">
            <a:avLst/>
          </a:prstGeom>
          <a:noFill/>
          <a:ln>
            <a:noFill/>
          </a:ln>
        </p:spPr>
      </p:pic>
      <p:cxnSp>
        <p:nvCxnSpPr>
          <p:cNvPr id="127" name="Straight Connector 126">
            <a:extLst>
              <a:ext uri="{FF2B5EF4-FFF2-40B4-BE49-F238E27FC236}">
                <a16:creationId xmlns:a16="http://schemas.microsoft.com/office/drawing/2014/main" id="{CCC7B1A7-7130-74C1-8B06-25A1BA20B735}"/>
              </a:ext>
            </a:extLst>
          </p:cNvPr>
          <p:cNvCxnSpPr>
            <a:cxnSpLocks/>
            <a:stCxn id="115" idx="3"/>
            <a:endCxn id="125" idx="1"/>
          </p:cNvCxnSpPr>
          <p:nvPr/>
        </p:nvCxnSpPr>
        <p:spPr>
          <a:xfrm>
            <a:off x="2699213" y="5901656"/>
            <a:ext cx="3756948"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5B0FB91-00C8-F500-E076-0ADD1B0BCFC3}"/>
              </a:ext>
            </a:extLst>
          </p:cNvPr>
          <p:cNvCxnSpPr>
            <a:stCxn id="125" idx="3"/>
          </p:cNvCxnSpPr>
          <p:nvPr/>
        </p:nvCxnSpPr>
        <p:spPr>
          <a:xfrm flipV="1">
            <a:off x="6992921" y="5901656"/>
            <a:ext cx="2211050"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13">
            <a:extLst>
              <a:ext uri="{FF2B5EF4-FFF2-40B4-BE49-F238E27FC236}">
                <a16:creationId xmlns:a16="http://schemas.microsoft.com/office/drawing/2014/main" id="{A29463B0-2C71-9BB2-BDD8-6CD96A172288}"/>
              </a:ext>
            </a:extLst>
          </p:cNvPr>
          <p:cNvPicPr>
            <a:picLocks noChangeAspect="1"/>
          </p:cNvPicPr>
          <p:nvPr/>
        </p:nvPicPr>
        <p:blipFill>
          <a:blip r:embed="rId17">
            <a:lum/>
            <a:alphaModFix/>
          </a:blip>
          <a:srcRect/>
          <a:stretch>
            <a:fillRect/>
          </a:stretch>
        </p:blipFill>
        <p:spPr>
          <a:xfrm>
            <a:off x="7896709" y="5662436"/>
            <a:ext cx="507600" cy="507600"/>
          </a:xfrm>
          <a:prstGeom prst="rect">
            <a:avLst/>
          </a:prstGeom>
          <a:noFill/>
          <a:ln>
            <a:noFill/>
          </a:ln>
        </p:spPr>
      </p:pic>
      <p:sp>
        <p:nvSpPr>
          <p:cNvPr id="130" name="TextBox 38">
            <a:extLst>
              <a:ext uri="{FF2B5EF4-FFF2-40B4-BE49-F238E27FC236}">
                <a16:creationId xmlns:a16="http://schemas.microsoft.com/office/drawing/2014/main" id="{19A46928-0295-907E-C6EF-EE09F9691F57}"/>
              </a:ext>
            </a:extLst>
          </p:cNvPr>
          <p:cNvSpPr/>
          <p:nvPr/>
        </p:nvSpPr>
        <p:spPr>
          <a:xfrm>
            <a:off x="7569435" y="627925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sp>
        <p:nvSpPr>
          <p:cNvPr id="131" name="TextBox 39">
            <a:extLst>
              <a:ext uri="{FF2B5EF4-FFF2-40B4-BE49-F238E27FC236}">
                <a16:creationId xmlns:a16="http://schemas.microsoft.com/office/drawing/2014/main" id="{4543C8A7-CA51-82B8-C583-39F53D6A8360}"/>
              </a:ext>
            </a:extLst>
          </p:cNvPr>
          <p:cNvSpPr/>
          <p:nvPr/>
        </p:nvSpPr>
        <p:spPr>
          <a:xfrm>
            <a:off x="6002104" y="6199210"/>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 name="Untertitel 2">
            <a:extLst>
              <a:ext uri="{FF2B5EF4-FFF2-40B4-BE49-F238E27FC236}">
                <a16:creationId xmlns:a16="http://schemas.microsoft.com/office/drawing/2014/main" id="{0220D779-5B9A-91E2-6A43-0E61C433ED6C}"/>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10" name="Picture 3">
            <a:extLst>
              <a:ext uri="{FF2B5EF4-FFF2-40B4-BE49-F238E27FC236}">
                <a16:creationId xmlns:a16="http://schemas.microsoft.com/office/drawing/2014/main" id="{66F6A86B-38F0-CFB3-BEAF-15111203B5C8}"/>
              </a:ext>
            </a:extLst>
          </p:cNvPr>
          <p:cNvPicPr>
            <a:picLocks noChangeAspect="1"/>
          </p:cNvPicPr>
          <p:nvPr/>
        </p:nvPicPr>
        <p:blipFill>
          <a:blip r:embed="rId21">
            <a:lum/>
            <a:alphaModFix/>
          </a:blip>
          <a:srcRect/>
          <a:stretch>
            <a:fillRect/>
          </a:stretch>
        </p:blipFill>
        <p:spPr>
          <a:xfrm>
            <a:off x="10626539" y="5375034"/>
            <a:ext cx="560458" cy="560458"/>
          </a:xfrm>
          <a:prstGeom prst="rect">
            <a:avLst/>
          </a:prstGeom>
          <a:noFill/>
          <a:ln>
            <a:noFill/>
          </a:ln>
        </p:spPr>
      </p:pic>
      <p:sp>
        <p:nvSpPr>
          <p:cNvPr id="11" name="Titel 1">
            <a:extLst>
              <a:ext uri="{FF2B5EF4-FFF2-40B4-BE49-F238E27FC236}">
                <a16:creationId xmlns:a16="http://schemas.microsoft.com/office/drawing/2014/main" id="{0F6A30C5-77C0-6AA2-BFD9-F8FA90F5E83F}"/>
              </a:ext>
            </a:extLst>
          </p:cNvPr>
          <p:cNvSpPr txBox="1">
            <a:spLocks/>
          </p:cNvSpPr>
          <p:nvPr/>
        </p:nvSpPr>
        <p:spPr bwMode="gray">
          <a:xfrm>
            <a:off x="10469142" y="5950708"/>
            <a:ext cx="2956361" cy="5184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100" dirty="0">
                <a:solidFill>
                  <a:schemeClr val="tx1"/>
                </a:solidFill>
              </a:rPr>
              <a:t>Network LB on ports:</a:t>
            </a:r>
          </a:p>
          <a:p>
            <a:r>
              <a:rPr lang="en-US" sz="1100" dirty="0">
                <a:solidFill>
                  <a:srgbClr val="46A800"/>
                </a:solidFill>
              </a:rPr>
              <a:t>     - 3129 for explicit proxy</a:t>
            </a:r>
          </a:p>
          <a:p>
            <a:r>
              <a:rPr lang="en-US" sz="1100" dirty="0">
                <a:solidFill>
                  <a:srgbClr val="FF0000"/>
                </a:solidFill>
              </a:rPr>
              <a:t>    - 53 for DNS requesrs</a:t>
            </a:r>
          </a:p>
        </p:txBody>
      </p:sp>
      <p:pic>
        <p:nvPicPr>
          <p:cNvPr id="2" name="Picture 1">
            <a:extLst>
              <a:ext uri="{FF2B5EF4-FFF2-40B4-BE49-F238E27FC236}">
                <a16:creationId xmlns:a16="http://schemas.microsoft.com/office/drawing/2014/main" id="{65087B5D-101F-F8BA-C854-2E10E736B4D5}"/>
              </a:ext>
            </a:extLst>
          </p:cNvPr>
          <p:cNvPicPr>
            <a:picLocks noChangeAspect="1"/>
          </p:cNvPicPr>
          <p:nvPr/>
        </p:nvPicPr>
        <p:blipFill rotWithShape="1">
          <a:blip r:embed="rId22"/>
          <a:srcRect r="6760"/>
          <a:stretch/>
        </p:blipFill>
        <p:spPr>
          <a:xfrm>
            <a:off x="9075982" y="4132093"/>
            <a:ext cx="367200" cy="367200"/>
          </a:xfrm>
          <a:prstGeom prst="rect">
            <a:avLst/>
          </a:prstGeom>
          <a:ln>
            <a:solidFill>
              <a:schemeClr val="tx1"/>
            </a:solidFill>
          </a:ln>
        </p:spPr>
      </p:pic>
      <p:sp>
        <p:nvSpPr>
          <p:cNvPr id="4" name="Titel 1">
            <a:extLst>
              <a:ext uri="{FF2B5EF4-FFF2-40B4-BE49-F238E27FC236}">
                <a16:creationId xmlns:a16="http://schemas.microsoft.com/office/drawing/2014/main" id="{543C9409-5215-AEA9-05F1-0E28D746F314}"/>
              </a:ext>
            </a:extLst>
          </p:cNvPr>
          <p:cNvSpPr txBox="1">
            <a:spLocks/>
          </p:cNvSpPr>
          <p:nvPr/>
        </p:nvSpPr>
        <p:spPr bwMode="gray">
          <a:xfrm>
            <a:off x="8781018" y="455468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FF0000"/>
                </a:solidFill>
              </a:rPr>
              <a:t>Dnsmasq</a:t>
            </a:r>
          </a:p>
        </p:txBody>
      </p:sp>
      <p:sp>
        <p:nvSpPr>
          <p:cNvPr id="9" name="Rectangle 26">
            <a:extLst>
              <a:ext uri="{FF2B5EF4-FFF2-40B4-BE49-F238E27FC236}">
                <a16:creationId xmlns:a16="http://schemas.microsoft.com/office/drawing/2014/main" id="{D3F259EA-A74A-E349-2DAA-E15ECB2B814B}"/>
              </a:ext>
            </a:extLst>
          </p:cNvPr>
          <p:cNvSpPr/>
          <p:nvPr/>
        </p:nvSpPr>
        <p:spPr>
          <a:xfrm>
            <a:off x="5146402" y="3671278"/>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 name="Graphic 28">
            <a:extLst>
              <a:ext uri="{FF2B5EF4-FFF2-40B4-BE49-F238E27FC236}">
                <a16:creationId xmlns:a16="http://schemas.microsoft.com/office/drawing/2014/main" id="{EDEEF43E-A2F2-A8D9-0121-5659ACCEF629}"/>
              </a:ext>
            </a:extLst>
          </p:cNvPr>
          <p:cNvPicPr>
            <a:picLocks noChangeAspect="1"/>
          </p:cNvPicPr>
          <p:nvPr/>
        </p:nvPicPr>
        <p:blipFill>
          <a:blip r:embed="rId11">
            <a:lum/>
            <a:alphaModFix/>
          </a:blip>
          <a:srcRect/>
          <a:stretch>
            <a:fillRect/>
          </a:stretch>
        </p:blipFill>
        <p:spPr>
          <a:xfrm>
            <a:off x="5146401" y="3680160"/>
            <a:ext cx="380520" cy="380520"/>
          </a:xfrm>
          <a:prstGeom prst="rect">
            <a:avLst/>
          </a:prstGeom>
          <a:noFill/>
          <a:ln>
            <a:noFill/>
          </a:ln>
        </p:spPr>
      </p:pic>
      <p:pic>
        <p:nvPicPr>
          <p:cNvPr id="13" name="Picture 12" descr="A logo of cubes and a circle&#10;&#10;Description automatically generated">
            <a:extLst>
              <a:ext uri="{FF2B5EF4-FFF2-40B4-BE49-F238E27FC236}">
                <a16:creationId xmlns:a16="http://schemas.microsoft.com/office/drawing/2014/main" id="{1D346501-7F01-11F6-E85A-3236D39061B3}"/>
              </a:ext>
            </a:extLst>
          </p:cNvPr>
          <p:cNvPicPr>
            <a:picLocks noChangeAspect="1"/>
          </p:cNvPicPr>
          <p:nvPr/>
        </p:nvPicPr>
        <p:blipFill>
          <a:blip r:embed="rId7"/>
          <a:stretch>
            <a:fillRect/>
          </a:stretch>
        </p:blipFill>
        <p:spPr>
          <a:xfrm>
            <a:off x="5192501" y="4086145"/>
            <a:ext cx="568773" cy="568772"/>
          </a:xfrm>
          <a:prstGeom prst="rect">
            <a:avLst/>
          </a:prstGeom>
        </p:spPr>
      </p:pic>
      <p:sp>
        <p:nvSpPr>
          <p:cNvPr id="15" name="Titel 1">
            <a:extLst>
              <a:ext uri="{FF2B5EF4-FFF2-40B4-BE49-F238E27FC236}">
                <a16:creationId xmlns:a16="http://schemas.microsoft.com/office/drawing/2014/main" id="{2A146768-E6C7-B7E9-35C7-156FD9566DE5}"/>
              </a:ext>
            </a:extLst>
          </p:cNvPr>
          <p:cNvSpPr txBox="1">
            <a:spLocks/>
          </p:cNvSpPr>
          <p:nvPr/>
        </p:nvSpPr>
        <p:spPr bwMode="gray">
          <a:xfrm>
            <a:off x="5269097" y="4671698"/>
            <a:ext cx="420402" cy="795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pic>
        <p:nvPicPr>
          <p:cNvPr id="16" name="Picture 15">
            <a:extLst>
              <a:ext uri="{FF2B5EF4-FFF2-40B4-BE49-F238E27FC236}">
                <a16:creationId xmlns:a16="http://schemas.microsoft.com/office/drawing/2014/main" id="{501C4272-65F2-DB4E-A785-FF7AC22E6B5E}"/>
              </a:ext>
            </a:extLst>
          </p:cNvPr>
          <p:cNvPicPr>
            <a:picLocks noChangeAspect="1"/>
          </p:cNvPicPr>
          <p:nvPr/>
        </p:nvPicPr>
        <p:blipFill rotWithShape="1">
          <a:blip r:embed="rId23"/>
          <a:srcRect l="8293" r="9870"/>
          <a:stretch/>
        </p:blipFill>
        <p:spPr>
          <a:xfrm>
            <a:off x="5661083" y="4170203"/>
            <a:ext cx="393993" cy="367200"/>
          </a:xfrm>
          <a:prstGeom prst="rect">
            <a:avLst/>
          </a:prstGeom>
          <a:ln>
            <a:solidFill>
              <a:schemeClr val="tx1"/>
            </a:solidFill>
          </a:ln>
        </p:spPr>
      </p:pic>
      <p:sp>
        <p:nvSpPr>
          <p:cNvPr id="19" name="Titel 1">
            <a:extLst>
              <a:ext uri="{FF2B5EF4-FFF2-40B4-BE49-F238E27FC236}">
                <a16:creationId xmlns:a16="http://schemas.microsoft.com/office/drawing/2014/main" id="{5713B3D9-AD97-542B-05BB-C006B65D7D78}"/>
              </a:ext>
            </a:extLst>
          </p:cNvPr>
          <p:cNvSpPr txBox="1">
            <a:spLocks/>
          </p:cNvSpPr>
          <p:nvPr/>
        </p:nvSpPr>
        <p:spPr bwMode="gray">
          <a:xfrm>
            <a:off x="6072745" y="4290941"/>
            <a:ext cx="555006" cy="9854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Telegraf</a:t>
            </a:r>
          </a:p>
        </p:txBody>
      </p:sp>
      <p:sp>
        <p:nvSpPr>
          <p:cNvPr id="88" name="Rounded Rectangle 87">
            <a:extLst>
              <a:ext uri="{FF2B5EF4-FFF2-40B4-BE49-F238E27FC236}">
                <a16:creationId xmlns:a16="http://schemas.microsoft.com/office/drawing/2014/main" id="{4ADA42AB-A32B-EAE2-DAD6-17170159CFDF}"/>
              </a:ext>
            </a:extLst>
          </p:cNvPr>
          <p:cNvSpPr/>
          <p:nvPr/>
        </p:nvSpPr>
        <p:spPr>
          <a:xfrm>
            <a:off x="7768211" y="1459572"/>
            <a:ext cx="558000" cy="556935"/>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SK"/>
              <a:t>1</a:t>
            </a:r>
          </a:p>
        </p:txBody>
      </p:sp>
      <p:sp>
        <p:nvSpPr>
          <p:cNvPr id="89" name="Rounded Rectangle 88">
            <a:extLst>
              <a:ext uri="{FF2B5EF4-FFF2-40B4-BE49-F238E27FC236}">
                <a16:creationId xmlns:a16="http://schemas.microsoft.com/office/drawing/2014/main" id="{1FF8ABFC-1CE8-CA09-52CA-9367F6C57A8C}"/>
              </a:ext>
            </a:extLst>
          </p:cNvPr>
          <p:cNvSpPr/>
          <p:nvPr/>
        </p:nvSpPr>
        <p:spPr>
          <a:xfrm>
            <a:off x="7762471" y="2142761"/>
            <a:ext cx="558000" cy="556935"/>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SK"/>
              <a:t>2</a:t>
            </a:r>
          </a:p>
        </p:txBody>
      </p:sp>
      <p:sp>
        <p:nvSpPr>
          <p:cNvPr id="90" name="Rounded Rectangle 89">
            <a:extLst>
              <a:ext uri="{FF2B5EF4-FFF2-40B4-BE49-F238E27FC236}">
                <a16:creationId xmlns:a16="http://schemas.microsoft.com/office/drawing/2014/main" id="{39B94E9C-B130-603C-AEBA-2F0DE5B8C04C}"/>
              </a:ext>
            </a:extLst>
          </p:cNvPr>
          <p:cNvSpPr/>
          <p:nvPr/>
        </p:nvSpPr>
        <p:spPr>
          <a:xfrm>
            <a:off x="7784547" y="2832827"/>
            <a:ext cx="558000" cy="556935"/>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SK"/>
              <a:t>3</a:t>
            </a:r>
          </a:p>
        </p:txBody>
      </p:sp>
      <p:sp>
        <p:nvSpPr>
          <p:cNvPr id="91" name="Rounded Rectangle 90">
            <a:extLst>
              <a:ext uri="{FF2B5EF4-FFF2-40B4-BE49-F238E27FC236}">
                <a16:creationId xmlns:a16="http://schemas.microsoft.com/office/drawing/2014/main" id="{8B9CB536-0640-9069-CEF3-0284615C9532}"/>
              </a:ext>
            </a:extLst>
          </p:cNvPr>
          <p:cNvSpPr/>
          <p:nvPr/>
        </p:nvSpPr>
        <p:spPr>
          <a:xfrm>
            <a:off x="7779952" y="3489284"/>
            <a:ext cx="558000" cy="556935"/>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SK"/>
              <a:t>4</a:t>
            </a:r>
          </a:p>
        </p:txBody>
      </p:sp>
      <p:cxnSp>
        <p:nvCxnSpPr>
          <p:cNvPr id="82" name="Straight Connector 81">
            <a:extLst>
              <a:ext uri="{FF2B5EF4-FFF2-40B4-BE49-F238E27FC236}">
                <a16:creationId xmlns:a16="http://schemas.microsoft.com/office/drawing/2014/main" id="{F17249CF-D8C8-5BD4-1CFA-23E5A7B5F8AA}"/>
              </a:ext>
            </a:extLst>
          </p:cNvPr>
          <p:cNvCxnSpPr>
            <a:cxnSpLocks/>
          </p:cNvCxnSpPr>
          <p:nvPr/>
        </p:nvCxnSpPr>
        <p:spPr>
          <a:xfrm flipV="1">
            <a:off x="8038152" y="4138697"/>
            <a:ext cx="278" cy="151244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60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imple background Stock Images - Search Stock Images on Everypixel">
            <a:extLst>
              <a:ext uri="{FF2B5EF4-FFF2-40B4-BE49-F238E27FC236}">
                <a16:creationId xmlns:a16="http://schemas.microsoft.com/office/drawing/2014/main" id="{9A5BF201-B472-FED4-4E12-C333C723B03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879928-A044-5A1C-5A08-87543205B12E}"/>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sp>
        <p:nvSpPr>
          <p:cNvPr id="7" name="Titel 1">
            <a:extLst>
              <a:ext uri="{FF2B5EF4-FFF2-40B4-BE49-F238E27FC236}">
                <a16:creationId xmlns:a16="http://schemas.microsoft.com/office/drawing/2014/main" id="{E0053A9F-4947-02EB-100E-EF5DDD538ABA}"/>
              </a:ext>
            </a:extLst>
          </p:cNvPr>
          <p:cNvSpPr txBox="1">
            <a:spLocks/>
          </p:cNvSpPr>
          <p:nvPr/>
        </p:nvSpPr>
        <p:spPr bwMode="gray">
          <a:xfrm>
            <a:off x="7433705" y="1015371"/>
            <a:ext cx="4758295" cy="241362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US" sz="2400" strike="sngStrike" dirty="0"/>
          </a:p>
        </p:txBody>
      </p:sp>
      <p:sp>
        <p:nvSpPr>
          <p:cNvPr id="8" name="Rectangle 7">
            <a:extLst>
              <a:ext uri="{FF2B5EF4-FFF2-40B4-BE49-F238E27FC236}">
                <a16:creationId xmlns:a16="http://schemas.microsoft.com/office/drawing/2014/main" id="{C91C62EA-63F6-C2A0-C828-303CD385126B}"/>
              </a:ext>
            </a:extLst>
          </p:cNvPr>
          <p:cNvSpPr/>
          <p:nvPr/>
        </p:nvSpPr>
        <p:spPr>
          <a:xfrm>
            <a:off x="-1069145" y="1103586"/>
            <a:ext cx="6949440" cy="4225159"/>
          </a:xfrm>
          <a:prstGeom prst="rect">
            <a:avLst/>
          </a:prstGeom>
          <a:solidFill>
            <a:schemeClr val="tx2">
              <a:lumMod val="60000"/>
              <a:lumOff val="40000"/>
            </a:schemeClr>
          </a:solidFill>
          <a:ln w="127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SK">
              <a:solidFill>
                <a:schemeClr val="tx2"/>
              </a:solidFill>
            </a:endParaRPr>
          </a:p>
        </p:txBody>
      </p:sp>
      <p:sp>
        <p:nvSpPr>
          <p:cNvPr id="2" name="Titel 1">
            <a:extLst>
              <a:ext uri="{FF2B5EF4-FFF2-40B4-BE49-F238E27FC236}">
                <a16:creationId xmlns:a16="http://schemas.microsoft.com/office/drawing/2014/main" id="{F2077CFC-0127-4274-A937-420CEE5B7D5A}"/>
              </a:ext>
            </a:extLst>
          </p:cNvPr>
          <p:cNvSpPr>
            <a:spLocks noGrp="1"/>
          </p:cNvSpPr>
          <p:nvPr>
            <p:ph type="title"/>
          </p:nvPr>
        </p:nvSpPr>
        <p:spPr bwMode="gray">
          <a:xfrm>
            <a:off x="-1069145" y="2921214"/>
            <a:ext cx="5880295" cy="720000"/>
          </a:xfrm>
        </p:spPr>
        <p:txBody>
          <a:bodyPr/>
          <a:lstStyle/>
          <a:p>
            <a:pPr algn="ctr"/>
            <a:r>
              <a:rPr lang="en-US" dirty="0">
                <a:solidFill>
                  <a:schemeClr val="tx1"/>
                </a:solidFill>
              </a:rPr>
              <a:t>AWS Fargate</a:t>
            </a:r>
          </a:p>
        </p:txBody>
      </p:sp>
      <p:sp>
        <p:nvSpPr>
          <p:cNvPr id="3" name="Untertitel 2">
            <a:extLst>
              <a:ext uri="{FF2B5EF4-FFF2-40B4-BE49-F238E27FC236}">
                <a16:creationId xmlns:a16="http://schemas.microsoft.com/office/drawing/2014/main" id="{3FD20CA4-16CF-615E-3C34-48E557775272}"/>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sp>
        <p:nvSpPr>
          <p:cNvPr id="5" name="Titel 1">
            <a:extLst>
              <a:ext uri="{FF2B5EF4-FFF2-40B4-BE49-F238E27FC236}">
                <a16:creationId xmlns:a16="http://schemas.microsoft.com/office/drawing/2014/main" id="{937B57D2-467F-2413-C0CF-B439124C3833}"/>
              </a:ext>
            </a:extLst>
          </p:cNvPr>
          <p:cNvSpPr txBox="1">
            <a:spLocks/>
          </p:cNvSpPr>
          <p:nvPr/>
        </p:nvSpPr>
        <p:spPr bwMode="gray">
          <a:xfrm>
            <a:off x="6096001" y="1167771"/>
            <a:ext cx="5702299" cy="416097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US" sz="2400" strike="sngStrike" dirty="0"/>
          </a:p>
        </p:txBody>
      </p:sp>
      <p:sp>
        <p:nvSpPr>
          <p:cNvPr id="6" name="Titel 1">
            <a:extLst>
              <a:ext uri="{FF2B5EF4-FFF2-40B4-BE49-F238E27FC236}">
                <a16:creationId xmlns:a16="http://schemas.microsoft.com/office/drawing/2014/main" id="{FBE38E5B-C307-B838-576D-1D36D466CFEC}"/>
              </a:ext>
            </a:extLst>
          </p:cNvPr>
          <p:cNvSpPr txBox="1">
            <a:spLocks/>
          </p:cNvSpPr>
          <p:nvPr/>
        </p:nvSpPr>
        <p:spPr bwMode="gray">
          <a:xfrm>
            <a:off x="6747905" y="2921214"/>
            <a:ext cx="4758295" cy="241362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2400" dirty="0"/>
              <a:t>Serverless compute engine for container management, within AWS</a:t>
            </a:r>
          </a:p>
        </p:txBody>
      </p:sp>
    </p:spTree>
    <p:extLst>
      <p:ext uri="{BB962C8B-B14F-4D97-AF65-F5344CB8AC3E}">
        <p14:creationId xmlns:p14="http://schemas.microsoft.com/office/powerpoint/2010/main" val="551474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mple background Stock Images - Search Stock Images on Everypixel">
            <a:extLst>
              <a:ext uri="{FF2B5EF4-FFF2-40B4-BE49-F238E27FC236}">
                <a16:creationId xmlns:a16="http://schemas.microsoft.com/office/drawing/2014/main" id="{6E698DE4-7CA7-4A72-B66B-6A4E0F1BF66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16988"/>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75C182F-6A58-0CF2-9B83-DB6FD8C76F70}"/>
              </a:ext>
            </a:extLst>
          </p:cNvPr>
          <p:cNvGrpSpPr>
            <a:grpSpLocks noChangeAspect="1"/>
          </p:cNvGrpSpPr>
          <p:nvPr/>
        </p:nvGrpSpPr>
        <p:grpSpPr>
          <a:xfrm>
            <a:off x="9289371" y="3668905"/>
            <a:ext cx="2057400" cy="1259639"/>
            <a:chOff x="8984445" y="3663336"/>
            <a:chExt cx="2057400" cy="1259639"/>
          </a:xfrm>
        </p:grpSpPr>
        <p:sp>
          <p:nvSpPr>
            <p:cNvPr id="6" name="Rectangle 19">
              <a:extLst>
                <a:ext uri="{FF2B5EF4-FFF2-40B4-BE49-F238E27FC236}">
                  <a16:creationId xmlns:a16="http://schemas.microsoft.com/office/drawing/2014/main" id="{212A37C5-5C7B-3CDF-31DA-11FC6E6BCAC3}"/>
                </a:ext>
              </a:extLst>
            </p:cNvPr>
            <p:cNvSpPr/>
            <p:nvPr/>
          </p:nvSpPr>
          <p:spPr>
            <a:xfrm>
              <a:off x="8984445" y="3663336"/>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7" name="Graphic 20">
              <a:extLst>
                <a:ext uri="{FF2B5EF4-FFF2-40B4-BE49-F238E27FC236}">
                  <a16:creationId xmlns:a16="http://schemas.microsoft.com/office/drawing/2014/main" id="{B3A5AAAB-E904-7EC8-781F-B0A83609B280}"/>
                </a:ext>
              </a:extLst>
            </p:cNvPr>
            <p:cNvPicPr>
              <a:picLocks noChangeAspect="1"/>
            </p:cNvPicPr>
            <p:nvPr/>
          </p:nvPicPr>
          <p:blipFill>
            <a:blip r:embed="rId4">
              <a:lum/>
              <a:alphaModFix/>
            </a:blip>
            <a:srcRect/>
            <a:stretch>
              <a:fillRect/>
            </a:stretch>
          </p:blipFill>
          <p:spPr>
            <a:xfrm>
              <a:off x="8984445" y="3663336"/>
              <a:ext cx="380520" cy="380520"/>
            </a:xfrm>
            <a:prstGeom prst="rect">
              <a:avLst/>
            </a:prstGeom>
            <a:noFill/>
            <a:ln>
              <a:noFill/>
            </a:ln>
          </p:spPr>
        </p:pic>
      </p:grpSp>
      <p:grpSp>
        <p:nvGrpSpPr>
          <p:cNvPr id="17" name="Group 16">
            <a:extLst>
              <a:ext uri="{FF2B5EF4-FFF2-40B4-BE49-F238E27FC236}">
                <a16:creationId xmlns:a16="http://schemas.microsoft.com/office/drawing/2014/main" id="{5A26A085-DE02-B959-1D44-D74269C15A49}"/>
              </a:ext>
            </a:extLst>
          </p:cNvPr>
          <p:cNvGrpSpPr>
            <a:grpSpLocks noChangeAspect="1"/>
          </p:cNvGrpSpPr>
          <p:nvPr/>
        </p:nvGrpSpPr>
        <p:grpSpPr>
          <a:xfrm>
            <a:off x="9331205" y="3789255"/>
            <a:ext cx="2799732" cy="952156"/>
            <a:chOff x="9026279" y="3783686"/>
            <a:chExt cx="2799732" cy="952156"/>
          </a:xfrm>
        </p:grpSpPr>
        <p:pic>
          <p:nvPicPr>
            <p:cNvPr id="18" name="Picture 11">
              <a:extLst>
                <a:ext uri="{FF2B5EF4-FFF2-40B4-BE49-F238E27FC236}">
                  <a16:creationId xmlns:a16="http://schemas.microsoft.com/office/drawing/2014/main" id="{B0625E4D-E342-61AC-0505-6B46BB6484AD}"/>
                </a:ext>
              </a:extLst>
            </p:cNvPr>
            <p:cNvPicPr>
              <a:picLocks noChangeAspect="1"/>
            </p:cNvPicPr>
            <p:nvPr/>
          </p:nvPicPr>
          <p:blipFill>
            <a:blip r:embed="rId5">
              <a:lum/>
              <a:alphaModFix/>
            </a:blip>
            <a:srcRect/>
            <a:stretch>
              <a:fillRect/>
            </a:stretch>
          </p:blipFill>
          <p:spPr>
            <a:xfrm>
              <a:off x="11158882" y="3783686"/>
              <a:ext cx="507600" cy="507600"/>
            </a:xfrm>
            <a:prstGeom prst="rect">
              <a:avLst/>
            </a:prstGeom>
            <a:noFill/>
            <a:ln>
              <a:noFill/>
            </a:ln>
          </p:spPr>
        </p:pic>
        <p:pic>
          <p:nvPicPr>
            <p:cNvPr id="20" name="Picture 19" descr="(none)">
              <a:extLst>
                <a:ext uri="{FF2B5EF4-FFF2-40B4-BE49-F238E27FC236}">
                  <a16:creationId xmlns:a16="http://schemas.microsoft.com/office/drawing/2014/main" id="{DB1B3E12-A2FD-F220-567E-753693DBA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17" y="402970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4">
              <a:extLst>
                <a:ext uri="{FF2B5EF4-FFF2-40B4-BE49-F238E27FC236}">
                  <a16:creationId xmlns:a16="http://schemas.microsoft.com/office/drawing/2014/main" id="{EFFADE54-E2ED-C189-5AC7-3FC451464D1E}"/>
                </a:ext>
              </a:extLst>
            </p:cNvPr>
            <p:cNvSpPr/>
            <p:nvPr/>
          </p:nvSpPr>
          <p:spPr>
            <a:xfrm>
              <a:off x="10416718" y="457451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22" name="Straight Connector 18">
              <a:extLst>
                <a:ext uri="{FF2B5EF4-FFF2-40B4-BE49-F238E27FC236}">
                  <a16:creationId xmlns:a16="http://schemas.microsoft.com/office/drawing/2014/main" id="{DD42665C-5AE2-AB3F-A05C-A03D1D8EE0F0}"/>
                </a:ext>
              </a:extLst>
            </p:cNvPr>
            <p:cNvSpPr/>
            <p:nvPr/>
          </p:nvSpPr>
          <p:spPr>
            <a:xfrm flipV="1">
              <a:off x="10882346" y="4083393"/>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grpSp>
          <p:nvGrpSpPr>
            <p:cNvPr id="23" name="Group 22">
              <a:extLst>
                <a:ext uri="{FF2B5EF4-FFF2-40B4-BE49-F238E27FC236}">
                  <a16:creationId xmlns:a16="http://schemas.microsoft.com/office/drawing/2014/main" id="{50207349-AC8D-29F0-CACD-C8421B5BCE4F}"/>
                </a:ext>
              </a:extLst>
            </p:cNvPr>
            <p:cNvGrpSpPr>
              <a:grpSpLocks noChangeAspect="1"/>
            </p:cNvGrpSpPr>
            <p:nvPr/>
          </p:nvGrpSpPr>
          <p:grpSpPr>
            <a:xfrm>
              <a:off x="9026279" y="4060483"/>
              <a:ext cx="568773" cy="652663"/>
              <a:chOff x="10590556" y="571188"/>
              <a:chExt cx="914399" cy="1049269"/>
            </a:xfrm>
          </p:grpSpPr>
          <p:pic>
            <p:nvPicPr>
              <p:cNvPr id="29" name="Picture 28" descr="A logo of cubes and a circle&#10;&#10;Description automatically generated">
                <a:extLst>
                  <a:ext uri="{FF2B5EF4-FFF2-40B4-BE49-F238E27FC236}">
                    <a16:creationId xmlns:a16="http://schemas.microsoft.com/office/drawing/2014/main" id="{380D5125-314E-2C17-3703-22C7B295DC13}"/>
                  </a:ext>
                </a:extLst>
              </p:cNvPr>
              <p:cNvPicPr>
                <a:picLocks noChangeAspect="1"/>
              </p:cNvPicPr>
              <p:nvPr/>
            </p:nvPicPr>
            <p:blipFill>
              <a:blip r:embed="rId7"/>
              <a:stretch>
                <a:fillRect/>
              </a:stretch>
            </p:blipFill>
            <p:spPr>
              <a:xfrm>
                <a:off x="10590556" y="571188"/>
                <a:ext cx="914399" cy="914399"/>
              </a:xfrm>
              <a:prstGeom prst="rect">
                <a:avLst/>
              </a:prstGeom>
            </p:spPr>
          </p:pic>
          <p:sp>
            <p:nvSpPr>
              <p:cNvPr id="30" name="Titel 1">
                <a:extLst>
                  <a:ext uri="{FF2B5EF4-FFF2-40B4-BE49-F238E27FC236}">
                    <a16:creationId xmlns:a16="http://schemas.microsoft.com/office/drawing/2014/main" id="{F81F116F-744D-EBFE-4C26-99964462E120}"/>
                  </a:ext>
                </a:extLst>
              </p:cNvPr>
              <p:cNvSpPr txBox="1">
                <a:spLocks/>
              </p:cNvSpPr>
              <p:nvPr/>
            </p:nvSpPr>
            <p:spPr bwMode="gray">
              <a:xfrm>
                <a:off x="10646955" y="1492502"/>
                <a:ext cx="675867" cy="12795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grpSp>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8">
              <a:lum/>
              <a:alphaModFix/>
            </a:blip>
            <a:srcRect/>
            <a:stretch>
              <a:fillRect/>
            </a:stretch>
          </p:blipFill>
          <p:spPr>
            <a:xfrm>
              <a:off x="9523629" y="3968759"/>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9"/>
            <a:stretch>
              <a:fillRect/>
            </a:stretch>
          </p:blipFill>
          <p:spPr>
            <a:xfrm>
              <a:off x="9516843" y="4370568"/>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9926020" y="4102312"/>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46A800"/>
                  </a:solidFill>
                </a:rPr>
                <a:t>Squid Proxy</a:t>
              </a:r>
              <a:endParaRPr lang="en-US" sz="12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9926021" y="451475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FluentBit</a:t>
              </a:r>
            </a:p>
          </p:txBody>
        </p:sp>
        <p:sp>
          <p:nvSpPr>
            <p:cNvPr id="28" name="TextBox 44">
              <a:extLst>
                <a:ext uri="{FF2B5EF4-FFF2-40B4-BE49-F238E27FC236}">
                  <a16:creationId xmlns:a16="http://schemas.microsoft.com/office/drawing/2014/main" id="{07A2372E-6FCD-5A4E-9705-CEECC339981D}"/>
                </a:ext>
              </a:extLst>
            </p:cNvPr>
            <p:cNvSpPr/>
            <p:nvPr/>
          </p:nvSpPr>
          <p:spPr>
            <a:xfrm>
              <a:off x="11084846" y="4352029"/>
              <a:ext cx="741165"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sp>
        <p:nvSpPr>
          <p:cNvPr id="31" name="TextBox 30">
            <a:extLst>
              <a:ext uri="{FF2B5EF4-FFF2-40B4-BE49-F238E27FC236}">
                <a16:creationId xmlns:a16="http://schemas.microsoft.com/office/drawing/2014/main" id="{A8A58327-71AD-85D8-FA8E-54742CF02280}"/>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grpSp>
        <p:nvGrpSpPr>
          <p:cNvPr id="32" name="Group 31">
            <a:extLst>
              <a:ext uri="{FF2B5EF4-FFF2-40B4-BE49-F238E27FC236}">
                <a16:creationId xmlns:a16="http://schemas.microsoft.com/office/drawing/2014/main" id="{2AE43976-0AE1-7018-C815-388213A76691}"/>
              </a:ext>
            </a:extLst>
          </p:cNvPr>
          <p:cNvGrpSpPr>
            <a:grpSpLocks noChangeAspect="1"/>
          </p:cNvGrpSpPr>
          <p:nvPr/>
        </p:nvGrpSpPr>
        <p:grpSpPr>
          <a:xfrm>
            <a:off x="255354" y="3056707"/>
            <a:ext cx="1987934" cy="2485189"/>
            <a:chOff x="350280" y="2713382"/>
            <a:chExt cx="2830680" cy="3538737"/>
          </a:xfrm>
        </p:grpSpPr>
        <p:sp>
          <p:nvSpPr>
            <p:cNvPr id="33" name="Rectangle 8">
              <a:extLst>
                <a:ext uri="{FF2B5EF4-FFF2-40B4-BE49-F238E27FC236}">
                  <a16:creationId xmlns:a16="http://schemas.microsoft.com/office/drawing/2014/main" id="{C4287469-C3B8-65EE-4E7E-2FED684F8636}"/>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3</a:t>
              </a:r>
            </a:p>
          </p:txBody>
        </p:sp>
        <p:pic>
          <p:nvPicPr>
            <p:cNvPr id="34" name="Graphic 9">
              <a:extLst>
                <a:ext uri="{FF2B5EF4-FFF2-40B4-BE49-F238E27FC236}">
                  <a16:creationId xmlns:a16="http://schemas.microsoft.com/office/drawing/2014/main" id="{B45A055C-CDE4-3AE4-C6E4-30FF05C9B3EC}"/>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35" name="Rectangle 12">
              <a:extLst>
                <a:ext uri="{FF2B5EF4-FFF2-40B4-BE49-F238E27FC236}">
                  <a16:creationId xmlns:a16="http://schemas.microsoft.com/office/drawing/2014/main" id="{FEC2FDC5-D603-3008-71F2-83446F86C6B6}"/>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36" name="Graphic 13">
              <a:extLst>
                <a:ext uri="{FF2B5EF4-FFF2-40B4-BE49-F238E27FC236}">
                  <a16:creationId xmlns:a16="http://schemas.microsoft.com/office/drawing/2014/main" id="{DFD86EDF-7176-5288-AB24-EBAB02888CDC}"/>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37" name="Picture 15">
              <a:extLst>
                <a:ext uri="{FF2B5EF4-FFF2-40B4-BE49-F238E27FC236}">
                  <a16:creationId xmlns:a16="http://schemas.microsoft.com/office/drawing/2014/main" id="{F8B3AFB3-5506-F5CE-75EA-861BF8D51755}"/>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38" name="TextBox 24">
              <a:extLst>
                <a:ext uri="{FF2B5EF4-FFF2-40B4-BE49-F238E27FC236}">
                  <a16:creationId xmlns:a16="http://schemas.microsoft.com/office/drawing/2014/main" id="{A1ADF3B6-FBB0-1EF3-810E-70B0D7BD82CC}"/>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39" name="Group 38">
            <a:extLst>
              <a:ext uri="{FF2B5EF4-FFF2-40B4-BE49-F238E27FC236}">
                <a16:creationId xmlns:a16="http://schemas.microsoft.com/office/drawing/2014/main" id="{17F13404-3428-B890-8D00-5E33E4B275CA}"/>
              </a:ext>
            </a:extLst>
          </p:cNvPr>
          <p:cNvGrpSpPr>
            <a:grpSpLocks noChangeAspect="1"/>
          </p:cNvGrpSpPr>
          <p:nvPr/>
        </p:nvGrpSpPr>
        <p:grpSpPr>
          <a:xfrm>
            <a:off x="278578" y="389778"/>
            <a:ext cx="1987934" cy="2485189"/>
            <a:chOff x="350280" y="2713382"/>
            <a:chExt cx="2830680" cy="3538737"/>
          </a:xfrm>
        </p:grpSpPr>
        <p:sp>
          <p:nvSpPr>
            <p:cNvPr id="40" name="Rectangle 8">
              <a:extLst>
                <a:ext uri="{FF2B5EF4-FFF2-40B4-BE49-F238E27FC236}">
                  <a16:creationId xmlns:a16="http://schemas.microsoft.com/office/drawing/2014/main" id="{622D05B2-73F1-9BF5-399D-0A611DAA8120}"/>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1</a:t>
              </a:r>
            </a:p>
          </p:txBody>
        </p:sp>
        <p:pic>
          <p:nvPicPr>
            <p:cNvPr id="41" name="Graphic 9">
              <a:extLst>
                <a:ext uri="{FF2B5EF4-FFF2-40B4-BE49-F238E27FC236}">
                  <a16:creationId xmlns:a16="http://schemas.microsoft.com/office/drawing/2014/main" id="{8D7C16F8-D638-4CE4-8007-D3E3157C032A}"/>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42" name="Rectangle 12">
              <a:extLst>
                <a:ext uri="{FF2B5EF4-FFF2-40B4-BE49-F238E27FC236}">
                  <a16:creationId xmlns:a16="http://schemas.microsoft.com/office/drawing/2014/main" id="{403F5D10-9C90-C6C0-2568-28AFC3FF0B40}"/>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3" name="Graphic 13">
              <a:extLst>
                <a:ext uri="{FF2B5EF4-FFF2-40B4-BE49-F238E27FC236}">
                  <a16:creationId xmlns:a16="http://schemas.microsoft.com/office/drawing/2014/main" id="{B037E11D-D7C4-EFDE-A539-309D991A17D9}"/>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44" name="Picture 15">
              <a:extLst>
                <a:ext uri="{FF2B5EF4-FFF2-40B4-BE49-F238E27FC236}">
                  <a16:creationId xmlns:a16="http://schemas.microsoft.com/office/drawing/2014/main" id="{B71F5645-949B-CBEA-E5B6-7D7E6040266A}"/>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45" name="TextBox 24">
              <a:extLst>
                <a:ext uri="{FF2B5EF4-FFF2-40B4-BE49-F238E27FC236}">
                  <a16:creationId xmlns:a16="http://schemas.microsoft.com/office/drawing/2014/main" id="{EBAB829B-F90E-0477-1D95-CDEA0D776503}"/>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sp>
        <p:nvSpPr>
          <p:cNvPr id="46" name="Rectangle 8">
            <a:extLst>
              <a:ext uri="{FF2B5EF4-FFF2-40B4-BE49-F238E27FC236}">
                <a16:creationId xmlns:a16="http://schemas.microsoft.com/office/drawing/2014/main" id="{F818D453-BE68-7CB0-73C2-78F58C6E9B9B}"/>
              </a:ext>
            </a:extLst>
          </p:cNvPr>
          <p:cNvSpPr/>
          <p:nvPr/>
        </p:nvSpPr>
        <p:spPr>
          <a:xfrm>
            <a:off x="2690299" y="389778"/>
            <a:ext cx="1987934" cy="24851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2</a:t>
            </a:r>
          </a:p>
        </p:txBody>
      </p:sp>
      <p:pic>
        <p:nvPicPr>
          <p:cNvPr id="47" name="Graphic 9">
            <a:extLst>
              <a:ext uri="{FF2B5EF4-FFF2-40B4-BE49-F238E27FC236}">
                <a16:creationId xmlns:a16="http://schemas.microsoft.com/office/drawing/2014/main" id="{A0D31CF7-AE60-FFBA-3093-F5780649F88B}"/>
              </a:ext>
            </a:extLst>
          </p:cNvPr>
          <p:cNvPicPr>
            <a:picLocks noChangeAspect="1"/>
          </p:cNvPicPr>
          <p:nvPr/>
        </p:nvPicPr>
        <p:blipFill>
          <a:blip r:embed="rId10">
            <a:lum/>
            <a:alphaModFix/>
          </a:blip>
          <a:srcRect/>
          <a:stretch>
            <a:fillRect/>
          </a:stretch>
        </p:blipFill>
        <p:spPr>
          <a:xfrm>
            <a:off x="2699213" y="389778"/>
            <a:ext cx="300352" cy="316784"/>
          </a:xfrm>
          <a:prstGeom prst="rect">
            <a:avLst/>
          </a:prstGeom>
          <a:noFill/>
          <a:ln>
            <a:noFill/>
          </a:ln>
        </p:spPr>
      </p:pic>
      <p:sp>
        <p:nvSpPr>
          <p:cNvPr id="48" name="Rectangle 12">
            <a:extLst>
              <a:ext uri="{FF2B5EF4-FFF2-40B4-BE49-F238E27FC236}">
                <a16:creationId xmlns:a16="http://schemas.microsoft.com/office/drawing/2014/main" id="{1603044E-5733-6664-C243-A139983DA895}"/>
              </a:ext>
            </a:extLst>
          </p:cNvPr>
          <p:cNvSpPr/>
          <p:nvPr/>
        </p:nvSpPr>
        <p:spPr>
          <a:xfrm>
            <a:off x="2887247" y="810935"/>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9" name="Graphic 13">
            <a:extLst>
              <a:ext uri="{FF2B5EF4-FFF2-40B4-BE49-F238E27FC236}">
                <a16:creationId xmlns:a16="http://schemas.microsoft.com/office/drawing/2014/main" id="{A7CABB6D-4016-B32A-F012-8F0788546DB0}"/>
              </a:ext>
            </a:extLst>
          </p:cNvPr>
          <p:cNvPicPr>
            <a:picLocks noChangeAspect="1"/>
          </p:cNvPicPr>
          <p:nvPr/>
        </p:nvPicPr>
        <p:blipFill>
          <a:blip r:embed="rId11">
            <a:lum/>
            <a:alphaModFix/>
          </a:blip>
          <a:srcRect/>
          <a:stretch>
            <a:fillRect/>
          </a:stretch>
        </p:blipFill>
        <p:spPr>
          <a:xfrm>
            <a:off x="2885983" y="810935"/>
            <a:ext cx="267232" cy="267232"/>
          </a:xfrm>
          <a:prstGeom prst="rect">
            <a:avLst/>
          </a:prstGeom>
          <a:noFill/>
          <a:ln>
            <a:noFill/>
          </a:ln>
        </p:spPr>
      </p:pic>
      <p:pic>
        <p:nvPicPr>
          <p:cNvPr id="50" name="Picture 15">
            <a:extLst>
              <a:ext uri="{FF2B5EF4-FFF2-40B4-BE49-F238E27FC236}">
                <a16:creationId xmlns:a16="http://schemas.microsoft.com/office/drawing/2014/main" id="{2646E44C-1D21-A9EE-668B-F59343DA6B12}"/>
              </a:ext>
            </a:extLst>
          </p:cNvPr>
          <p:cNvPicPr>
            <a:picLocks noChangeAspect="1"/>
          </p:cNvPicPr>
          <p:nvPr/>
        </p:nvPicPr>
        <p:blipFill>
          <a:blip r:embed="rId12">
            <a:lum/>
            <a:alphaModFix/>
          </a:blip>
          <a:srcRect/>
          <a:stretch>
            <a:fillRect/>
          </a:stretch>
        </p:blipFill>
        <p:spPr>
          <a:xfrm>
            <a:off x="3005188" y="1182540"/>
            <a:ext cx="356478" cy="356478"/>
          </a:xfrm>
          <a:prstGeom prst="rect">
            <a:avLst/>
          </a:prstGeom>
          <a:noFill/>
          <a:ln>
            <a:noFill/>
          </a:ln>
        </p:spPr>
      </p:pic>
      <p:sp>
        <p:nvSpPr>
          <p:cNvPr id="51" name="TextBox 24">
            <a:extLst>
              <a:ext uri="{FF2B5EF4-FFF2-40B4-BE49-F238E27FC236}">
                <a16:creationId xmlns:a16="http://schemas.microsoft.com/office/drawing/2014/main" id="{4C41CA2D-28F7-0517-4A24-B2ABC2301E1E}"/>
              </a:ext>
            </a:extLst>
          </p:cNvPr>
          <p:cNvSpPr/>
          <p:nvPr/>
        </p:nvSpPr>
        <p:spPr>
          <a:xfrm>
            <a:off x="2999565" y="1526798"/>
            <a:ext cx="103985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nvGrpSpPr>
          <p:cNvPr id="52" name="Group 51">
            <a:extLst>
              <a:ext uri="{FF2B5EF4-FFF2-40B4-BE49-F238E27FC236}">
                <a16:creationId xmlns:a16="http://schemas.microsoft.com/office/drawing/2014/main" id="{7944BD13-93B3-51BC-50B3-CDCE30694BB8}"/>
              </a:ext>
            </a:extLst>
          </p:cNvPr>
          <p:cNvGrpSpPr>
            <a:grpSpLocks noChangeAspect="1"/>
          </p:cNvGrpSpPr>
          <p:nvPr/>
        </p:nvGrpSpPr>
        <p:grpSpPr>
          <a:xfrm>
            <a:off x="2690299" y="3058414"/>
            <a:ext cx="1987934" cy="2485189"/>
            <a:chOff x="350280" y="2713382"/>
            <a:chExt cx="2830680" cy="3538737"/>
          </a:xfrm>
        </p:grpSpPr>
        <p:sp>
          <p:nvSpPr>
            <p:cNvPr id="53" name="Rectangle 8">
              <a:extLst>
                <a:ext uri="{FF2B5EF4-FFF2-40B4-BE49-F238E27FC236}">
                  <a16:creationId xmlns:a16="http://schemas.microsoft.com/office/drawing/2014/main" id="{D5BDA974-6025-724B-E385-31A540245C27}"/>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n</a:t>
              </a:r>
            </a:p>
          </p:txBody>
        </p:sp>
        <p:pic>
          <p:nvPicPr>
            <p:cNvPr id="54" name="Graphic 9">
              <a:extLst>
                <a:ext uri="{FF2B5EF4-FFF2-40B4-BE49-F238E27FC236}">
                  <a16:creationId xmlns:a16="http://schemas.microsoft.com/office/drawing/2014/main" id="{5F9CE672-DA25-8B3C-BF53-1B09782A4357}"/>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55" name="Rectangle 12">
              <a:extLst>
                <a:ext uri="{FF2B5EF4-FFF2-40B4-BE49-F238E27FC236}">
                  <a16:creationId xmlns:a16="http://schemas.microsoft.com/office/drawing/2014/main" id="{137BCEB2-5FAC-65E4-9230-E4D5211DAADF}"/>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56" name="Graphic 13">
              <a:extLst>
                <a:ext uri="{FF2B5EF4-FFF2-40B4-BE49-F238E27FC236}">
                  <a16:creationId xmlns:a16="http://schemas.microsoft.com/office/drawing/2014/main" id="{EF06E276-08CE-7A62-A89B-2D8C33A4E0AA}"/>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57" name="Picture 15">
              <a:extLst>
                <a:ext uri="{FF2B5EF4-FFF2-40B4-BE49-F238E27FC236}">
                  <a16:creationId xmlns:a16="http://schemas.microsoft.com/office/drawing/2014/main" id="{60700FD4-AEB9-FF86-0B6D-5346B3364ED3}"/>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58" name="TextBox 24">
              <a:extLst>
                <a:ext uri="{FF2B5EF4-FFF2-40B4-BE49-F238E27FC236}">
                  <a16:creationId xmlns:a16="http://schemas.microsoft.com/office/drawing/2014/main" id="{72EC3143-7AE4-0B50-769E-480B1D2462DB}"/>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59" name="Group 58">
            <a:extLst>
              <a:ext uri="{FF2B5EF4-FFF2-40B4-BE49-F238E27FC236}">
                <a16:creationId xmlns:a16="http://schemas.microsoft.com/office/drawing/2014/main" id="{837ECE0B-FE51-1695-FA21-0BB31FAB05EB}"/>
              </a:ext>
            </a:extLst>
          </p:cNvPr>
          <p:cNvGrpSpPr>
            <a:grpSpLocks noChangeAspect="1"/>
          </p:cNvGrpSpPr>
          <p:nvPr/>
        </p:nvGrpSpPr>
        <p:grpSpPr>
          <a:xfrm>
            <a:off x="9260116" y="2252102"/>
            <a:ext cx="2057400" cy="1259639"/>
            <a:chOff x="8955190" y="2246533"/>
            <a:chExt cx="2057400" cy="1259639"/>
          </a:xfrm>
        </p:grpSpPr>
        <p:grpSp>
          <p:nvGrpSpPr>
            <p:cNvPr id="60" name="Group 59">
              <a:extLst>
                <a:ext uri="{FF2B5EF4-FFF2-40B4-BE49-F238E27FC236}">
                  <a16:creationId xmlns:a16="http://schemas.microsoft.com/office/drawing/2014/main" id="{BF5C8756-B592-C421-7475-4EF775A6D403}"/>
                </a:ext>
              </a:extLst>
            </p:cNvPr>
            <p:cNvGrpSpPr/>
            <p:nvPr/>
          </p:nvGrpSpPr>
          <p:grpSpPr>
            <a:xfrm>
              <a:off x="8955190" y="2246533"/>
              <a:ext cx="2057400" cy="1259639"/>
              <a:chOff x="8955190" y="2246533"/>
              <a:chExt cx="2057400" cy="1259639"/>
            </a:xfrm>
          </p:grpSpPr>
          <p:grpSp>
            <p:nvGrpSpPr>
              <p:cNvPr id="62" name="Group 61">
                <a:extLst>
                  <a:ext uri="{FF2B5EF4-FFF2-40B4-BE49-F238E27FC236}">
                    <a16:creationId xmlns:a16="http://schemas.microsoft.com/office/drawing/2014/main" id="{19C11D21-2FD6-65D9-9D7F-22FB88377B22}"/>
                  </a:ext>
                </a:extLst>
              </p:cNvPr>
              <p:cNvGrpSpPr>
                <a:grpSpLocks noChangeAspect="1"/>
              </p:cNvGrpSpPr>
              <p:nvPr/>
            </p:nvGrpSpPr>
            <p:grpSpPr>
              <a:xfrm>
                <a:off x="8955190" y="2246533"/>
                <a:ext cx="2057400" cy="1259639"/>
                <a:chOff x="8955190" y="2246533"/>
                <a:chExt cx="2057400" cy="1259639"/>
              </a:xfrm>
            </p:grpSpPr>
            <p:sp>
              <p:nvSpPr>
                <p:cNvPr id="64" name="Rectangle 10">
                  <a:extLst>
                    <a:ext uri="{FF2B5EF4-FFF2-40B4-BE49-F238E27FC236}">
                      <a16:creationId xmlns:a16="http://schemas.microsoft.com/office/drawing/2014/main" id="{CB219D7B-8026-0BBA-9190-E898C485B587}"/>
                    </a:ext>
                  </a:extLst>
                </p:cNvPr>
                <p:cNvSpPr/>
                <p:nvPr/>
              </p:nvSpPr>
              <p:spPr>
                <a:xfrm>
                  <a:off x="8955190" y="22465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27D9ED"/>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Public subnet</a:t>
                  </a:r>
                </a:p>
              </p:txBody>
            </p:sp>
            <p:pic>
              <p:nvPicPr>
                <p:cNvPr id="65" name="Graphic 5">
                  <a:extLst>
                    <a:ext uri="{FF2B5EF4-FFF2-40B4-BE49-F238E27FC236}">
                      <a16:creationId xmlns:a16="http://schemas.microsoft.com/office/drawing/2014/main" id="{996B5ABD-37C4-AD7C-1EFE-76724B118D51}"/>
                    </a:ext>
                  </a:extLst>
                </p:cNvPr>
                <p:cNvPicPr>
                  <a:picLocks noChangeAspect="1"/>
                </p:cNvPicPr>
                <p:nvPr/>
              </p:nvPicPr>
              <p:blipFill>
                <a:blip r:embed="rId13">
                  <a:lum/>
                  <a:alphaModFix/>
                </a:blip>
                <a:srcRect/>
                <a:stretch>
                  <a:fillRect/>
                </a:stretch>
              </p:blipFill>
              <p:spPr>
                <a:xfrm>
                  <a:off x="8955190" y="2246533"/>
                  <a:ext cx="380520" cy="380520"/>
                </a:xfrm>
                <a:prstGeom prst="rect">
                  <a:avLst/>
                </a:prstGeom>
                <a:noFill/>
                <a:ln>
                  <a:noFill/>
                </a:ln>
              </p:spPr>
            </p:pic>
          </p:grpSp>
          <p:pic>
            <p:nvPicPr>
              <p:cNvPr id="63" name="Picture 14">
                <a:extLst>
                  <a:ext uri="{FF2B5EF4-FFF2-40B4-BE49-F238E27FC236}">
                    <a16:creationId xmlns:a16="http://schemas.microsoft.com/office/drawing/2014/main" id="{0BFC827C-CB1B-C7EF-4C3C-FA7696673230}"/>
                  </a:ext>
                </a:extLst>
              </p:cNvPr>
              <p:cNvPicPr>
                <a:picLocks noChangeAspect="1"/>
              </p:cNvPicPr>
              <p:nvPr/>
            </p:nvPicPr>
            <p:blipFill>
              <a:blip r:embed="rId14">
                <a:lum/>
                <a:alphaModFix/>
              </a:blip>
              <a:srcRect/>
              <a:stretch>
                <a:fillRect/>
              </a:stretch>
            </p:blipFill>
            <p:spPr>
              <a:xfrm>
                <a:off x="9680192" y="2583746"/>
                <a:ext cx="536760" cy="536760"/>
              </a:xfrm>
              <a:prstGeom prst="rect">
                <a:avLst/>
              </a:prstGeom>
              <a:noFill/>
              <a:ln>
                <a:noFill/>
              </a:ln>
            </p:spPr>
          </p:pic>
        </p:grpSp>
        <p:sp>
          <p:nvSpPr>
            <p:cNvPr id="61" name="TextBox 47">
              <a:extLst>
                <a:ext uri="{FF2B5EF4-FFF2-40B4-BE49-F238E27FC236}">
                  <a16:creationId xmlns:a16="http://schemas.microsoft.com/office/drawing/2014/main" id="{A365938B-4561-F002-1C02-F4A5EB9182BC}"/>
                </a:ext>
              </a:extLst>
            </p:cNvPr>
            <p:cNvSpPr/>
            <p:nvPr/>
          </p:nvSpPr>
          <p:spPr>
            <a:xfrm>
              <a:off x="9512792" y="3187466"/>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NAT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grpSp>
      <p:sp>
        <p:nvSpPr>
          <p:cNvPr id="66" name="Rectangle 29">
            <a:extLst>
              <a:ext uri="{FF2B5EF4-FFF2-40B4-BE49-F238E27FC236}">
                <a16:creationId xmlns:a16="http://schemas.microsoft.com/office/drawing/2014/main" id="{2732BF02-3055-2D6A-93C2-EFDB66B2752E}"/>
              </a:ext>
            </a:extLst>
          </p:cNvPr>
          <p:cNvSpPr/>
          <p:nvPr/>
        </p:nvSpPr>
        <p:spPr>
          <a:xfrm>
            <a:off x="8819475" y="1650182"/>
            <a:ext cx="3225143" cy="497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dirty="0" err="1">
                <a:latin typeface="+mj-lt"/>
                <a:ea typeface="Microsoft YaHei" pitchFamily="2"/>
                <a:cs typeface="Arial" pitchFamily="34"/>
              </a:rPr>
              <a:t>O</a:t>
            </a:r>
            <a:r>
              <a:rPr lang="sk-SK" sz="1000" b="0" i="0" u="none" strike="noStrike" kern="1200" spc="0" dirty="0" err="1">
                <a:ln>
                  <a:noFill/>
                </a:ln>
                <a:latin typeface="+mj-lt"/>
                <a:ea typeface="Microsoft YaHei" pitchFamily="2"/>
                <a:cs typeface="Arial" pitchFamily="34"/>
              </a:rPr>
              <a:t>utbound</a:t>
            </a:r>
            <a:r>
              <a:rPr lang="sk-SK" sz="1000" b="0" i="0" u="none" strike="noStrike" kern="1200" spc="0" dirty="0">
                <a:ln>
                  <a:noFill/>
                </a:ln>
                <a:latin typeface="+mj-lt"/>
                <a:ea typeface="Microsoft YaHei" pitchFamily="2"/>
                <a:cs typeface="Arial" pitchFamily="34"/>
              </a:rPr>
              <a:t> VPC</a:t>
            </a:r>
          </a:p>
        </p:txBody>
      </p:sp>
      <p:pic>
        <p:nvPicPr>
          <p:cNvPr id="67" name="Graphic 30">
            <a:extLst>
              <a:ext uri="{FF2B5EF4-FFF2-40B4-BE49-F238E27FC236}">
                <a16:creationId xmlns:a16="http://schemas.microsoft.com/office/drawing/2014/main" id="{12C7FAB8-C51F-DE72-0F2B-35EAB4164D83}"/>
              </a:ext>
            </a:extLst>
          </p:cNvPr>
          <p:cNvPicPr>
            <a:picLocks noChangeAspect="1"/>
          </p:cNvPicPr>
          <p:nvPr/>
        </p:nvPicPr>
        <p:blipFill>
          <a:blip r:embed="rId10">
            <a:lum/>
            <a:alphaModFix/>
          </a:blip>
          <a:srcRect/>
          <a:stretch>
            <a:fillRect/>
          </a:stretch>
        </p:blipFill>
        <p:spPr>
          <a:xfrm>
            <a:off x="8819476" y="1650182"/>
            <a:ext cx="427680" cy="451079"/>
          </a:xfrm>
          <a:prstGeom prst="rect">
            <a:avLst/>
          </a:prstGeom>
          <a:noFill/>
          <a:ln>
            <a:noFill/>
          </a:ln>
        </p:spPr>
      </p:pic>
      <p:grpSp>
        <p:nvGrpSpPr>
          <p:cNvPr id="68" name="Group 6">
            <a:extLst>
              <a:ext uri="{FF2B5EF4-FFF2-40B4-BE49-F238E27FC236}">
                <a16:creationId xmlns:a16="http://schemas.microsoft.com/office/drawing/2014/main" id="{ADCFF979-4BC0-9A58-B9EF-3DC215456716}"/>
              </a:ext>
            </a:extLst>
          </p:cNvPr>
          <p:cNvGrpSpPr/>
          <p:nvPr/>
        </p:nvGrpSpPr>
        <p:grpSpPr>
          <a:xfrm>
            <a:off x="11085851" y="1427700"/>
            <a:ext cx="1480679" cy="675974"/>
            <a:chOff x="6889680" y="1207799"/>
            <a:chExt cx="1480679" cy="675974"/>
          </a:xfrm>
        </p:grpSpPr>
        <p:sp>
          <p:nvSpPr>
            <p:cNvPr id="69" name="Oval 16">
              <a:extLst>
                <a:ext uri="{FF2B5EF4-FFF2-40B4-BE49-F238E27FC236}">
                  <a16:creationId xmlns:a16="http://schemas.microsoft.com/office/drawing/2014/main" id="{A458FF83-A6AA-8980-089D-FA9666FCE7B9}"/>
                </a:ext>
              </a:extLst>
            </p:cNvPr>
            <p:cNvSpPr/>
            <p:nvPr/>
          </p:nvSpPr>
          <p:spPr>
            <a:xfrm>
              <a:off x="7159679" y="1207799"/>
              <a:ext cx="512999" cy="541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F1570"/>
            </a:solidFill>
            <a:ln w="12600">
              <a:solidFill>
                <a:srgbClr val="120D45"/>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70" name="Graphic 17">
              <a:extLst>
                <a:ext uri="{FF2B5EF4-FFF2-40B4-BE49-F238E27FC236}">
                  <a16:creationId xmlns:a16="http://schemas.microsoft.com/office/drawing/2014/main" id="{D58522D3-FC0D-CB7A-B577-6F9F716BAEB1}"/>
                </a:ext>
              </a:extLst>
            </p:cNvPr>
            <p:cNvPicPr>
              <a:picLocks noChangeAspect="1"/>
            </p:cNvPicPr>
            <p:nvPr/>
          </p:nvPicPr>
          <p:blipFill>
            <a:blip r:embed="rId15">
              <a:lum/>
              <a:alphaModFix/>
            </a:blip>
            <a:srcRect/>
            <a:stretch>
              <a:fillRect/>
            </a:stretch>
          </p:blipFill>
          <p:spPr>
            <a:xfrm>
              <a:off x="7159679" y="1207799"/>
              <a:ext cx="512999" cy="541440"/>
            </a:xfrm>
            <a:prstGeom prst="rect">
              <a:avLst/>
            </a:prstGeom>
            <a:noFill/>
            <a:ln>
              <a:noFill/>
            </a:ln>
          </p:spPr>
        </p:pic>
        <p:sp>
          <p:nvSpPr>
            <p:cNvPr id="71" name="TextBox 25">
              <a:extLst>
                <a:ext uri="{FF2B5EF4-FFF2-40B4-BE49-F238E27FC236}">
                  <a16:creationId xmlns:a16="http://schemas.microsoft.com/office/drawing/2014/main" id="{3E7C8B30-C92A-ACB1-5E18-0F46AB7144E3}"/>
                </a:ext>
              </a:extLst>
            </p:cNvPr>
            <p:cNvSpPr/>
            <p:nvPr/>
          </p:nvSpPr>
          <p:spPr>
            <a:xfrm>
              <a:off x="6889680" y="1722960"/>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Internet Gateway</a:t>
              </a:r>
            </a:p>
          </p:txBody>
        </p:sp>
      </p:grpSp>
      <p:sp>
        <p:nvSpPr>
          <p:cNvPr id="72" name="Rectangle 26">
            <a:extLst>
              <a:ext uri="{FF2B5EF4-FFF2-40B4-BE49-F238E27FC236}">
                <a16:creationId xmlns:a16="http://schemas.microsoft.com/office/drawing/2014/main" id="{6CE58E00-3B62-8394-3902-213472ED2889}"/>
              </a:ext>
            </a:extLst>
          </p:cNvPr>
          <p:cNvSpPr/>
          <p:nvPr/>
        </p:nvSpPr>
        <p:spPr>
          <a:xfrm>
            <a:off x="452302" y="4550332"/>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3" name="Picture 5">
            <a:extLst>
              <a:ext uri="{FF2B5EF4-FFF2-40B4-BE49-F238E27FC236}">
                <a16:creationId xmlns:a16="http://schemas.microsoft.com/office/drawing/2014/main" id="{D5F83F55-0C99-9367-7792-CC22B151AB7C}"/>
              </a:ext>
            </a:extLst>
          </p:cNvPr>
          <p:cNvPicPr>
            <a:picLocks noChangeAspect="1"/>
          </p:cNvPicPr>
          <p:nvPr/>
        </p:nvPicPr>
        <p:blipFill>
          <a:blip r:embed="rId16">
            <a:lum/>
            <a:alphaModFix/>
          </a:blip>
          <a:srcRect/>
          <a:stretch>
            <a:fillRect/>
          </a:stretch>
        </p:blipFill>
        <p:spPr>
          <a:xfrm>
            <a:off x="527030" y="4858437"/>
            <a:ext cx="376957" cy="376957"/>
          </a:xfrm>
          <a:prstGeom prst="rect">
            <a:avLst/>
          </a:prstGeom>
          <a:noFill/>
          <a:ln>
            <a:noFill/>
          </a:ln>
        </p:spPr>
      </p:pic>
      <p:pic>
        <p:nvPicPr>
          <p:cNvPr id="74" name="Graphic 28">
            <a:extLst>
              <a:ext uri="{FF2B5EF4-FFF2-40B4-BE49-F238E27FC236}">
                <a16:creationId xmlns:a16="http://schemas.microsoft.com/office/drawing/2014/main" id="{8678D25F-B835-43EE-42A8-B672E9AA19C2}"/>
              </a:ext>
            </a:extLst>
          </p:cNvPr>
          <p:cNvPicPr>
            <a:picLocks noChangeAspect="1"/>
          </p:cNvPicPr>
          <p:nvPr/>
        </p:nvPicPr>
        <p:blipFill>
          <a:blip r:embed="rId11">
            <a:lum/>
            <a:alphaModFix/>
          </a:blip>
          <a:srcRect/>
          <a:stretch>
            <a:fillRect/>
          </a:stretch>
        </p:blipFill>
        <p:spPr>
          <a:xfrm>
            <a:off x="451038" y="4544517"/>
            <a:ext cx="267232" cy="267232"/>
          </a:xfrm>
          <a:prstGeom prst="rect">
            <a:avLst/>
          </a:prstGeom>
          <a:noFill/>
          <a:ln>
            <a:noFill/>
          </a:ln>
        </p:spPr>
      </p:pic>
      <p:sp>
        <p:nvSpPr>
          <p:cNvPr id="75" name="TextBox 39">
            <a:extLst>
              <a:ext uri="{FF2B5EF4-FFF2-40B4-BE49-F238E27FC236}">
                <a16:creationId xmlns:a16="http://schemas.microsoft.com/office/drawing/2014/main" id="{B0F68CB0-EFD9-CE21-87B7-D1BF81181CE8}"/>
              </a:ext>
            </a:extLst>
          </p:cNvPr>
          <p:cNvSpPr/>
          <p:nvPr/>
        </p:nvSpPr>
        <p:spPr>
          <a:xfrm>
            <a:off x="526884" y="5246816"/>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76" name="Rectangle 26">
            <a:extLst>
              <a:ext uri="{FF2B5EF4-FFF2-40B4-BE49-F238E27FC236}">
                <a16:creationId xmlns:a16="http://schemas.microsoft.com/office/drawing/2014/main" id="{DC5C9FA4-50DE-00E9-0E15-8E449B993F33}"/>
              </a:ext>
            </a:extLst>
          </p:cNvPr>
          <p:cNvSpPr/>
          <p:nvPr/>
        </p:nvSpPr>
        <p:spPr>
          <a:xfrm>
            <a:off x="475526"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7" name="Picture 5">
            <a:extLst>
              <a:ext uri="{FF2B5EF4-FFF2-40B4-BE49-F238E27FC236}">
                <a16:creationId xmlns:a16="http://schemas.microsoft.com/office/drawing/2014/main" id="{6193EACD-B1C6-40E5-8A08-06E2D973585E}"/>
              </a:ext>
            </a:extLst>
          </p:cNvPr>
          <p:cNvPicPr>
            <a:picLocks noChangeAspect="1"/>
          </p:cNvPicPr>
          <p:nvPr/>
        </p:nvPicPr>
        <p:blipFill>
          <a:blip r:embed="rId16">
            <a:lum/>
            <a:alphaModFix/>
          </a:blip>
          <a:srcRect/>
          <a:stretch>
            <a:fillRect/>
          </a:stretch>
        </p:blipFill>
        <p:spPr>
          <a:xfrm>
            <a:off x="550254" y="2191508"/>
            <a:ext cx="376957" cy="376957"/>
          </a:xfrm>
          <a:prstGeom prst="rect">
            <a:avLst/>
          </a:prstGeom>
          <a:noFill/>
          <a:ln>
            <a:noFill/>
          </a:ln>
        </p:spPr>
      </p:pic>
      <p:pic>
        <p:nvPicPr>
          <p:cNvPr id="78" name="Graphic 28">
            <a:extLst>
              <a:ext uri="{FF2B5EF4-FFF2-40B4-BE49-F238E27FC236}">
                <a16:creationId xmlns:a16="http://schemas.microsoft.com/office/drawing/2014/main" id="{37E6B30D-9C1F-A90F-E86B-3B4F8C8A1160}"/>
              </a:ext>
            </a:extLst>
          </p:cNvPr>
          <p:cNvPicPr>
            <a:picLocks noChangeAspect="1"/>
          </p:cNvPicPr>
          <p:nvPr/>
        </p:nvPicPr>
        <p:blipFill>
          <a:blip r:embed="rId11">
            <a:lum/>
            <a:alphaModFix/>
          </a:blip>
          <a:srcRect/>
          <a:stretch>
            <a:fillRect/>
          </a:stretch>
        </p:blipFill>
        <p:spPr>
          <a:xfrm>
            <a:off x="474262" y="1877588"/>
            <a:ext cx="267232" cy="267232"/>
          </a:xfrm>
          <a:prstGeom prst="rect">
            <a:avLst/>
          </a:prstGeom>
          <a:noFill/>
          <a:ln>
            <a:noFill/>
          </a:ln>
        </p:spPr>
      </p:pic>
      <p:sp>
        <p:nvSpPr>
          <p:cNvPr id="79" name="TextBox 39">
            <a:extLst>
              <a:ext uri="{FF2B5EF4-FFF2-40B4-BE49-F238E27FC236}">
                <a16:creationId xmlns:a16="http://schemas.microsoft.com/office/drawing/2014/main" id="{CFBDC92B-C000-9C94-2359-5FCD1D74A920}"/>
              </a:ext>
            </a:extLst>
          </p:cNvPr>
          <p:cNvSpPr/>
          <p:nvPr/>
        </p:nvSpPr>
        <p:spPr>
          <a:xfrm>
            <a:off x="550108"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0" name="Rectangle 26">
            <a:extLst>
              <a:ext uri="{FF2B5EF4-FFF2-40B4-BE49-F238E27FC236}">
                <a16:creationId xmlns:a16="http://schemas.microsoft.com/office/drawing/2014/main" id="{4A5094B0-B09E-83DA-3F15-34AD79879B7D}"/>
              </a:ext>
            </a:extLst>
          </p:cNvPr>
          <p:cNvSpPr/>
          <p:nvPr/>
        </p:nvSpPr>
        <p:spPr>
          <a:xfrm>
            <a:off x="2887247"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81" name="Picture 5">
            <a:extLst>
              <a:ext uri="{FF2B5EF4-FFF2-40B4-BE49-F238E27FC236}">
                <a16:creationId xmlns:a16="http://schemas.microsoft.com/office/drawing/2014/main" id="{B7B12305-7010-81C5-8BF9-9377E3C0416D}"/>
              </a:ext>
            </a:extLst>
          </p:cNvPr>
          <p:cNvPicPr>
            <a:picLocks noChangeAspect="1"/>
          </p:cNvPicPr>
          <p:nvPr/>
        </p:nvPicPr>
        <p:blipFill>
          <a:blip r:embed="rId16">
            <a:lum/>
            <a:alphaModFix/>
          </a:blip>
          <a:srcRect/>
          <a:stretch>
            <a:fillRect/>
          </a:stretch>
        </p:blipFill>
        <p:spPr>
          <a:xfrm>
            <a:off x="2961975" y="2191508"/>
            <a:ext cx="376957" cy="376957"/>
          </a:xfrm>
          <a:prstGeom prst="rect">
            <a:avLst/>
          </a:prstGeom>
          <a:noFill/>
          <a:ln>
            <a:noFill/>
          </a:ln>
        </p:spPr>
      </p:pic>
      <p:pic>
        <p:nvPicPr>
          <p:cNvPr id="83" name="Graphic 28">
            <a:extLst>
              <a:ext uri="{FF2B5EF4-FFF2-40B4-BE49-F238E27FC236}">
                <a16:creationId xmlns:a16="http://schemas.microsoft.com/office/drawing/2014/main" id="{F66AAA64-F430-241F-6340-E5DA8C3E8565}"/>
              </a:ext>
            </a:extLst>
          </p:cNvPr>
          <p:cNvPicPr>
            <a:picLocks noChangeAspect="1"/>
          </p:cNvPicPr>
          <p:nvPr/>
        </p:nvPicPr>
        <p:blipFill>
          <a:blip r:embed="rId11">
            <a:lum/>
            <a:alphaModFix/>
          </a:blip>
          <a:srcRect/>
          <a:stretch>
            <a:fillRect/>
          </a:stretch>
        </p:blipFill>
        <p:spPr>
          <a:xfrm>
            <a:off x="2885983" y="1877588"/>
            <a:ext cx="267232" cy="267232"/>
          </a:xfrm>
          <a:prstGeom prst="rect">
            <a:avLst/>
          </a:prstGeom>
          <a:noFill/>
          <a:ln>
            <a:noFill/>
          </a:ln>
        </p:spPr>
      </p:pic>
      <p:sp>
        <p:nvSpPr>
          <p:cNvPr id="98" name="TextBox 39">
            <a:extLst>
              <a:ext uri="{FF2B5EF4-FFF2-40B4-BE49-F238E27FC236}">
                <a16:creationId xmlns:a16="http://schemas.microsoft.com/office/drawing/2014/main" id="{B6935EF2-0BCF-AA0A-8B95-566A86A9D219}"/>
              </a:ext>
            </a:extLst>
          </p:cNvPr>
          <p:cNvSpPr/>
          <p:nvPr/>
        </p:nvSpPr>
        <p:spPr>
          <a:xfrm>
            <a:off x="2961829"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99" name="Rectangle 26">
            <a:extLst>
              <a:ext uri="{FF2B5EF4-FFF2-40B4-BE49-F238E27FC236}">
                <a16:creationId xmlns:a16="http://schemas.microsoft.com/office/drawing/2014/main" id="{3ADB3649-EFE2-B9A9-FDC2-C63AC4998D89}"/>
              </a:ext>
            </a:extLst>
          </p:cNvPr>
          <p:cNvSpPr/>
          <p:nvPr/>
        </p:nvSpPr>
        <p:spPr>
          <a:xfrm>
            <a:off x="2887247" y="4552039"/>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00" name="Picture 5">
            <a:extLst>
              <a:ext uri="{FF2B5EF4-FFF2-40B4-BE49-F238E27FC236}">
                <a16:creationId xmlns:a16="http://schemas.microsoft.com/office/drawing/2014/main" id="{7D41B77F-6B9A-B38F-AD74-ACA28FEAD11E}"/>
              </a:ext>
            </a:extLst>
          </p:cNvPr>
          <p:cNvPicPr>
            <a:picLocks noChangeAspect="1"/>
          </p:cNvPicPr>
          <p:nvPr/>
        </p:nvPicPr>
        <p:blipFill>
          <a:blip r:embed="rId16">
            <a:lum/>
            <a:alphaModFix/>
          </a:blip>
          <a:srcRect/>
          <a:stretch>
            <a:fillRect/>
          </a:stretch>
        </p:blipFill>
        <p:spPr>
          <a:xfrm>
            <a:off x="2961975" y="4860144"/>
            <a:ext cx="376957" cy="376957"/>
          </a:xfrm>
          <a:prstGeom prst="rect">
            <a:avLst/>
          </a:prstGeom>
          <a:noFill/>
          <a:ln>
            <a:noFill/>
          </a:ln>
        </p:spPr>
      </p:pic>
      <p:pic>
        <p:nvPicPr>
          <p:cNvPr id="101" name="Graphic 28">
            <a:extLst>
              <a:ext uri="{FF2B5EF4-FFF2-40B4-BE49-F238E27FC236}">
                <a16:creationId xmlns:a16="http://schemas.microsoft.com/office/drawing/2014/main" id="{4A19B143-3861-5AC0-BAFB-25FC152F6A39}"/>
              </a:ext>
            </a:extLst>
          </p:cNvPr>
          <p:cNvPicPr>
            <a:picLocks noChangeAspect="1"/>
          </p:cNvPicPr>
          <p:nvPr/>
        </p:nvPicPr>
        <p:blipFill>
          <a:blip r:embed="rId11">
            <a:lum/>
            <a:alphaModFix/>
          </a:blip>
          <a:srcRect/>
          <a:stretch>
            <a:fillRect/>
          </a:stretch>
        </p:blipFill>
        <p:spPr>
          <a:xfrm>
            <a:off x="2885983" y="4546224"/>
            <a:ext cx="267232" cy="267232"/>
          </a:xfrm>
          <a:prstGeom prst="rect">
            <a:avLst/>
          </a:prstGeom>
          <a:noFill/>
          <a:ln>
            <a:noFill/>
          </a:ln>
        </p:spPr>
      </p:pic>
      <p:sp>
        <p:nvSpPr>
          <p:cNvPr id="102" name="TextBox 39">
            <a:extLst>
              <a:ext uri="{FF2B5EF4-FFF2-40B4-BE49-F238E27FC236}">
                <a16:creationId xmlns:a16="http://schemas.microsoft.com/office/drawing/2014/main" id="{3A362E5B-C8D4-52BD-EF85-34C91DA32D96}"/>
              </a:ext>
            </a:extLst>
          </p:cNvPr>
          <p:cNvSpPr/>
          <p:nvPr/>
        </p:nvSpPr>
        <p:spPr>
          <a:xfrm>
            <a:off x="2961829" y="5248523"/>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cxnSp>
        <p:nvCxnSpPr>
          <p:cNvPr id="103" name="Straight Connector 102">
            <a:extLst>
              <a:ext uri="{FF2B5EF4-FFF2-40B4-BE49-F238E27FC236}">
                <a16:creationId xmlns:a16="http://schemas.microsoft.com/office/drawing/2014/main" id="{E6464D69-7E9C-D79E-137A-8E7C1955BDCC}"/>
              </a:ext>
            </a:extLst>
          </p:cNvPr>
          <p:cNvCxnSpPr>
            <a:cxnSpLocks/>
            <a:stCxn id="77" idx="3"/>
          </p:cNvCxnSpPr>
          <p:nvPr/>
        </p:nvCxnSpPr>
        <p:spPr>
          <a:xfrm>
            <a:off x="927211" y="2379987"/>
            <a:ext cx="147290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1B8F85D-C296-91D9-BF2D-6DEA02AE23C2}"/>
              </a:ext>
            </a:extLst>
          </p:cNvPr>
          <p:cNvCxnSpPr>
            <a:cxnSpLocks/>
            <a:stCxn id="81" idx="1"/>
          </p:cNvCxnSpPr>
          <p:nvPr/>
        </p:nvCxnSpPr>
        <p:spPr>
          <a:xfrm flipH="1">
            <a:off x="2522883" y="2379987"/>
            <a:ext cx="4390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0A87E5-DF88-D3DC-7CDB-235B16B50359}"/>
              </a:ext>
            </a:extLst>
          </p:cNvPr>
          <p:cNvCxnSpPr>
            <a:cxnSpLocks/>
          </p:cNvCxnSpPr>
          <p:nvPr/>
        </p:nvCxnSpPr>
        <p:spPr>
          <a:xfrm flipH="1">
            <a:off x="2391635" y="2379987"/>
            <a:ext cx="8481" cy="332765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495D79F-0559-3B95-A5F6-A9EDA45BB5C9}"/>
              </a:ext>
            </a:extLst>
          </p:cNvPr>
          <p:cNvCxnSpPr>
            <a:cxnSpLocks/>
          </p:cNvCxnSpPr>
          <p:nvPr/>
        </p:nvCxnSpPr>
        <p:spPr>
          <a:xfrm>
            <a:off x="2522883" y="2391409"/>
            <a:ext cx="0" cy="331622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0048079-9987-4C63-6776-E572A2BF06E8}"/>
              </a:ext>
            </a:extLst>
          </p:cNvPr>
          <p:cNvCxnSpPr>
            <a:stCxn id="73" idx="3"/>
          </p:cNvCxnSpPr>
          <p:nvPr/>
        </p:nvCxnSpPr>
        <p:spPr>
          <a:xfrm>
            <a:off x="903987" y="5046916"/>
            <a:ext cx="1398763" cy="8909"/>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1CD7871-1906-6005-E51F-8489FBC2F70E}"/>
              </a:ext>
            </a:extLst>
          </p:cNvPr>
          <p:cNvCxnSpPr/>
          <p:nvPr/>
        </p:nvCxnSpPr>
        <p:spPr>
          <a:xfrm>
            <a:off x="2302750" y="5055825"/>
            <a:ext cx="0" cy="75162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FE459D6-19F8-0DDE-26D9-58E0E506C05F}"/>
              </a:ext>
            </a:extLst>
          </p:cNvPr>
          <p:cNvCxnSpPr>
            <a:stCxn id="100" idx="1"/>
          </p:cNvCxnSpPr>
          <p:nvPr/>
        </p:nvCxnSpPr>
        <p:spPr>
          <a:xfrm flipH="1" flipV="1">
            <a:off x="2601879" y="5048622"/>
            <a:ext cx="360096" cy="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84FABE-A3BD-6823-5BD8-38E5866A7263}"/>
              </a:ext>
            </a:extLst>
          </p:cNvPr>
          <p:cNvCxnSpPr/>
          <p:nvPr/>
        </p:nvCxnSpPr>
        <p:spPr>
          <a:xfrm>
            <a:off x="2601879" y="5046915"/>
            <a:ext cx="0" cy="7605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34">
            <a:extLst>
              <a:ext uri="{FF2B5EF4-FFF2-40B4-BE49-F238E27FC236}">
                <a16:creationId xmlns:a16="http://schemas.microsoft.com/office/drawing/2014/main" id="{DA193380-4179-83EC-555B-FBD9DFBFA856}"/>
              </a:ext>
            </a:extLst>
          </p:cNvPr>
          <p:cNvSpPr/>
          <p:nvPr/>
        </p:nvSpPr>
        <p:spPr>
          <a:xfrm>
            <a:off x="9304459" y="5209502"/>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12" name="Graphic 36">
            <a:extLst>
              <a:ext uri="{FF2B5EF4-FFF2-40B4-BE49-F238E27FC236}">
                <a16:creationId xmlns:a16="http://schemas.microsoft.com/office/drawing/2014/main" id="{D07A84B3-A5CE-35B5-A93D-506C32A34A41}"/>
              </a:ext>
            </a:extLst>
          </p:cNvPr>
          <p:cNvPicPr>
            <a:picLocks noChangeAspect="1"/>
          </p:cNvPicPr>
          <p:nvPr/>
        </p:nvPicPr>
        <p:blipFill>
          <a:blip r:embed="rId11">
            <a:lum/>
            <a:alphaModFix/>
          </a:blip>
          <a:srcRect/>
          <a:stretch>
            <a:fillRect/>
          </a:stretch>
        </p:blipFill>
        <p:spPr>
          <a:xfrm>
            <a:off x="9303019" y="5201222"/>
            <a:ext cx="380520" cy="380520"/>
          </a:xfrm>
          <a:prstGeom prst="rect">
            <a:avLst/>
          </a:prstGeom>
          <a:noFill/>
          <a:ln>
            <a:noFill/>
          </a:ln>
        </p:spPr>
      </p:pic>
      <p:sp>
        <p:nvSpPr>
          <p:cNvPr id="113" name="TextBox 40">
            <a:extLst>
              <a:ext uri="{FF2B5EF4-FFF2-40B4-BE49-F238E27FC236}">
                <a16:creationId xmlns:a16="http://schemas.microsoft.com/office/drawing/2014/main" id="{199DEB73-07DD-4318-F073-03E6B9D80032}"/>
              </a:ext>
            </a:extLst>
          </p:cNvPr>
          <p:cNvSpPr/>
          <p:nvPr/>
        </p:nvSpPr>
        <p:spPr>
          <a:xfrm>
            <a:off x="9334699" y="6200942"/>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Transit Gateway att.</a:t>
            </a:r>
          </a:p>
        </p:txBody>
      </p:sp>
      <p:sp>
        <p:nvSpPr>
          <p:cNvPr id="114" name="TextBox 38">
            <a:extLst>
              <a:ext uri="{FF2B5EF4-FFF2-40B4-BE49-F238E27FC236}">
                <a16:creationId xmlns:a16="http://schemas.microsoft.com/office/drawing/2014/main" id="{3EB39945-4516-053A-E0CE-6DDE88DE9FDD}"/>
              </a:ext>
            </a:extLst>
          </p:cNvPr>
          <p:cNvSpPr/>
          <p:nvPr/>
        </p:nvSpPr>
        <p:spPr>
          <a:xfrm>
            <a:off x="1953170" y="6168944"/>
            <a:ext cx="98121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pic>
        <p:nvPicPr>
          <p:cNvPr id="115" name="Picture 13">
            <a:extLst>
              <a:ext uri="{FF2B5EF4-FFF2-40B4-BE49-F238E27FC236}">
                <a16:creationId xmlns:a16="http://schemas.microsoft.com/office/drawing/2014/main" id="{3572E021-0D89-1D65-D47C-C71CFFC9E73F}"/>
              </a:ext>
            </a:extLst>
          </p:cNvPr>
          <p:cNvPicPr>
            <a:picLocks noChangeAspect="1"/>
          </p:cNvPicPr>
          <p:nvPr/>
        </p:nvPicPr>
        <p:blipFill>
          <a:blip r:embed="rId17">
            <a:lum/>
            <a:alphaModFix/>
          </a:blip>
          <a:srcRect/>
          <a:stretch>
            <a:fillRect/>
          </a:stretch>
        </p:blipFill>
        <p:spPr>
          <a:xfrm>
            <a:off x="2191613" y="5647856"/>
            <a:ext cx="507600" cy="507600"/>
          </a:xfrm>
          <a:prstGeom prst="rect">
            <a:avLst/>
          </a:prstGeom>
          <a:noFill/>
          <a:ln>
            <a:noFill/>
          </a:ln>
        </p:spPr>
      </p:pic>
      <p:pic>
        <p:nvPicPr>
          <p:cNvPr id="116" name="Picture 5">
            <a:extLst>
              <a:ext uri="{FF2B5EF4-FFF2-40B4-BE49-F238E27FC236}">
                <a16:creationId xmlns:a16="http://schemas.microsoft.com/office/drawing/2014/main" id="{CEC030EC-E515-53ED-8219-D81E73A9EE37}"/>
              </a:ext>
            </a:extLst>
          </p:cNvPr>
          <p:cNvPicPr>
            <a:picLocks noChangeAspect="1"/>
          </p:cNvPicPr>
          <p:nvPr/>
        </p:nvPicPr>
        <p:blipFill>
          <a:blip r:embed="rId16">
            <a:lum/>
            <a:alphaModFix/>
          </a:blip>
          <a:srcRect/>
          <a:stretch>
            <a:fillRect/>
          </a:stretch>
        </p:blipFill>
        <p:spPr>
          <a:xfrm>
            <a:off x="9508897" y="5638845"/>
            <a:ext cx="536760" cy="536760"/>
          </a:xfrm>
          <a:prstGeom prst="rect">
            <a:avLst/>
          </a:prstGeom>
          <a:noFill/>
          <a:ln>
            <a:noFill/>
          </a:ln>
        </p:spPr>
      </p:pic>
      <p:sp>
        <p:nvSpPr>
          <p:cNvPr id="117" name="Rectangle 8">
            <a:extLst>
              <a:ext uri="{FF2B5EF4-FFF2-40B4-BE49-F238E27FC236}">
                <a16:creationId xmlns:a16="http://schemas.microsoft.com/office/drawing/2014/main" id="{33738EBB-8D37-A5E2-72EF-5731BCAFEC57}"/>
              </a:ext>
            </a:extLst>
          </p:cNvPr>
          <p:cNvSpPr/>
          <p:nvPr/>
        </p:nvSpPr>
        <p:spPr>
          <a:xfrm>
            <a:off x="4885214" y="1182540"/>
            <a:ext cx="2830680" cy="54494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dirty="0">
                <a:ln>
                  <a:noFill/>
                </a:ln>
                <a:latin typeface="+mj-lt"/>
                <a:ea typeface="Microsoft YaHei" pitchFamily="2"/>
                <a:cs typeface="Arial" pitchFamily="34"/>
              </a:rPr>
              <a:t>Service VPC</a:t>
            </a:r>
          </a:p>
        </p:txBody>
      </p:sp>
      <p:pic>
        <p:nvPicPr>
          <p:cNvPr id="118" name="Graphic 9">
            <a:extLst>
              <a:ext uri="{FF2B5EF4-FFF2-40B4-BE49-F238E27FC236}">
                <a16:creationId xmlns:a16="http://schemas.microsoft.com/office/drawing/2014/main" id="{FFBF0476-950C-F90B-66DE-4ECB69266CB6}"/>
              </a:ext>
            </a:extLst>
          </p:cNvPr>
          <p:cNvPicPr>
            <a:picLocks noChangeAspect="1"/>
          </p:cNvPicPr>
          <p:nvPr/>
        </p:nvPicPr>
        <p:blipFill>
          <a:blip r:embed="rId10">
            <a:lum/>
            <a:alphaModFix/>
          </a:blip>
          <a:srcRect/>
          <a:stretch>
            <a:fillRect/>
          </a:stretch>
        </p:blipFill>
        <p:spPr>
          <a:xfrm>
            <a:off x="4888180" y="1196591"/>
            <a:ext cx="427680" cy="451079"/>
          </a:xfrm>
          <a:prstGeom prst="rect">
            <a:avLst/>
          </a:prstGeom>
          <a:noFill/>
          <a:ln>
            <a:noFill/>
          </a:ln>
        </p:spPr>
      </p:pic>
      <p:pic>
        <p:nvPicPr>
          <p:cNvPr id="119" name="Picture 2" descr="(icon)">
            <a:extLst>
              <a:ext uri="{FF2B5EF4-FFF2-40B4-BE49-F238E27FC236}">
                <a16:creationId xmlns:a16="http://schemas.microsoft.com/office/drawing/2014/main" id="{00542364-63B5-AECD-8D15-ED6183552A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6336" y="1894200"/>
            <a:ext cx="494500" cy="494500"/>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39">
            <a:extLst>
              <a:ext uri="{FF2B5EF4-FFF2-40B4-BE49-F238E27FC236}">
                <a16:creationId xmlns:a16="http://schemas.microsoft.com/office/drawing/2014/main" id="{3073C841-A17D-3D39-A418-9D354466E867}"/>
              </a:ext>
            </a:extLst>
          </p:cNvPr>
          <p:cNvSpPr/>
          <p:nvPr/>
        </p:nvSpPr>
        <p:spPr>
          <a:xfrm>
            <a:off x="5177627" y="2465537"/>
            <a:ext cx="2480108" cy="3216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lvl="0">
              <a:defRPr sz="1800"/>
            </a:pPr>
            <a:r>
              <a:rPr lang="sk-SK" sz="1100" dirty="0">
                <a:latin typeface="+mj-lt"/>
                <a:ea typeface="Microsoft YaHei" pitchFamily="2"/>
                <a:cs typeface="Lucida Sans" pitchFamily="2"/>
              </a:rPr>
              <a:t>Log </a:t>
            </a:r>
            <a:r>
              <a:rPr lang="sk-SK" sz="1100" dirty="0" err="1">
                <a:latin typeface="+mj-lt"/>
                <a:ea typeface="Microsoft YaHei" pitchFamily="2"/>
                <a:cs typeface="Lucida Sans" pitchFamily="2"/>
              </a:rPr>
              <a:t>gathering</a:t>
            </a:r>
            <a:r>
              <a:rPr lang="sk-SK" sz="1100" dirty="0">
                <a:latin typeface="+mj-lt"/>
                <a:ea typeface="Microsoft YaHei" pitchFamily="2"/>
                <a:cs typeface="Lucida Sans" pitchFamily="2"/>
              </a:rPr>
              <a:t> and </a:t>
            </a:r>
            <a:r>
              <a:rPr lang="sk-SK" sz="1100" dirty="0" err="1">
                <a:latin typeface="+mj-lt"/>
                <a:ea typeface="Microsoft YaHei" pitchFamily="2"/>
                <a:cs typeface="Lucida Sans" pitchFamily="2"/>
              </a:rPr>
              <a:t>Analytics</a:t>
            </a:r>
            <a:r>
              <a:rPr lang="sk-SK" sz="1100" dirty="0">
                <a:latin typeface="+mj-lt"/>
                <a:ea typeface="Microsoft YaHei" pitchFamily="2"/>
                <a:cs typeface="Lucida Sans" pitchFamily="2"/>
              </a:rPr>
              <a:t>:</a:t>
            </a:r>
          </a:p>
          <a:p>
            <a:pPr lvl="0">
              <a:defRPr sz="1800"/>
            </a:pPr>
            <a:r>
              <a:rPr lang="sk-SK" sz="1100" dirty="0" err="1">
                <a:latin typeface="+mj-lt"/>
                <a:ea typeface="Microsoft YaHei" pitchFamily="2"/>
                <a:cs typeface="Lucida Sans" pitchFamily="2"/>
              </a:rPr>
              <a:t>Athena</a:t>
            </a:r>
            <a:r>
              <a:rPr lang="sk-SK" sz="1100" dirty="0">
                <a:latin typeface="+mj-lt"/>
                <a:ea typeface="Microsoft YaHei" pitchFamily="2"/>
                <a:cs typeface="Lucida Sans" pitchFamily="2"/>
              </a:rPr>
              <a:t> , </a:t>
            </a:r>
            <a:r>
              <a:rPr lang="sk-SK" sz="1100" dirty="0" err="1">
                <a:latin typeface="+mj-lt"/>
                <a:ea typeface="Microsoft YaHei" pitchFamily="2"/>
                <a:cs typeface="Lucida Sans" pitchFamily="2"/>
              </a:rPr>
              <a:t>Synthetics</a:t>
            </a:r>
            <a:r>
              <a:rPr lang="sk-SK" sz="1100" dirty="0">
                <a:latin typeface="+mj-lt"/>
                <a:ea typeface="Microsoft YaHei" pitchFamily="2"/>
                <a:cs typeface="Lucida Sans" pitchFamily="2"/>
              </a:rPr>
              <a:t>, etc... </a:t>
            </a:r>
            <a:endParaRPr lang="sk-SK" sz="1100" b="0" i="0" u="none" strike="noStrike" kern="1200" spc="0" dirty="0">
              <a:ln>
                <a:noFill/>
              </a:ln>
              <a:latin typeface="+mj-lt"/>
              <a:ea typeface="Microsoft YaHei" pitchFamily="2"/>
              <a:cs typeface="Lucida Sans" pitchFamily="2"/>
            </a:endParaRPr>
          </a:p>
        </p:txBody>
      </p:sp>
      <p:pic>
        <p:nvPicPr>
          <p:cNvPr id="121" name="Picture 4" descr="(icon)">
            <a:extLst>
              <a:ext uri="{FF2B5EF4-FFF2-40B4-BE49-F238E27FC236}">
                <a16:creationId xmlns:a16="http://schemas.microsoft.com/office/drawing/2014/main" id="{198C1EBB-C63F-0DC0-079F-E17AA605DA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27121" y="1903870"/>
            <a:ext cx="498266" cy="498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con)">
            <a:extLst>
              <a:ext uri="{FF2B5EF4-FFF2-40B4-BE49-F238E27FC236}">
                <a16:creationId xmlns:a16="http://schemas.microsoft.com/office/drawing/2014/main" id="{BD7D1A70-E0CA-555B-4D48-30AAB2BB1B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7751" y="1906924"/>
            <a:ext cx="498266" cy="4982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Connector 122">
            <a:extLst>
              <a:ext uri="{FF2B5EF4-FFF2-40B4-BE49-F238E27FC236}">
                <a16:creationId xmlns:a16="http://schemas.microsoft.com/office/drawing/2014/main" id="{6A867DBB-FA68-DAF1-83E0-B63F4E6C4E64}"/>
              </a:ext>
            </a:extLst>
          </p:cNvPr>
          <p:cNvCxnSpPr>
            <a:cxnSpLocks/>
          </p:cNvCxnSpPr>
          <p:nvPr/>
        </p:nvCxnSpPr>
        <p:spPr>
          <a:xfrm flipV="1">
            <a:off x="2742429" y="5901656"/>
            <a:ext cx="6461542"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26">
            <a:extLst>
              <a:ext uri="{FF2B5EF4-FFF2-40B4-BE49-F238E27FC236}">
                <a16:creationId xmlns:a16="http://schemas.microsoft.com/office/drawing/2014/main" id="{F2E3176A-B8AA-A5D7-B30B-3D86F868FE7C}"/>
              </a:ext>
            </a:extLst>
          </p:cNvPr>
          <p:cNvSpPr/>
          <p:nvPr/>
        </p:nvSpPr>
        <p:spPr>
          <a:xfrm>
            <a:off x="5152961" y="5177627"/>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5" name="Picture 5">
            <a:extLst>
              <a:ext uri="{FF2B5EF4-FFF2-40B4-BE49-F238E27FC236}">
                <a16:creationId xmlns:a16="http://schemas.microsoft.com/office/drawing/2014/main" id="{624E4400-E5AD-BA6E-84F1-94EE3BE6C255}"/>
              </a:ext>
            </a:extLst>
          </p:cNvPr>
          <p:cNvPicPr>
            <a:picLocks noChangeAspect="1"/>
          </p:cNvPicPr>
          <p:nvPr/>
        </p:nvPicPr>
        <p:blipFill>
          <a:blip r:embed="rId16">
            <a:lum/>
            <a:alphaModFix/>
          </a:blip>
          <a:srcRect/>
          <a:stretch>
            <a:fillRect/>
          </a:stretch>
        </p:blipFill>
        <p:spPr>
          <a:xfrm>
            <a:off x="6456161" y="5637707"/>
            <a:ext cx="536760" cy="536760"/>
          </a:xfrm>
          <a:prstGeom prst="rect">
            <a:avLst/>
          </a:prstGeom>
          <a:noFill/>
          <a:ln>
            <a:noFill/>
          </a:ln>
        </p:spPr>
      </p:pic>
      <p:pic>
        <p:nvPicPr>
          <p:cNvPr id="126" name="Graphic 28">
            <a:extLst>
              <a:ext uri="{FF2B5EF4-FFF2-40B4-BE49-F238E27FC236}">
                <a16:creationId xmlns:a16="http://schemas.microsoft.com/office/drawing/2014/main" id="{3F69AAF0-5A60-15F0-EF3E-C7B9DF14E8F3}"/>
              </a:ext>
            </a:extLst>
          </p:cNvPr>
          <p:cNvPicPr>
            <a:picLocks noChangeAspect="1"/>
          </p:cNvPicPr>
          <p:nvPr/>
        </p:nvPicPr>
        <p:blipFill>
          <a:blip r:embed="rId11">
            <a:lum/>
            <a:alphaModFix/>
          </a:blip>
          <a:srcRect/>
          <a:stretch>
            <a:fillRect/>
          </a:stretch>
        </p:blipFill>
        <p:spPr>
          <a:xfrm>
            <a:off x="5151161" y="5169347"/>
            <a:ext cx="380520" cy="380520"/>
          </a:xfrm>
          <a:prstGeom prst="rect">
            <a:avLst/>
          </a:prstGeom>
          <a:noFill/>
          <a:ln>
            <a:noFill/>
          </a:ln>
        </p:spPr>
      </p:pic>
      <p:cxnSp>
        <p:nvCxnSpPr>
          <p:cNvPr id="127" name="Straight Connector 126">
            <a:extLst>
              <a:ext uri="{FF2B5EF4-FFF2-40B4-BE49-F238E27FC236}">
                <a16:creationId xmlns:a16="http://schemas.microsoft.com/office/drawing/2014/main" id="{CCC7B1A7-7130-74C1-8B06-25A1BA20B735}"/>
              </a:ext>
            </a:extLst>
          </p:cNvPr>
          <p:cNvCxnSpPr>
            <a:cxnSpLocks/>
            <a:stCxn id="115" idx="3"/>
            <a:endCxn id="125" idx="1"/>
          </p:cNvCxnSpPr>
          <p:nvPr/>
        </p:nvCxnSpPr>
        <p:spPr>
          <a:xfrm>
            <a:off x="2699213" y="5901656"/>
            <a:ext cx="3756948"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5B0FB91-00C8-F500-E076-0ADD1B0BCFC3}"/>
              </a:ext>
            </a:extLst>
          </p:cNvPr>
          <p:cNvCxnSpPr>
            <a:cxnSpLocks/>
            <a:stCxn id="125" idx="3"/>
            <a:endCxn id="116" idx="1"/>
          </p:cNvCxnSpPr>
          <p:nvPr/>
        </p:nvCxnSpPr>
        <p:spPr>
          <a:xfrm>
            <a:off x="6992921" y="5906087"/>
            <a:ext cx="2515976" cy="113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13">
            <a:extLst>
              <a:ext uri="{FF2B5EF4-FFF2-40B4-BE49-F238E27FC236}">
                <a16:creationId xmlns:a16="http://schemas.microsoft.com/office/drawing/2014/main" id="{A29463B0-2C71-9BB2-BDD8-6CD96A172288}"/>
              </a:ext>
            </a:extLst>
          </p:cNvPr>
          <p:cNvPicPr>
            <a:picLocks noChangeAspect="1"/>
          </p:cNvPicPr>
          <p:nvPr/>
        </p:nvPicPr>
        <p:blipFill>
          <a:blip r:embed="rId17">
            <a:lum/>
            <a:alphaModFix/>
          </a:blip>
          <a:srcRect/>
          <a:stretch>
            <a:fillRect/>
          </a:stretch>
        </p:blipFill>
        <p:spPr>
          <a:xfrm>
            <a:off x="7896709" y="5662436"/>
            <a:ext cx="507600" cy="507600"/>
          </a:xfrm>
          <a:prstGeom prst="rect">
            <a:avLst/>
          </a:prstGeom>
          <a:noFill/>
          <a:ln>
            <a:noFill/>
          </a:ln>
        </p:spPr>
      </p:pic>
      <p:sp>
        <p:nvSpPr>
          <p:cNvPr id="130" name="TextBox 38">
            <a:extLst>
              <a:ext uri="{FF2B5EF4-FFF2-40B4-BE49-F238E27FC236}">
                <a16:creationId xmlns:a16="http://schemas.microsoft.com/office/drawing/2014/main" id="{19A46928-0295-907E-C6EF-EE09F9691F57}"/>
              </a:ext>
            </a:extLst>
          </p:cNvPr>
          <p:cNvSpPr/>
          <p:nvPr/>
        </p:nvSpPr>
        <p:spPr>
          <a:xfrm>
            <a:off x="7569435" y="627925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sp>
        <p:nvSpPr>
          <p:cNvPr id="131" name="TextBox 39">
            <a:extLst>
              <a:ext uri="{FF2B5EF4-FFF2-40B4-BE49-F238E27FC236}">
                <a16:creationId xmlns:a16="http://schemas.microsoft.com/office/drawing/2014/main" id="{4543C8A7-CA51-82B8-C583-39F53D6A8360}"/>
              </a:ext>
            </a:extLst>
          </p:cNvPr>
          <p:cNvSpPr/>
          <p:nvPr/>
        </p:nvSpPr>
        <p:spPr>
          <a:xfrm>
            <a:off x="6002104" y="6199210"/>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 name="Untertitel 2">
            <a:extLst>
              <a:ext uri="{FF2B5EF4-FFF2-40B4-BE49-F238E27FC236}">
                <a16:creationId xmlns:a16="http://schemas.microsoft.com/office/drawing/2014/main" id="{0220D779-5B9A-91E2-6A43-0E61C433ED6C}"/>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10" name="Picture 3">
            <a:extLst>
              <a:ext uri="{FF2B5EF4-FFF2-40B4-BE49-F238E27FC236}">
                <a16:creationId xmlns:a16="http://schemas.microsoft.com/office/drawing/2014/main" id="{66F6A86B-38F0-CFB3-BEAF-15111203B5C8}"/>
              </a:ext>
            </a:extLst>
          </p:cNvPr>
          <p:cNvPicPr>
            <a:picLocks noChangeAspect="1"/>
          </p:cNvPicPr>
          <p:nvPr/>
        </p:nvPicPr>
        <p:blipFill>
          <a:blip r:embed="rId21">
            <a:lum/>
            <a:alphaModFix/>
          </a:blip>
          <a:srcRect/>
          <a:stretch>
            <a:fillRect/>
          </a:stretch>
        </p:blipFill>
        <p:spPr>
          <a:xfrm>
            <a:off x="10626539" y="5375034"/>
            <a:ext cx="560458" cy="560458"/>
          </a:xfrm>
          <a:prstGeom prst="rect">
            <a:avLst/>
          </a:prstGeom>
          <a:noFill/>
          <a:ln>
            <a:noFill/>
          </a:ln>
        </p:spPr>
      </p:pic>
      <p:sp>
        <p:nvSpPr>
          <p:cNvPr id="11" name="Titel 1">
            <a:extLst>
              <a:ext uri="{FF2B5EF4-FFF2-40B4-BE49-F238E27FC236}">
                <a16:creationId xmlns:a16="http://schemas.microsoft.com/office/drawing/2014/main" id="{0F6A30C5-77C0-6AA2-BFD9-F8FA90F5E83F}"/>
              </a:ext>
            </a:extLst>
          </p:cNvPr>
          <p:cNvSpPr txBox="1">
            <a:spLocks/>
          </p:cNvSpPr>
          <p:nvPr/>
        </p:nvSpPr>
        <p:spPr bwMode="gray">
          <a:xfrm>
            <a:off x="10469142" y="5950708"/>
            <a:ext cx="2956361" cy="5184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100" dirty="0">
                <a:solidFill>
                  <a:schemeClr val="tx1"/>
                </a:solidFill>
              </a:rPr>
              <a:t>Network LB on ports:</a:t>
            </a:r>
          </a:p>
          <a:p>
            <a:r>
              <a:rPr lang="en-US" sz="1100" dirty="0">
                <a:solidFill>
                  <a:srgbClr val="46A800"/>
                </a:solidFill>
              </a:rPr>
              <a:t>     - 3129 for explicit proxy</a:t>
            </a:r>
          </a:p>
          <a:p>
            <a:r>
              <a:rPr lang="en-US" sz="1100" dirty="0">
                <a:solidFill>
                  <a:srgbClr val="FF0000"/>
                </a:solidFill>
              </a:rPr>
              <a:t>    - 53 for DNS requesrs</a:t>
            </a:r>
          </a:p>
        </p:txBody>
      </p:sp>
      <p:pic>
        <p:nvPicPr>
          <p:cNvPr id="2" name="Picture 1">
            <a:extLst>
              <a:ext uri="{FF2B5EF4-FFF2-40B4-BE49-F238E27FC236}">
                <a16:creationId xmlns:a16="http://schemas.microsoft.com/office/drawing/2014/main" id="{65087B5D-101F-F8BA-C854-2E10E736B4D5}"/>
              </a:ext>
            </a:extLst>
          </p:cNvPr>
          <p:cNvPicPr>
            <a:picLocks noChangeAspect="1"/>
          </p:cNvPicPr>
          <p:nvPr/>
        </p:nvPicPr>
        <p:blipFill rotWithShape="1">
          <a:blip r:embed="rId22"/>
          <a:srcRect r="6760"/>
          <a:stretch/>
        </p:blipFill>
        <p:spPr>
          <a:xfrm>
            <a:off x="9075982" y="4132093"/>
            <a:ext cx="367200" cy="367200"/>
          </a:xfrm>
          <a:prstGeom prst="rect">
            <a:avLst/>
          </a:prstGeom>
          <a:ln>
            <a:solidFill>
              <a:schemeClr val="tx1"/>
            </a:solidFill>
          </a:ln>
        </p:spPr>
      </p:pic>
      <p:sp>
        <p:nvSpPr>
          <p:cNvPr id="4" name="Titel 1">
            <a:extLst>
              <a:ext uri="{FF2B5EF4-FFF2-40B4-BE49-F238E27FC236}">
                <a16:creationId xmlns:a16="http://schemas.microsoft.com/office/drawing/2014/main" id="{543C9409-5215-AEA9-05F1-0E28D746F314}"/>
              </a:ext>
            </a:extLst>
          </p:cNvPr>
          <p:cNvSpPr txBox="1">
            <a:spLocks/>
          </p:cNvSpPr>
          <p:nvPr/>
        </p:nvSpPr>
        <p:spPr bwMode="gray">
          <a:xfrm>
            <a:off x="8781018" y="455468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FF0000"/>
                </a:solidFill>
              </a:rPr>
              <a:t>Dnsmasq</a:t>
            </a:r>
          </a:p>
        </p:txBody>
      </p:sp>
      <p:sp>
        <p:nvSpPr>
          <p:cNvPr id="9" name="Rectangle 26">
            <a:extLst>
              <a:ext uri="{FF2B5EF4-FFF2-40B4-BE49-F238E27FC236}">
                <a16:creationId xmlns:a16="http://schemas.microsoft.com/office/drawing/2014/main" id="{D3F259EA-A74A-E349-2DAA-E15ECB2B814B}"/>
              </a:ext>
            </a:extLst>
          </p:cNvPr>
          <p:cNvSpPr/>
          <p:nvPr/>
        </p:nvSpPr>
        <p:spPr>
          <a:xfrm>
            <a:off x="5146402" y="3671278"/>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 name="Graphic 28">
            <a:extLst>
              <a:ext uri="{FF2B5EF4-FFF2-40B4-BE49-F238E27FC236}">
                <a16:creationId xmlns:a16="http://schemas.microsoft.com/office/drawing/2014/main" id="{EDEEF43E-A2F2-A8D9-0121-5659ACCEF629}"/>
              </a:ext>
            </a:extLst>
          </p:cNvPr>
          <p:cNvPicPr>
            <a:picLocks noChangeAspect="1"/>
          </p:cNvPicPr>
          <p:nvPr/>
        </p:nvPicPr>
        <p:blipFill>
          <a:blip r:embed="rId11">
            <a:lum/>
            <a:alphaModFix/>
          </a:blip>
          <a:srcRect/>
          <a:stretch>
            <a:fillRect/>
          </a:stretch>
        </p:blipFill>
        <p:spPr>
          <a:xfrm>
            <a:off x="5146401" y="3680160"/>
            <a:ext cx="380520" cy="380520"/>
          </a:xfrm>
          <a:prstGeom prst="rect">
            <a:avLst/>
          </a:prstGeom>
          <a:noFill/>
          <a:ln>
            <a:noFill/>
          </a:ln>
        </p:spPr>
      </p:pic>
      <p:pic>
        <p:nvPicPr>
          <p:cNvPr id="13" name="Picture 12" descr="A logo of cubes and a circle&#10;&#10;Description automatically generated">
            <a:extLst>
              <a:ext uri="{FF2B5EF4-FFF2-40B4-BE49-F238E27FC236}">
                <a16:creationId xmlns:a16="http://schemas.microsoft.com/office/drawing/2014/main" id="{1D346501-7F01-11F6-E85A-3236D39061B3}"/>
              </a:ext>
            </a:extLst>
          </p:cNvPr>
          <p:cNvPicPr>
            <a:picLocks noChangeAspect="1"/>
          </p:cNvPicPr>
          <p:nvPr/>
        </p:nvPicPr>
        <p:blipFill>
          <a:blip r:embed="rId7"/>
          <a:stretch>
            <a:fillRect/>
          </a:stretch>
        </p:blipFill>
        <p:spPr>
          <a:xfrm>
            <a:off x="5192501" y="4086145"/>
            <a:ext cx="568773" cy="568772"/>
          </a:xfrm>
          <a:prstGeom prst="rect">
            <a:avLst/>
          </a:prstGeom>
        </p:spPr>
      </p:pic>
      <p:sp>
        <p:nvSpPr>
          <p:cNvPr id="15" name="Titel 1">
            <a:extLst>
              <a:ext uri="{FF2B5EF4-FFF2-40B4-BE49-F238E27FC236}">
                <a16:creationId xmlns:a16="http://schemas.microsoft.com/office/drawing/2014/main" id="{2A146768-E6C7-B7E9-35C7-156FD9566DE5}"/>
              </a:ext>
            </a:extLst>
          </p:cNvPr>
          <p:cNvSpPr txBox="1">
            <a:spLocks/>
          </p:cNvSpPr>
          <p:nvPr/>
        </p:nvSpPr>
        <p:spPr bwMode="gray">
          <a:xfrm>
            <a:off x="5269097" y="4671698"/>
            <a:ext cx="420402" cy="795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pic>
        <p:nvPicPr>
          <p:cNvPr id="16" name="Picture 15">
            <a:extLst>
              <a:ext uri="{FF2B5EF4-FFF2-40B4-BE49-F238E27FC236}">
                <a16:creationId xmlns:a16="http://schemas.microsoft.com/office/drawing/2014/main" id="{501C4272-65F2-DB4E-A785-FF7AC22E6B5E}"/>
              </a:ext>
            </a:extLst>
          </p:cNvPr>
          <p:cNvPicPr>
            <a:picLocks noChangeAspect="1"/>
          </p:cNvPicPr>
          <p:nvPr/>
        </p:nvPicPr>
        <p:blipFill rotWithShape="1">
          <a:blip r:embed="rId23"/>
          <a:srcRect l="8293" r="9870"/>
          <a:stretch/>
        </p:blipFill>
        <p:spPr>
          <a:xfrm>
            <a:off x="5661083" y="4170203"/>
            <a:ext cx="393993" cy="367200"/>
          </a:xfrm>
          <a:prstGeom prst="rect">
            <a:avLst/>
          </a:prstGeom>
          <a:ln>
            <a:solidFill>
              <a:schemeClr val="tx1"/>
            </a:solidFill>
          </a:ln>
        </p:spPr>
      </p:pic>
      <p:sp>
        <p:nvSpPr>
          <p:cNvPr id="19" name="Titel 1">
            <a:extLst>
              <a:ext uri="{FF2B5EF4-FFF2-40B4-BE49-F238E27FC236}">
                <a16:creationId xmlns:a16="http://schemas.microsoft.com/office/drawing/2014/main" id="{5713B3D9-AD97-542B-05BB-C006B65D7D78}"/>
              </a:ext>
            </a:extLst>
          </p:cNvPr>
          <p:cNvSpPr txBox="1">
            <a:spLocks/>
          </p:cNvSpPr>
          <p:nvPr/>
        </p:nvSpPr>
        <p:spPr bwMode="gray">
          <a:xfrm>
            <a:off x="6072745" y="4290941"/>
            <a:ext cx="555006" cy="9854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Telegraf</a:t>
            </a:r>
          </a:p>
        </p:txBody>
      </p:sp>
      <p:sp>
        <p:nvSpPr>
          <p:cNvPr id="88" name="Rounded Rectangle 87">
            <a:extLst>
              <a:ext uri="{FF2B5EF4-FFF2-40B4-BE49-F238E27FC236}">
                <a16:creationId xmlns:a16="http://schemas.microsoft.com/office/drawing/2014/main" id="{4ADA42AB-A32B-EAE2-DAD6-17170159CFDF}"/>
              </a:ext>
            </a:extLst>
          </p:cNvPr>
          <p:cNvSpPr/>
          <p:nvPr/>
        </p:nvSpPr>
        <p:spPr>
          <a:xfrm>
            <a:off x="7768211" y="1459572"/>
            <a:ext cx="558000" cy="556935"/>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SK"/>
              <a:t>1</a:t>
            </a:r>
          </a:p>
        </p:txBody>
      </p:sp>
      <p:sp>
        <p:nvSpPr>
          <p:cNvPr id="89" name="Rounded Rectangle 88">
            <a:extLst>
              <a:ext uri="{FF2B5EF4-FFF2-40B4-BE49-F238E27FC236}">
                <a16:creationId xmlns:a16="http://schemas.microsoft.com/office/drawing/2014/main" id="{1FF8ABFC-1CE8-CA09-52CA-9367F6C57A8C}"/>
              </a:ext>
            </a:extLst>
          </p:cNvPr>
          <p:cNvSpPr/>
          <p:nvPr/>
        </p:nvSpPr>
        <p:spPr>
          <a:xfrm>
            <a:off x="7762471" y="2142761"/>
            <a:ext cx="558000" cy="556935"/>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SK"/>
              <a:t>2</a:t>
            </a:r>
          </a:p>
        </p:txBody>
      </p:sp>
      <p:sp>
        <p:nvSpPr>
          <p:cNvPr id="90" name="Rounded Rectangle 89">
            <a:extLst>
              <a:ext uri="{FF2B5EF4-FFF2-40B4-BE49-F238E27FC236}">
                <a16:creationId xmlns:a16="http://schemas.microsoft.com/office/drawing/2014/main" id="{39B94E9C-B130-603C-AEBA-2F0DE5B8C04C}"/>
              </a:ext>
            </a:extLst>
          </p:cNvPr>
          <p:cNvSpPr/>
          <p:nvPr/>
        </p:nvSpPr>
        <p:spPr>
          <a:xfrm>
            <a:off x="7784547" y="2832827"/>
            <a:ext cx="558000" cy="556935"/>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SK"/>
              <a:t>3</a:t>
            </a:r>
          </a:p>
        </p:txBody>
      </p:sp>
      <p:sp>
        <p:nvSpPr>
          <p:cNvPr id="91" name="Rounded Rectangle 90">
            <a:extLst>
              <a:ext uri="{FF2B5EF4-FFF2-40B4-BE49-F238E27FC236}">
                <a16:creationId xmlns:a16="http://schemas.microsoft.com/office/drawing/2014/main" id="{8B9CB536-0640-9069-CEF3-0284615C9532}"/>
              </a:ext>
            </a:extLst>
          </p:cNvPr>
          <p:cNvSpPr/>
          <p:nvPr/>
        </p:nvSpPr>
        <p:spPr>
          <a:xfrm>
            <a:off x="7779952" y="3489284"/>
            <a:ext cx="558000" cy="556935"/>
          </a:xfrm>
          <a:prstGeom prst="round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SK"/>
              <a:t>4</a:t>
            </a:r>
          </a:p>
        </p:txBody>
      </p:sp>
      <p:cxnSp>
        <p:nvCxnSpPr>
          <p:cNvPr id="82" name="Straight Connector 81">
            <a:extLst>
              <a:ext uri="{FF2B5EF4-FFF2-40B4-BE49-F238E27FC236}">
                <a16:creationId xmlns:a16="http://schemas.microsoft.com/office/drawing/2014/main" id="{F17249CF-D8C8-5BD4-1CFA-23E5A7B5F8AA}"/>
              </a:ext>
            </a:extLst>
          </p:cNvPr>
          <p:cNvCxnSpPr>
            <a:cxnSpLocks/>
          </p:cNvCxnSpPr>
          <p:nvPr/>
        </p:nvCxnSpPr>
        <p:spPr>
          <a:xfrm flipV="1">
            <a:off x="8038152" y="4138697"/>
            <a:ext cx="278" cy="151244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4F6C3F4-2C4A-F8A3-03D6-85E20736D7BE}"/>
              </a:ext>
            </a:extLst>
          </p:cNvPr>
          <p:cNvCxnSpPr>
            <a:cxnSpLocks/>
          </p:cNvCxnSpPr>
          <p:nvPr/>
        </p:nvCxnSpPr>
        <p:spPr>
          <a:xfrm flipV="1">
            <a:off x="8626650" y="706562"/>
            <a:ext cx="0" cy="5020699"/>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8362EAA-8521-BF13-F914-6063F8AA7DFD}"/>
              </a:ext>
            </a:extLst>
          </p:cNvPr>
          <p:cNvCxnSpPr>
            <a:cxnSpLocks/>
          </p:cNvCxnSpPr>
          <p:nvPr/>
        </p:nvCxnSpPr>
        <p:spPr>
          <a:xfrm>
            <a:off x="8408204" y="5728399"/>
            <a:ext cx="218446"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39" name="Picture 138" descr="A blue and purple arrows&#10;&#10;Description automatically generated">
            <a:extLst>
              <a:ext uri="{FF2B5EF4-FFF2-40B4-BE49-F238E27FC236}">
                <a16:creationId xmlns:a16="http://schemas.microsoft.com/office/drawing/2014/main" id="{17788212-8604-46E1-294D-F95426A3A4E0}"/>
              </a:ext>
            </a:extLst>
          </p:cNvPr>
          <p:cNvPicPr>
            <a:picLocks noChangeAspect="1"/>
          </p:cNvPicPr>
          <p:nvPr/>
        </p:nvPicPr>
        <p:blipFill>
          <a:blip r:embed="rId24"/>
          <a:stretch>
            <a:fillRect/>
          </a:stretch>
        </p:blipFill>
        <p:spPr>
          <a:xfrm>
            <a:off x="9203971" y="349629"/>
            <a:ext cx="812800" cy="698500"/>
          </a:xfrm>
          <a:prstGeom prst="rect">
            <a:avLst/>
          </a:prstGeom>
        </p:spPr>
      </p:pic>
      <p:cxnSp>
        <p:nvCxnSpPr>
          <p:cNvPr id="140" name="Straight Connector 139">
            <a:extLst>
              <a:ext uri="{FF2B5EF4-FFF2-40B4-BE49-F238E27FC236}">
                <a16:creationId xmlns:a16="http://schemas.microsoft.com/office/drawing/2014/main" id="{52A381C8-6262-7D75-FF24-221E6732F35B}"/>
              </a:ext>
            </a:extLst>
          </p:cNvPr>
          <p:cNvCxnSpPr>
            <a:cxnSpLocks/>
          </p:cNvCxnSpPr>
          <p:nvPr/>
        </p:nvCxnSpPr>
        <p:spPr>
          <a:xfrm>
            <a:off x="8671795" y="694561"/>
            <a:ext cx="587787"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42" name="Picture 141">
            <a:extLst>
              <a:ext uri="{FF2B5EF4-FFF2-40B4-BE49-F238E27FC236}">
                <a16:creationId xmlns:a16="http://schemas.microsoft.com/office/drawing/2014/main" id="{E3F97531-DC9F-F377-3507-E40BBC720840}"/>
              </a:ext>
            </a:extLst>
          </p:cNvPr>
          <p:cNvPicPr>
            <a:picLocks noChangeAspect="1"/>
          </p:cNvPicPr>
          <p:nvPr/>
        </p:nvPicPr>
        <p:blipFill>
          <a:blip r:embed="rId25"/>
          <a:stretch>
            <a:fillRect/>
          </a:stretch>
        </p:blipFill>
        <p:spPr>
          <a:xfrm>
            <a:off x="10646211" y="369096"/>
            <a:ext cx="564937" cy="564937"/>
          </a:xfrm>
          <a:prstGeom prst="rect">
            <a:avLst/>
          </a:prstGeom>
        </p:spPr>
      </p:pic>
      <p:cxnSp>
        <p:nvCxnSpPr>
          <p:cNvPr id="143" name="Straight Connector 142">
            <a:extLst>
              <a:ext uri="{FF2B5EF4-FFF2-40B4-BE49-F238E27FC236}">
                <a16:creationId xmlns:a16="http://schemas.microsoft.com/office/drawing/2014/main" id="{5607792A-9FA6-565B-F226-9F1945B0A364}"/>
              </a:ext>
            </a:extLst>
          </p:cNvPr>
          <p:cNvCxnSpPr>
            <a:cxnSpLocks/>
          </p:cNvCxnSpPr>
          <p:nvPr/>
        </p:nvCxnSpPr>
        <p:spPr>
          <a:xfrm>
            <a:off x="9985118" y="677223"/>
            <a:ext cx="587787"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B756E48-0712-F934-6ADA-5A2D7C1A618D}"/>
              </a:ext>
            </a:extLst>
          </p:cNvPr>
          <p:cNvCxnSpPr>
            <a:cxnSpLocks/>
          </p:cNvCxnSpPr>
          <p:nvPr/>
        </p:nvCxnSpPr>
        <p:spPr>
          <a:xfrm>
            <a:off x="11238403" y="677223"/>
            <a:ext cx="587787"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575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Simple background Stock Images - Search Stock Images on Everypixel">
            <a:extLst>
              <a:ext uri="{FF2B5EF4-FFF2-40B4-BE49-F238E27FC236}">
                <a16:creationId xmlns:a16="http://schemas.microsoft.com/office/drawing/2014/main" id="{FCC8CB45-5A2F-BA8B-6840-E98481299BB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879928-A044-5A1C-5A08-87543205B12E}"/>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sp>
        <p:nvSpPr>
          <p:cNvPr id="2" name="Titel 1">
            <a:extLst>
              <a:ext uri="{FF2B5EF4-FFF2-40B4-BE49-F238E27FC236}">
                <a16:creationId xmlns:a16="http://schemas.microsoft.com/office/drawing/2014/main" id="{57282A89-D157-0A60-5677-4EFCBE116CB8}"/>
              </a:ext>
            </a:extLst>
          </p:cNvPr>
          <p:cNvSpPr txBox="1">
            <a:spLocks/>
          </p:cNvSpPr>
          <p:nvPr/>
        </p:nvSpPr>
        <p:spPr bwMode="gray">
          <a:xfrm>
            <a:off x="359999" y="2265315"/>
            <a:ext cx="10869975" cy="750601"/>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dirty="0">
                <a:ln>
                  <a:noFill/>
                </a:ln>
                <a:solidFill>
                  <a:schemeClr val="tx2"/>
                </a:solidFill>
                <a:effectLst/>
                <a:uLnTx/>
                <a:uFillTx/>
                <a:ea typeface="+mj-ea"/>
                <a:cs typeface="+mj-cs"/>
              </a:rPr>
              <a:t>Thank you </a:t>
            </a:r>
          </a:p>
        </p:txBody>
      </p:sp>
      <p:sp>
        <p:nvSpPr>
          <p:cNvPr id="3" name="Text Placeholder 5">
            <a:extLst>
              <a:ext uri="{FF2B5EF4-FFF2-40B4-BE49-F238E27FC236}">
                <a16:creationId xmlns:a16="http://schemas.microsoft.com/office/drawing/2014/main" id="{8E612685-6165-B6FE-EE41-7BC6402C54D0}"/>
              </a:ext>
            </a:extLst>
          </p:cNvPr>
          <p:cNvSpPr txBox="1">
            <a:spLocks/>
          </p:cNvSpPr>
          <p:nvPr/>
        </p:nvSpPr>
        <p:spPr>
          <a:xfrm>
            <a:off x="876686" y="4047958"/>
            <a:ext cx="8556909" cy="1778000"/>
          </a:xfrm>
          <a:prstGeom prst="rect">
            <a:avLst/>
          </a:prstGeom>
        </p:spPr>
        <p:txBody>
          <a:bodyPr vert="horz" lIns="0" tIns="91440" rIns="91440" bIns="45720" rtlCol="0" anchor="t" anchorCtr="0">
            <a:noAutofit/>
          </a:bodyPr>
          <a:lstStyle>
            <a:lvl1pPr marL="0" indent="0" algn="l" defTabSz="914400" rtl="0" eaLnBrk="1" latinLnBrk="0" hangingPunct="1">
              <a:lnSpc>
                <a:spcPct val="90000"/>
              </a:lnSpc>
              <a:spcBef>
                <a:spcPts val="0"/>
              </a:spcBef>
              <a:spcAft>
                <a:spcPts val="300"/>
              </a:spcAft>
              <a:buClr>
                <a:schemeClr val="tx1"/>
              </a:buClr>
              <a:buSzPct val="90000"/>
              <a:buFont typeface="Amazon Ember" panose="020B0603020204020204" pitchFamily="34" charset="0"/>
              <a:buNone/>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365760" indent="0" algn="l" defTabSz="914400" rtl="0" eaLnBrk="1" latinLnBrk="0" hangingPunct="1">
              <a:lnSpc>
                <a:spcPct val="90000"/>
              </a:lnSpc>
              <a:spcBef>
                <a:spcPts val="0"/>
              </a:spcBef>
              <a:spcAft>
                <a:spcPts val="1200"/>
              </a:spcAft>
              <a:buClr>
                <a:schemeClr val="tx1"/>
              </a:buClr>
              <a:buSzPct val="90000"/>
              <a:buFont typeface="Wingdings" panose="05000000000000000000" pitchFamily="2" charset="2"/>
              <a:buNone/>
              <a:defRPr sz="24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777240" indent="0" algn="l" defTabSz="914400" rtl="0" eaLnBrk="1" latinLnBrk="0" hangingPunct="1">
              <a:lnSpc>
                <a:spcPct val="90000"/>
              </a:lnSpc>
              <a:spcBef>
                <a:spcPts val="0"/>
              </a:spcBef>
              <a:spcAft>
                <a:spcPts val="600"/>
              </a:spcAft>
              <a:buClr>
                <a:schemeClr val="tx1"/>
              </a:buClr>
              <a:buFont typeface="Amazon Ember" panose="020B0603020204020204" pitchFamily="34" charset="0"/>
              <a:buNone/>
              <a:defRPr sz="20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1051560" indent="0" algn="l" defTabSz="914400" rtl="0" eaLnBrk="1" latinLnBrk="0" hangingPunct="1">
              <a:lnSpc>
                <a:spcPct val="90000"/>
              </a:lnSpc>
              <a:spcBef>
                <a:spcPts val="0"/>
              </a:spcBef>
              <a:spcAft>
                <a:spcPts val="600"/>
              </a:spcAft>
              <a:buClr>
                <a:schemeClr val="tx1"/>
              </a:buClr>
              <a:buFont typeface="Amazon Ember" panose="020B0603020204020204" pitchFamily="34" charset="0"/>
              <a:buNone/>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1051560" indent="0" algn="l" defTabSz="914400" rtl="0" eaLnBrk="1" latinLnBrk="0" hangingPunct="1">
              <a:lnSpc>
                <a:spcPct val="90000"/>
              </a:lnSpc>
              <a:spcBef>
                <a:spcPts val="0"/>
              </a:spcBef>
              <a:spcAft>
                <a:spcPts val="600"/>
              </a:spcAft>
              <a:buClr>
                <a:schemeClr val="tx1"/>
              </a:buClr>
              <a:buFont typeface="Amazon Ember" panose="020B0603020204020204" pitchFamily="34" charset="0"/>
              <a:buNone/>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r>
              <a:rPr lang="de-DE" dirty="0">
                <a:hlinkClick r:id="rId4"/>
              </a:rPr>
              <a:t>michal.salanci@t-systems.com</a:t>
            </a:r>
            <a:r>
              <a:rPr lang="de-DE" dirty="0"/>
              <a:t> </a:t>
            </a:r>
          </a:p>
          <a:p>
            <a:endParaRPr lang="de-DE" dirty="0"/>
          </a:p>
          <a:p>
            <a:r>
              <a:rPr lang="de-DE" dirty="0">
                <a:hlinkClick r:id="rId5"/>
              </a:rPr>
              <a:t>https://www.linkedin.com/in/michal-salanci-3496724b/</a:t>
            </a:r>
            <a:r>
              <a:rPr lang="de-DE" dirty="0"/>
              <a:t> </a:t>
            </a:r>
          </a:p>
          <a:p>
            <a:endParaRPr lang="de-DE" dirty="0"/>
          </a:p>
          <a:p>
            <a:r>
              <a:rPr lang="en-US" dirty="0">
                <a:hlinkClick r:id="rId6"/>
              </a:rPr>
              <a:t>https://michal-salanci.s3.eu-central-1.amazonaws.com/index.html</a:t>
            </a:r>
            <a:r>
              <a:rPr lang="en-US" dirty="0"/>
              <a:t> </a:t>
            </a:r>
          </a:p>
        </p:txBody>
      </p:sp>
      <p:sp>
        <p:nvSpPr>
          <p:cNvPr id="5" name="Text Placeholder 2">
            <a:extLst>
              <a:ext uri="{FF2B5EF4-FFF2-40B4-BE49-F238E27FC236}">
                <a16:creationId xmlns:a16="http://schemas.microsoft.com/office/drawing/2014/main" id="{D8A24CD2-E4D5-C01C-F2F9-978F0BD6EBB8}"/>
              </a:ext>
            </a:extLst>
          </p:cNvPr>
          <p:cNvSpPr txBox="1">
            <a:spLocks/>
          </p:cNvSpPr>
          <p:nvPr/>
        </p:nvSpPr>
        <p:spPr>
          <a:xfrm>
            <a:off x="408974" y="3335991"/>
            <a:ext cx="3429000" cy="482600"/>
          </a:xfrm>
          <a:prstGeom prst="rect">
            <a:avLst/>
          </a:prstGeom>
        </p:spPr>
        <p:txBody>
          <a:bodyPr vert="horz" lIns="0" tIns="45720" rIns="91440" bIns="45720" rtlCol="0" anchor="b" anchorCtr="0">
            <a:noAutofit/>
          </a:bodyPr>
          <a:lstStyle>
            <a:lvl1pPr marL="0" indent="0" algn="l" defTabSz="914400" rtl="0" eaLnBrk="1" latinLnBrk="0" hangingPunct="1">
              <a:lnSpc>
                <a:spcPct val="90000"/>
              </a:lnSpc>
              <a:spcBef>
                <a:spcPts val="0"/>
              </a:spcBef>
              <a:spcAft>
                <a:spcPts val="1200"/>
              </a:spcAft>
              <a:buClr>
                <a:schemeClr val="tx1"/>
              </a:buClr>
              <a:buSzPct val="90000"/>
              <a:buFont typeface="Amazon Ember" panose="020B0603020204020204" pitchFamily="34" charset="0"/>
              <a:buNone/>
              <a:defRPr sz="20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1pPr>
            <a:lvl2pPr marL="365760" indent="0" algn="l" defTabSz="914400" rtl="0" eaLnBrk="1" latinLnBrk="0" hangingPunct="1">
              <a:lnSpc>
                <a:spcPct val="90000"/>
              </a:lnSpc>
              <a:spcBef>
                <a:spcPts val="0"/>
              </a:spcBef>
              <a:spcAft>
                <a:spcPts val="1200"/>
              </a:spcAft>
              <a:buClr>
                <a:schemeClr val="tx1"/>
              </a:buClr>
              <a:buSzPct val="90000"/>
              <a:buFont typeface="Wingdings" panose="05000000000000000000" pitchFamily="2" charset="2"/>
              <a:buNone/>
              <a:defRPr sz="24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2pPr>
            <a:lvl3pPr marL="777240" indent="0" algn="l" defTabSz="914400" rtl="0" eaLnBrk="1" latinLnBrk="0" hangingPunct="1">
              <a:lnSpc>
                <a:spcPct val="90000"/>
              </a:lnSpc>
              <a:spcBef>
                <a:spcPts val="0"/>
              </a:spcBef>
              <a:spcAft>
                <a:spcPts val="600"/>
              </a:spcAft>
              <a:buClr>
                <a:schemeClr val="tx1"/>
              </a:buClr>
              <a:buFont typeface="Amazon Ember" panose="020B0603020204020204" pitchFamily="34" charset="0"/>
              <a:buNone/>
              <a:defRPr sz="20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3pPr>
            <a:lvl4pPr marL="1051560" indent="0" algn="l" defTabSz="914400" rtl="0" eaLnBrk="1" latinLnBrk="0" hangingPunct="1">
              <a:lnSpc>
                <a:spcPct val="90000"/>
              </a:lnSpc>
              <a:spcBef>
                <a:spcPts val="0"/>
              </a:spcBef>
              <a:spcAft>
                <a:spcPts val="600"/>
              </a:spcAft>
              <a:buClr>
                <a:schemeClr val="tx1"/>
              </a:buClr>
              <a:buFont typeface="Amazon Ember" panose="020B0603020204020204" pitchFamily="34" charset="0"/>
              <a:buNone/>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4pPr>
            <a:lvl5pPr marL="1051560" indent="0" algn="l" defTabSz="914400" rtl="0" eaLnBrk="1" latinLnBrk="0" hangingPunct="1">
              <a:lnSpc>
                <a:spcPct val="90000"/>
              </a:lnSpc>
              <a:spcBef>
                <a:spcPts val="0"/>
              </a:spcBef>
              <a:spcAft>
                <a:spcPts val="600"/>
              </a:spcAft>
              <a:buClr>
                <a:schemeClr val="tx1"/>
              </a:buClr>
              <a:buFont typeface="Amazon Ember" panose="020B0603020204020204" pitchFamily="34" charset="0"/>
              <a:buNone/>
              <a:defRPr sz="1800" kern="120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defRPr>
            </a:lvl5pPr>
            <a:lvl6pPr marL="25146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mazon Ember" panose="020B0603020204020204" pitchFamily="34" charset="0"/>
              <a:buChar char="•"/>
              <a:defRPr sz="1800" kern="1200">
                <a:solidFill>
                  <a:schemeClr val="tx1"/>
                </a:solidFill>
                <a:latin typeface="+mn-lt"/>
                <a:ea typeface="+mn-ea"/>
                <a:cs typeface="+mn-cs"/>
              </a:defRPr>
            </a:lvl9pPr>
          </a:lstStyle>
          <a:p>
            <a:r>
              <a:rPr lang="de-DE" sz="3200" dirty="0">
                <a:solidFill>
                  <a:schemeClr val="tx2"/>
                </a:solidFill>
              </a:rPr>
              <a:t>Michal </a:t>
            </a:r>
            <a:r>
              <a:rPr lang="de-DE" sz="3200" dirty="0" err="1">
                <a:solidFill>
                  <a:schemeClr val="tx2"/>
                </a:solidFill>
              </a:rPr>
              <a:t>Salanci</a:t>
            </a:r>
            <a:endParaRPr lang="en-US" sz="3200" dirty="0">
              <a:solidFill>
                <a:schemeClr val="tx2"/>
              </a:solidFill>
            </a:endParaRPr>
          </a:p>
        </p:txBody>
      </p:sp>
      <p:pic>
        <p:nvPicPr>
          <p:cNvPr id="6" name="Graphic 5" descr="Envelope">
            <a:extLst>
              <a:ext uri="{FF2B5EF4-FFF2-40B4-BE49-F238E27FC236}">
                <a16:creationId xmlns:a16="http://schemas.microsoft.com/office/drawing/2014/main" id="{BEE6F5B5-9E30-4978-9A40-F5EDD80226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6820" y="4138667"/>
            <a:ext cx="318257" cy="318257"/>
          </a:xfrm>
          <a:prstGeom prst="rect">
            <a:avLst/>
          </a:prstGeom>
        </p:spPr>
      </p:pic>
      <p:pic>
        <p:nvPicPr>
          <p:cNvPr id="7" name="Picture 6">
            <a:extLst>
              <a:ext uri="{FF2B5EF4-FFF2-40B4-BE49-F238E27FC236}">
                <a16:creationId xmlns:a16="http://schemas.microsoft.com/office/drawing/2014/main" id="{7CA8F750-D792-F9C7-2244-7CC605F9B1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974" y="4748859"/>
            <a:ext cx="243980" cy="243980"/>
          </a:xfrm>
          <a:prstGeom prst="rect">
            <a:avLst/>
          </a:prstGeom>
          <a:ln>
            <a:noFill/>
          </a:ln>
        </p:spPr>
      </p:pic>
      <p:pic>
        <p:nvPicPr>
          <p:cNvPr id="8" name="Picture 7" descr="A green city skyline with black text&#10;&#10;Description automatically generated">
            <a:extLst>
              <a:ext uri="{FF2B5EF4-FFF2-40B4-BE49-F238E27FC236}">
                <a16:creationId xmlns:a16="http://schemas.microsoft.com/office/drawing/2014/main" id="{DFC63CAE-821A-BB43-E4BB-353551578817}"/>
              </a:ext>
            </a:extLst>
          </p:cNvPr>
          <p:cNvPicPr>
            <a:picLocks noChangeAspect="1"/>
          </p:cNvPicPr>
          <p:nvPr/>
        </p:nvPicPr>
        <p:blipFill>
          <a:blip r:embed="rId10"/>
          <a:stretch>
            <a:fillRect/>
          </a:stretch>
        </p:blipFill>
        <p:spPr>
          <a:xfrm>
            <a:off x="7690411" y="991611"/>
            <a:ext cx="4172685" cy="1133882"/>
          </a:xfrm>
          <a:prstGeom prst="rect">
            <a:avLst/>
          </a:prstGeom>
        </p:spPr>
      </p:pic>
      <p:pic>
        <p:nvPicPr>
          <p:cNvPr id="9" name="Picture 8" descr="A black and white logo&#10;&#10;Description automatically generated">
            <a:extLst>
              <a:ext uri="{FF2B5EF4-FFF2-40B4-BE49-F238E27FC236}">
                <a16:creationId xmlns:a16="http://schemas.microsoft.com/office/drawing/2014/main" id="{C67C76DA-6043-736B-47F7-BA0B5D1C428E}"/>
              </a:ext>
            </a:extLst>
          </p:cNvPr>
          <p:cNvPicPr>
            <a:picLocks noChangeAspect="1"/>
          </p:cNvPicPr>
          <p:nvPr/>
        </p:nvPicPr>
        <p:blipFill>
          <a:blip r:embed="rId11"/>
          <a:stretch>
            <a:fillRect/>
          </a:stretch>
        </p:blipFill>
        <p:spPr>
          <a:xfrm>
            <a:off x="8669701" y="2483367"/>
            <a:ext cx="2410327" cy="1042112"/>
          </a:xfrm>
          <a:prstGeom prst="rect">
            <a:avLst/>
          </a:prstGeom>
        </p:spPr>
      </p:pic>
      <p:pic>
        <p:nvPicPr>
          <p:cNvPr id="10" name="Picture 9" descr="A blue text on a white background&#10;&#10;Description automatically generated">
            <a:extLst>
              <a:ext uri="{FF2B5EF4-FFF2-40B4-BE49-F238E27FC236}">
                <a16:creationId xmlns:a16="http://schemas.microsoft.com/office/drawing/2014/main" id="{8AEDD6E9-5300-93E6-342B-76C41BA6AA5E}"/>
              </a:ext>
            </a:extLst>
          </p:cNvPr>
          <p:cNvPicPr>
            <a:picLocks noChangeAspect="1"/>
          </p:cNvPicPr>
          <p:nvPr/>
        </p:nvPicPr>
        <p:blipFill>
          <a:blip r:embed="rId12"/>
          <a:stretch>
            <a:fillRect/>
          </a:stretch>
        </p:blipFill>
        <p:spPr>
          <a:xfrm>
            <a:off x="8669701" y="3845359"/>
            <a:ext cx="2410328" cy="560937"/>
          </a:xfrm>
          <a:prstGeom prst="rect">
            <a:avLst/>
          </a:prstGeom>
        </p:spPr>
      </p:pic>
      <p:pic>
        <p:nvPicPr>
          <p:cNvPr id="11" name="Picture 10">
            <a:extLst>
              <a:ext uri="{FF2B5EF4-FFF2-40B4-BE49-F238E27FC236}">
                <a16:creationId xmlns:a16="http://schemas.microsoft.com/office/drawing/2014/main" id="{79118AF9-BDB7-C095-2ECD-4584D2121CDA}"/>
              </a:ext>
            </a:extLst>
          </p:cNvPr>
          <p:cNvPicPr>
            <a:picLocks noChangeAspect="1"/>
          </p:cNvPicPr>
          <p:nvPr/>
        </p:nvPicPr>
        <p:blipFill>
          <a:blip r:embed="rId13"/>
          <a:stretch>
            <a:fillRect/>
          </a:stretch>
        </p:blipFill>
        <p:spPr>
          <a:xfrm>
            <a:off x="8735626" y="4726176"/>
            <a:ext cx="2410327" cy="1016355"/>
          </a:xfrm>
          <a:prstGeom prst="rect">
            <a:avLst/>
          </a:prstGeom>
        </p:spPr>
      </p:pic>
      <p:sp>
        <p:nvSpPr>
          <p:cNvPr id="12" name="Untertitel 2">
            <a:extLst>
              <a:ext uri="{FF2B5EF4-FFF2-40B4-BE49-F238E27FC236}">
                <a16:creationId xmlns:a16="http://schemas.microsoft.com/office/drawing/2014/main" id="{07EB58CC-43F3-E23D-8641-105567A1F6AF}"/>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13" name="Picture 12">
            <a:extLst>
              <a:ext uri="{FF2B5EF4-FFF2-40B4-BE49-F238E27FC236}">
                <a16:creationId xmlns:a16="http://schemas.microsoft.com/office/drawing/2014/main" id="{E0472A3F-88DE-B370-BD4F-AD0ED4666506}"/>
              </a:ext>
            </a:extLst>
          </p:cNvPr>
          <p:cNvPicPr>
            <a:picLocks noChangeAspect="1"/>
          </p:cNvPicPr>
          <p:nvPr/>
        </p:nvPicPr>
        <p:blipFill>
          <a:blip r:embed="rId14"/>
          <a:stretch>
            <a:fillRect/>
          </a:stretch>
        </p:blipFill>
        <p:spPr>
          <a:xfrm>
            <a:off x="4061706" y="2801587"/>
            <a:ext cx="1906616" cy="1722506"/>
          </a:xfrm>
          <a:prstGeom prst="rect">
            <a:avLst/>
          </a:prstGeom>
        </p:spPr>
      </p:pic>
    </p:spTree>
    <p:extLst>
      <p:ext uri="{BB962C8B-B14F-4D97-AF65-F5344CB8AC3E}">
        <p14:creationId xmlns:p14="http://schemas.microsoft.com/office/powerpoint/2010/main" val="356498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mple background Stock Images - Search Stock Images on Everypixel">
            <a:extLst>
              <a:ext uri="{FF2B5EF4-FFF2-40B4-BE49-F238E27FC236}">
                <a16:creationId xmlns:a16="http://schemas.microsoft.com/office/drawing/2014/main" id="{6E698DE4-7CA7-4A72-B66B-6A4E0F1BF66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10386254-9D06-2231-9F27-F275B256A064}"/>
              </a:ext>
            </a:extLst>
          </p:cNvPr>
          <p:cNvSpPr txBox="1">
            <a:spLocks/>
          </p:cNvSpPr>
          <p:nvPr/>
        </p:nvSpPr>
        <p:spPr bwMode="gray">
          <a:xfrm>
            <a:off x="5102020" y="337643"/>
            <a:ext cx="6613730"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3200" b="1"/>
              <a:t>Serverless forward proxy</a:t>
            </a:r>
            <a:endParaRPr lang="en-US" sz="3200" dirty="0"/>
          </a:p>
        </p:txBody>
      </p:sp>
      <p:grpSp>
        <p:nvGrpSpPr>
          <p:cNvPr id="5" name="Group 4">
            <a:extLst>
              <a:ext uri="{FF2B5EF4-FFF2-40B4-BE49-F238E27FC236}">
                <a16:creationId xmlns:a16="http://schemas.microsoft.com/office/drawing/2014/main" id="{F75C182F-6A58-0CF2-9B83-DB6FD8C76F70}"/>
              </a:ext>
            </a:extLst>
          </p:cNvPr>
          <p:cNvGrpSpPr>
            <a:grpSpLocks noChangeAspect="1"/>
          </p:cNvGrpSpPr>
          <p:nvPr/>
        </p:nvGrpSpPr>
        <p:grpSpPr>
          <a:xfrm>
            <a:off x="8984445" y="3663336"/>
            <a:ext cx="2057400" cy="1259639"/>
            <a:chOff x="8984445" y="3663336"/>
            <a:chExt cx="2057400" cy="1259639"/>
          </a:xfrm>
        </p:grpSpPr>
        <p:sp>
          <p:nvSpPr>
            <p:cNvPr id="6" name="Rectangle 19">
              <a:extLst>
                <a:ext uri="{FF2B5EF4-FFF2-40B4-BE49-F238E27FC236}">
                  <a16:creationId xmlns:a16="http://schemas.microsoft.com/office/drawing/2014/main" id="{212A37C5-5C7B-3CDF-31DA-11FC6E6BCAC3}"/>
                </a:ext>
              </a:extLst>
            </p:cNvPr>
            <p:cNvSpPr/>
            <p:nvPr/>
          </p:nvSpPr>
          <p:spPr>
            <a:xfrm>
              <a:off x="8984445" y="3663336"/>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7" name="Graphic 20">
              <a:extLst>
                <a:ext uri="{FF2B5EF4-FFF2-40B4-BE49-F238E27FC236}">
                  <a16:creationId xmlns:a16="http://schemas.microsoft.com/office/drawing/2014/main" id="{B3A5AAAB-E904-7EC8-781F-B0A83609B280}"/>
                </a:ext>
              </a:extLst>
            </p:cNvPr>
            <p:cNvPicPr>
              <a:picLocks noChangeAspect="1"/>
            </p:cNvPicPr>
            <p:nvPr/>
          </p:nvPicPr>
          <p:blipFill>
            <a:blip r:embed="rId4">
              <a:lum/>
              <a:alphaModFix/>
            </a:blip>
            <a:srcRect/>
            <a:stretch>
              <a:fillRect/>
            </a:stretch>
          </p:blipFill>
          <p:spPr>
            <a:xfrm>
              <a:off x="8984445" y="3663336"/>
              <a:ext cx="380520" cy="380520"/>
            </a:xfrm>
            <a:prstGeom prst="rect">
              <a:avLst/>
            </a:prstGeom>
            <a:noFill/>
            <a:ln>
              <a:noFill/>
            </a:ln>
          </p:spPr>
        </p:pic>
      </p:grpSp>
      <p:sp>
        <p:nvSpPr>
          <p:cNvPr id="14" name="Titel 1">
            <a:extLst>
              <a:ext uri="{FF2B5EF4-FFF2-40B4-BE49-F238E27FC236}">
                <a16:creationId xmlns:a16="http://schemas.microsoft.com/office/drawing/2014/main" id="{3A210430-312F-4201-9BF6-739C18C0CB69}"/>
              </a:ext>
            </a:extLst>
          </p:cNvPr>
          <p:cNvSpPr txBox="1">
            <a:spLocks/>
          </p:cNvSpPr>
          <p:nvPr/>
        </p:nvSpPr>
        <p:spPr bwMode="gray">
          <a:xfrm>
            <a:off x="9029772" y="4084560"/>
            <a:ext cx="2109870" cy="3049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800" dirty="0"/>
              <a:t>Whitelist</a:t>
            </a:r>
          </a:p>
        </p:txBody>
      </p:sp>
      <p:grpSp>
        <p:nvGrpSpPr>
          <p:cNvPr id="17" name="Group 16">
            <a:extLst>
              <a:ext uri="{FF2B5EF4-FFF2-40B4-BE49-F238E27FC236}">
                <a16:creationId xmlns:a16="http://schemas.microsoft.com/office/drawing/2014/main" id="{5A26A085-DE02-B959-1D44-D74269C15A49}"/>
              </a:ext>
            </a:extLst>
          </p:cNvPr>
          <p:cNvGrpSpPr>
            <a:grpSpLocks noChangeAspect="1"/>
          </p:cNvGrpSpPr>
          <p:nvPr/>
        </p:nvGrpSpPr>
        <p:grpSpPr>
          <a:xfrm>
            <a:off x="9026279" y="3783686"/>
            <a:ext cx="2799732" cy="952156"/>
            <a:chOff x="9026279" y="3783686"/>
            <a:chExt cx="2799732" cy="952156"/>
          </a:xfrm>
        </p:grpSpPr>
        <p:pic>
          <p:nvPicPr>
            <p:cNvPr id="18" name="Picture 11">
              <a:extLst>
                <a:ext uri="{FF2B5EF4-FFF2-40B4-BE49-F238E27FC236}">
                  <a16:creationId xmlns:a16="http://schemas.microsoft.com/office/drawing/2014/main" id="{B0625E4D-E342-61AC-0505-6B46BB6484AD}"/>
                </a:ext>
              </a:extLst>
            </p:cNvPr>
            <p:cNvPicPr>
              <a:picLocks noChangeAspect="1"/>
            </p:cNvPicPr>
            <p:nvPr/>
          </p:nvPicPr>
          <p:blipFill>
            <a:blip r:embed="rId5">
              <a:lum/>
              <a:alphaModFix/>
            </a:blip>
            <a:srcRect/>
            <a:stretch>
              <a:fillRect/>
            </a:stretch>
          </p:blipFill>
          <p:spPr>
            <a:xfrm>
              <a:off x="11158882" y="3783686"/>
              <a:ext cx="507600" cy="507600"/>
            </a:xfrm>
            <a:prstGeom prst="rect">
              <a:avLst/>
            </a:prstGeom>
            <a:noFill/>
            <a:ln>
              <a:noFill/>
            </a:ln>
          </p:spPr>
        </p:pic>
        <p:pic>
          <p:nvPicPr>
            <p:cNvPr id="20" name="Picture 19" descr="(none)">
              <a:extLst>
                <a:ext uri="{FF2B5EF4-FFF2-40B4-BE49-F238E27FC236}">
                  <a16:creationId xmlns:a16="http://schemas.microsoft.com/office/drawing/2014/main" id="{DB1B3E12-A2FD-F220-567E-753693DBA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17" y="402970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4">
              <a:extLst>
                <a:ext uri="{FF2B5EF4-FFF2-40B4-BE49-F238E27FC236}">
                  <a16:creationId xmlns:a16="http://schemas.microsoft.com/office/drawing/2014/main" id="{EFFADE54-E2ED-C189-5AC7-3FC451464D1E}"/>
                </a:ext>
              </a:extLst>
            </p:cNvPr>
            <p:cNvSpPr/>
            <p:nvPr/>
          </p:nvSpPr>
          <p:spPr>
            <a:xfrm>
              <a:off x="10416718" y="457451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22" name="Straight Connector 18">
              <a:extLst>
                <a:ext uri="{FF2B5EF4-FFF2-40B4-BE49-F238E27FC236}">
                  <a16:creationId xmlns:a16="http://schemas.microsoft.com/office/drawing/2014/main" id="{DD42665C-5AE2-AB3F-A05C-A03D1D8EE0F0}"/>
                </a:ext>
              </a:extLst>
            </p:cNvPr>
            <p:cNvSpPr/>
            <p:nvPr/>
          </p:nvSpPr>
          <p:spPr>
            <a:xfrm flipV="1">
              <a:off x="10882346" y="4083393"/>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grpSp>
          <p:nvGrpSpPr>
            <p:cNvPr id="23" name="Group 22">
              <a:extLst>
                <a:ext uri="{FF2B5EF4-FFF2-40B4-BE49-F238E27FC236}">
                  <a16:creationId xmlns:a16="http://schemas.microsoft.com/office/drawing/2014/main" id="{50207349-AC8D-29F0-CACD-C8421B5BCE4F}"/>
                </a:ext>
              </a:extLst>
            </p:cNvPr>
            <p:cNvGrpSpPr>
              <a:grpSpLocks noChangeAspect="1"/>
            </p:cNvGrpSpPr>
            <p:nvPr/>
          </p:nvGrpSpPr>
          <p:grpSpPr>
            <a:xfrm>
              <a:off x="9026279" y="4060483"/>
              <a:ext cx="568773" cy="648862"/>
              <a:chOff x="10590556" y="571188"/>
              <a:chExt cx="914399" cy="1043158"/>
            </a:xfrm>
          </p:grpSpPr>
          <p:pic>
            <p:nvPicPr>
              <p:cNvPr id="29" name="Picture 28" descr="A logo of cubes and a circle&#10;&#10;Description automatically generated">
                <a:extLst>
                  <a:ext uri="{FF2B5EF4-FFF2-40B4-BE49-F238E27FC236}">
                    <a16:creationId xmlns:a16="http://schemas.microsoft.com/office/drawing/2014/main" id="{380D5125-314E-2C17-3703-22C7B295DC13}"/>
                  </a:ext>
                </a:extLst>
              </p:cNvPr>
              <p:cNvPicPr>
                <a:picLocks noChangeAspect="1"/>
              </p:cNvPicPr>
              <p:nvPr/>
            </p:nvPicPr>
            <p:blipFill>
              <a:blip r:embed="rId7"/>
              <a:stretch>
                <a:fillRect/>
              </a:stretch>
            </p:blipFill>
            <p:spPr>
              <a:xfrm>
                <a:off x="10590556" y="571188"/>
                <a:ext cx="914399" cy="914399"/>
              </a:xfrm>
              <a:prstGeom prst="rect">
                <a:avLst/>
              </a:prstGeom>
            </p:spPr>
          </p:pic>
          <p:sp>
            <p:nvSpPr>
              <p:cNvPr id="30" name="Titel 1">
                <a:extLst>
                  <a:ext uri="{FF2B5EF4-FFF2-40B4-BE49-F238E27FC236}">
                    <a16:creationId xmlns:a16="http://schemas.microsoft.com/office/drawing/2014/main" id="{F81F116F-744D-EBFE-4C26-99964462E120}"/>
                  </a:ext>
                </a:extLst>
              </p:cNvPr>
              <p:cNvSpPr txBox="1">
                <a:spLocks/>
              </p:cNvSpPr>
              <p:nvPr/>
            </p:nvSpPr>
            <p:spPr bwMode="gray">
              <a:xfrm>
                <a:off x="10663568" y="1486391"/>
                <a:ext cx="675867" cy="12795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grpSp>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8">
              <a:lum/>
              <a:alphaModFix/>
            </a:blip>
            <a:srcRect/>
            <a:stretch>
              <a:fillRect/>
            </a:stretch>
          </p:blipFill>
          <p:spPr>
            <a:xfrm>
              <a:off x="9523629" y="3968759"/>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9"/>
            <a:stretch>
              <a:fillRect/>
            </a:stretch>
          </p:blipFill>
          <p:spPr>
            <a:xfrm>
              <a:off x="9516843" y="4370568"/>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9926020" y="4102312"/>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Squid Proxy</a:t>
              </a:r>
              <a:endParaRPr lang="en-US" sz="1200" dirty="0">
                <a:solidFill>
                  <a:schemeClr val="tx1"/>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9926021" y="451475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FluentBit</a:t>
              </a:r>
            </a:p>
          </p:txBody>
        </p:sp>
        <p:sp>
          <p:nvSpPr>
            <p:cNvPr id="28" name="TextBox 44">
              <a:extLst>
                <a:ext uri="{FF2B5EF4-FFF2-40B4-BE49-F238E27FC236}">
                  <a16:creationId xmlns:a16="http://schemas.microsoft.com/office/drawing/2014/main" id="{07A2372E-6FCD-5A4E-9705-CEECC339981D}"/>
                </a:ext>
              </a:extLst>
            </p:cNvPr>
            <p:cNvSpPr/>
            <p:nvPr/>
          </p:nvSpPr>
          <p:spPr>
            <a:xfrm>
              <a:off x="11084846" y="4352029"/>
              <a:ext cx="741165"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sp>
        <p:nvSpPr>
          <p:cNvPr id="31" name="TextBox 30">
            <a:extLst>
              <a:ext uri="{FF2B5EF4-FFF2-40B4-BE49-F238E27FC236}">
                <a16:creationId xmlns:a16="http://schemas.microsoft.com/office/drawing/2014/main" id="{A8A58327-71AD-85D8-FA8E-54742CF02280}"/>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grpSp>
        <p:nvGrpSpPr>
          <p:cNvPr id="32" name="Group 31">
            <a:extLst>
              <a:ext uri="{FF2B5EF4-FFF2-40B4-BE49-F238E27FC236}">
                <a16:creationId xmlns:a16="http://schemas.microsoft.com/office/drawing/2014/main" id="{2AE43976-0AE1-7018-C815-388213A76691}"/>
              </a:ext>
            </a:extLst>
          </p:cNvPr>
          <p:cNvGrpSpPr>
            <a:grpSpLocks noChangeAspect="1"/>
          </p:cNvGrpSpPr>
          <p:nvPr/>
        </p:nvGrpSpPr>
        <p:grpSpPr>
          <a:xfrm>
            <a:off x="255354" y="3056707"/>
            <a:ext cx="1987934" cy="2485189"/>
            <a:chOff x="350280" y="2713382"/>
            <a:chExt cx="2830680" cy="3538737"/>
          </a:xfrm>
        </p:grpSpPr>
        <p:sp>
          <p:nvSpPr>
            <p:cNvPr id="33" name="Rectangle 8">
              <a:extLst>
                <a:ext uri="{FF2B5EF4-FFF2-40B4-BE49-F238E27FC236}">
                  <a16:creationId xmlns:a16="http://schemas.microsoft.com/office/drawing/2014/main" id="{C4287469-C3B8-65EE-4E7E-2FED684F8636}"/>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3</a:t>
              </a:r>
            </a:p>
          </p:txBody>
        </p:sp>
        <p:pic>
          <p:nvPicPr>
            <p:cNvPr id="34" name="Graphic 9">
              <a:extLst>
                <a:ext uri="{FF2B5EF4-FFF2-40B4-BE49-F238E27FC236}">
                  <a16:creationId xmlns:a16="http://schemas.microsoft.com/office/drawing/2014/main" id="{B45A055C-CDE4-3AE4-C6E4-30FF05C9B3EC}"/>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35" name="Rectangle 12">
              <a:extLst>
                <a:ext uri="{FF2B5EF4-FFF2-40B4-BE49-F238E27FC236}">
                  <a16:creationId xmlns:a16="http://schemas.microsoft.com/office/drawing/2014/main" id="{FEC2FDC5-D603-3008-71F2-83446F86C6B6}"/>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36" name="Graphic 13">
              <a:extLst>
                <a:ext uri="{FF2B5EF4-FFF2-40B4-BE49-F238E27FC236}">
                  <a16:creationId xmlns:a16="http://schemas.microsoft.com/office/drawing/2014/main" id="{DFD86EDF-7176-5288-AB24-EBAB02888CDC}"/>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37" name="Picture 15">
              <a:extLst>
                <a:ext uri="{FF2B5EF4-FFF2-40B4-BE49-F238E27FC236}">
                  <a16:creationId xmlns:a16="http://schemas.microsoft.com/office/drawing/2014/main" id="{F8B3AFB3-5506-F5CE-75EA-861BF8D51755}"/>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38" name="TextBox 24">
              <a:extLst>
                <a:ext uri="{FF2B5EF4-FFF2-40B4-BE49-F238E27FC236}">
                  <a16:creationId xmlns:a16="http://schemas.microsoft.com/office/drawing/2014/main" id="{A1ADF3B6-FBB0-1EF3-810E-70B0D7BD82CC}"/>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39" name="Group 38">
            <a:extLst>
              <a:ext uri="{FF2B5EF4-FFF2-40B4-BE49-F238E27FC236}">
                <a16:creationId xmlns:a16="http://schemas.microsoft.com/office/drawing/2014/main" id="{17F13404-3428-B890-8D00-5E33E4B275CA}"/>
              </a:ext>
            </a:extLst>
          </p:cNvPr>
          <p:cNvGrpSpPr>
            <a:grpSpLocks noChangeAspect="1"/>
          </p:cNvGrpSpPr>
          <p:nvPr/>
        </p:nvGrpSpPr>
        <p:grpSpPr>
          <a:xfrm>
            <a:off x="278578" y="389778"/>
            <a:ext cx="1987934" cy="2485189"/>
            <a:chOff x="350280" y="2713382"/>
            <a:chExt cx="2830680" cy="3538737"/>
          </a:xfrm>
        </p:grpSpPr>
        <p:sp>
          <p:nvSpPr>
            <p:cNvPr id="40" name="Rectangle 8">
              <a:extLst>
                <a:ext uri="{FF2B5EF4-FFF2-40B4-BE49-F238E27FC236}">
                  <a16:creationId xmlns:a16="http://schemas.microsoft.com/office/drawing/2014/main" id="{622D05B2-73F1-9BF5-399D-0A611DAA8120}"/>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1</a:t>
              </a:r>
            </a:p>
          </p:txBody>
        </p:sp>
        <p:pic>
          <p:nvPicPr>
            <p:cNvPr id="41" name="Graphic 9">
              <a:extLst>
                <a:ext uri="{FF2B5EF4-FFF2-40B4-BE49-F238E27FC236}">
                  <a16:creationId xmlns:a16="http://schemas.microsoft.com/office/drawing/2014/main" id="{8D7C16F8-D638-4CE4-8007-D3E3157C032A}"/>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42" name="Rectangle 12">
              <a:extLst>
                <a:ext uri="{FF2B5EF4-FFF2-40B4-BE49-F238E27FC236}">
                  <a16:creationId xmlns:a16="http://schemas.microsoft.com/office/drawing/2014/main" id="{403F5D10-9C90-C6C0-2568-28AFC3FF0B40}"/>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3" name="Graphic 13">
              <a:extLst>
                <a:ext uri="{FF2B5EF4-FFF2-40B4-BE49-F238E27FC236}">
                  <a16:creationId xmlns:a16="http://schemas.microsoft.com/office/drawing/2014/main" id="{B037E11D-D7C4-EFDE-A539-309D991A17D9}"/>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44" name="Picture 15">
              <a:extLst>
                <a:ext uri="{FF2B5EF4-FFF2-40B4-BE49-F238E27FC236}">
                  <a16:creationId xmlns:a16="http://schemas.microsoft.com/office/drawing/2014/main" id="{B71F5645-949B-CBEA-E5B6-7D7E6040266A}"/>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45" name="TextBox 24">
              <a:extLst>
                <a:ext uri="{FF2B5EF4-FFF2-40B4-BE49-F238E27FC236}">
                  <a16:creationId xmlns:a16="http://schemas.microsoft.com/office/drawing/2014/main" id="{EBAB829B-F90E-0477-1D95-CDEA0D776503}"/>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sp>
        <p:nvSpPr>
          <p:cNvPr id="46" name="Rectangle 8">
            <a:extLst>
              <a:ext uri="{FF2B5EF4-FFF2-40B4-BE49-F238E27FC236}">
                <a16:creationId xmlns:a16="http://schemas.microsoft.com/office/drawing/2014/main" id="{F818D453-BE68-7CB0-73C2-78F58C6E9B9B}"/>
              </a:ext>
            </a:extLst>
          </p:cNvPr>
          <p:cNvSpPr/>
          <p:nvPr/>
        </p:nvSpPr>
        <p:spPr>
          <a:xfrm>
            <a:off x="2690299" y="389778"/>
            <a:ext cx="1987934" cy="24851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2</a:t>
            </a:r>
          </a:p>
        </p:txBody>
      </p:sp>
      <p:pic>
        <p:nvPicPr>
          <p:cNvPr id="47" name="Graphic 9">
            <a:extLst>
              <a:ext uri="{FF2B5EF4-FFF2-40B4-BE49-F238E27FC236}">
                <a16:creationId xmlns:a16="http://schemas.microsoft.com/office/drawing/2014/main" id="{A0D31CF7-AE60-FFBA-3093-F5780649F88B}"/>
              </a:ext>
            </a:extLst>
          </p:cNvPr>
          <p:cNvPicPr>
            <a:picLocks noChangeAspect="1"/>
          </p:cNvPicPr>
          <p:nvPr/>
        </p:nvPicPr>
        <p:blipFill>
          <a:blip r:embed="rId10">
            <a:lum/>
            <a:alphaModFix/>
          </a:blip>
          <a:srcRect/>
          <a:stretch>
            <a:fillRect/>
          </a:stretch>
        </p:blipFill>
        <p:spPr>
          <a:xfrm>
            <a:off x="2699213" y="389778"/>
            <a:ext cx="300352" cy="316784"/>
          </a:xfrm>
          <a:prstGeom prst="rect">
            <a:avLst/>
          </a:prstGeom>
          <a:noFill/>
          <a:ln>
            <a:noFill/>
          </a:ln>
        </p:spPr>
      </p:pic>
      <p:sp>
        <p:nvSpPr>
          <p:cNvPr id="48" name="Rectangle 12">
            <a:extLst>
              <a:ext uri="{FF2B5EF4-FFF2-40B4-BE49-F238E27FC236}">
                <a16:creationId xmlns:a16="http://schemas.microsoft.com/office/drawing/2014/main" id="{1603044E-5733-6664-C243-A139983DA895}"/>
              </a:ext>
            </a:extLst>
          </p:cNvPr>
          <p:cNvSpPr/>
          <p:nvPr/>
        </p:nvSpPr>
        <p:spPr>
          <a:xfrm>
            <a:off x="2887247" y="810935"/>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9" name="Graphic 13">
            <a:extLst>
              <a:ext uri="{FF2B5EF4-FFF2-40B4-BE49-F238E27FC236}">
                <a16:creationId xmlns:a16="http://schemas.microsoft.com/office/drawing/2014/main" id="{A7CABB6D-4016-B32A-F012-8F0788546DB0}"/>
              </a:ext>
            </a:extLst>
          </p:cNvPr>
          <p:cNvPicPr>
            <a:picLocks noChangeAspect="1"/>
          </p:cNvPicPr>
          <p:nvPr/>
        </p:nvPicPr>
        <p:blipFill>
          <a:blip r:embed="rId11">
            <a:lum/>
            <a:alphaModFix/>
          </a:blip>
          <a:srcRect/>
          <a:stretch>
            <a:fillRect/>
          </a:stretch>
        </p:blipFill>
        <p:spPr>
          <a:xfrm>
            <a:off x="2885983" y="810935"/>
            <a:ext cx="267232" cy="267232"/>
          </a:xfrm>
          <a:prstGeom prst="rect">
            <a:avLst/>
          </a:prstGeom>
          <a:noFill/>
          <a:ln>
            <a:noFill/>
          </a:ln>
        </p:spPr>
      </p:pic>
      <p:pic>
        <p:nvPicPr>
          <p:cNvPr id="50" name="Picture 15">
            <a:extLst>
              <a:ext uri="{FF2B5EF4-FFF2-40B4-BE49-F238E27FC236}">
                <a16:creationId xmlns:a16="http://schemas.microsoft.com/office/drawing/2014/main" id="{2646E44C-1D21-A9EE-668B-F59343DA6B12}"/>
              </a:ext>
            </a:extLst>
          </p:cNvPr>
          <p:cNvPicPr>
            <a:picLocks noChangeAspect="1"/>
          </p:cNvPicPr>
          <p:nvPr/>
        </p:nvPicPr>
        <p:blipFill>
          <a:blip r:embed="rId12">
            <a:lum/>
            <a:alphaModFix/>
          </a:blip>
          <a:srcRect/>
          <a:stretch>
            <a:fillRect/>
          </a:stretch>
        </p:blipFill>
        <p:spPr>
          <a:xfrm>
            <a:off x="3005188" y="1182540"/>
            <a:ext cx="356478" cy="356478"/>
          </a:xfrm>
          <a:prstGeom prst="rect">
            <a:avLst/>
          </a:prstGeom>
          <a:noFill/>
          <a:ln>
            <a:noFill/>
          </a:ln>
        </p:spPr>
      </p:pic>
      <p:sp>
        <p:nvSpPr>
          <p:cNvPr id="51" name="TextBox 24">
            <a:extLst>
              <a:ext uri="{FF2B5EF4-FFF2-40B4-BE49-F238E27FC236}">
                <a16:creationId xmlns:a16="http://schemas.microsoft.com/office/drawing/2014/main" id="{4C41CA2D-28F7-0517-4A24-B2ABC2301E1E}"/>
              </a:ext>
            </a:extLst>
          </p:cNvPr>
          <p:cNvSpPr/>
          <p:nvPr/>
        </p:nvSpPr>
        <p:spPr>
          <a:xfrm>
            <a:off x="2999565" y="1526798"/>
            <a:ext cx="103985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nvGrpSpPr>
          <p:cNvPr id="52" name="Group 51">
            <a:extLst>
              <a:ext uri="{FF2B5EF4-FFF2-40B4-BE49-F238E27FC236}">
                <a16:creationId xmlns:a16="http://schemas.microsoft.com/office/drawing/2014/main" id="{7944BD13-93B3-51BC-50B3-CDCE30694BB8}"/>
              </a:ext>
            </a:extLst>
          </p:cNvPr>
          <p:cNvGrpSpPr>
            <a:grpSpLocks noChangeAspect="1"/>
          </p:cNvGrpSpPr>
          <p:nvPr/>
        </p:nvGrpSpPr>
        <p:grpSpPr>
          <a:xfrm>
            <a:off x="2690299" y="3058414"/>
            <a:ext cx="1987934" cy="2485189"/>
            <a:chOff x="350280" y="2713382"/>
            <a:chExt cx="2830680" cy="3538737"/>
          </a:xfrm>
        </p:grpSpPr>
        <p:sp>
          <p:nvSpPr>
            <p:cNvPr id="53" name="Rectangle 8">
              <a:extLst>
                <a:ext uri="{FF2B5EF4-FFF2-40B4-BE49-F238E27FC236}">
                  <a16:creationId xmlns:a16="http://schemas.microsoft.com/office/drawing/2014/main" id="{D5BDA974-6025-724B-E385-31A540245C27}"/>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n</a:t>
              </a:r>
            </a:p>
          </p:txBody>
        </p:sp>
        <p:pic>
          <p:nvPicPr>
            <p:cNvPr id="54" name="Graphic 9">
              <a:extLst>
                <a:ext uri="{FF2B5EF4-FFF2-40B4-BE49-F238E27FC236}">
                  <a16:creationId xmlns:a16="http://schemas.microsoft.com/office/drawing/2014/main" id="{5F9CE672-DA25-8B3C-BF53-1B09782A4357}"/>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55" name="Rectangle 12">
              <a:extLst>
                <a:ext uri="{FF2B5EF4-FFF2-40B4-BE49-F238E27FC236}">
                  <a16:creationId xmlns:a16="http://schemas.microsoft.com/office/drawing/2014/main" id="{137BCEB2-5FAC-65E4-9230-E4D5211DAADF}"/>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56" name="Graphic 13">
              <a:extLst>
                <a:ext uri="{FF2B5EF4-FFF2-40B4-BE49-F238E27FC236}">
                  <a16:creationId xmlns:a16="http://schemas.microsoft.com/office/drawing/2014/main" id="{EF06E276-08CE-7A62-A89B-2D8C33A4E0AA}"/>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57" name="Picture 15">
              <a:extLst>
                <a:ext uri="{FF2B5EF4-FFF2-40B4-BE49-F238E27FC236}">
                  <a16:creationId xmlns:a16="http://schemas.microsoft.com/office/drawing/2014/main" id="{60700FD4-AEB9-FF86-0B6D-5346B3364ED3}"/>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58" name="TextBox 24">
              <a:extLst>
                <a:ext uri="{FF2B5EF4-FFF2-40B4-BE49-F238E27FC236}">
                  <a16:creationId xmlns:a16="http://schemas.microsoft.com/office/drawing/2014/main" id="{72EC3143-7AE4-0B50-769E-480B1D2462DB}"/>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59" name="Group 58">
            <a:extLst>
              <a:ext uri="{FF2B5EF4-FFF2-40B4-BE49-F238E27FC236}">
                <a16:creationId xmlns:a16="http://schemas.microsoft.com/office/drawing/2014/main" id="{837ECE0B-FE51-1695-FA21-0BB31FAB05EB}"/>
              </a:ext>
            </a:extLst>
          </p:cNvPr>
          <p:cNvGrpSpPr>
            <a:grpSpLocks noChangeAspect="1"/>
          </p:cNvGrpSpPr>
          <p:nvPr/>
        </p:nvGrpSpPr>
        <p:grpSpPr>
          <a:xfrm>
            <a:off x="8955190" y="2246533"/>
            <a:ext cx="2057400" cy="1259639"/>
            <a:chOff x="8955190" y="2246533"/>
            <a:chExt cx="2057400" cy="1259639"/>
          </a:xfrm>
        </p:grpSpPr>
        <p:grpSp>
          <p:nvGrpSpPr>
            <p:cNvPr id="60" name="Group 59">
              <a:extLst>
                <a:ext uri="{FF2B5EF4-FFF2-40B4-BE49-F238E27FC236}">
                  <a16:creationId xmlns:a16="http://schemas.microsoft.com/office/drawing/2014/main" id="{BF5C8756-B592-C421-7475-4EF775A6D403}"/>
                </a:ext>
              </a:extLst>
            </p:cNvPr>
            <p:cNvGrpSpPr/>
            <p:nvPr/>
          </p:nvGrpSpPr>
          <p:grpSpPr>
            <a:xfrm>
              <a:off x="8955190" y="2246533"/>
              <a:ext cx="2057400" cy="1259639"/>
              <a:chOff x="8955190" y="2246533"/>
              <a:chExt cx="2057400" cy="1259639"/>
            </a:xfrm>
          </p:grpSpPr>
          <p:grpSp>
            <p:nvGrpSpPr>
              <p:cNvPr id="62" name="Group 61">
                <a:extLst>
                  <a:ext uri="{FF2B5EF4-FFF2-40B4-BE49-F238E27FC236}">
                    <a16:creationId xmlns:a16="http://schemas.microsoft.com/office/drawing/2014/main" id="{19C11D21-2FD6-65D9-9D7F-22FB88377B22}"/>
                  </a:ext>
                </a:extLst>
              </p:cNvPr>
              <p:cNvGrpSpPr>
                <a:grpSpLocks noChangeAspect="1"/>
              </p:cNvGrpSpPr>
              <p:nvPr/>
            </p:nvGrpSpPr>
            <p:grpSpPr>
              <a:xfrm>
                <a:off x="8955190" y="2246533"/>
                <a:ext cx="2057400" cy="1259639"/>
                <a:chOff x="8955190" y="2246533"/>
                <a:chExt cx="2057400" cy="1259639"/>
              </a:xfrm>
            </p:grpSpPr>
            <p:sp>
              <p:nvSpPr>
                <p:cNvPr id="64" name="Rectangle 10">
                  <a:extLst>
                    <a:ext uri="{FF2B5EF4-FFF2-40B4-BE49-F238E27FC236}">
                      <a16:creationId xmlns:a16="http://schemas.microsoft.com/office/drawing/2014/main" id="{CB219D7B-8026-0BBA-9190-E898C485B587}"/>
                    </a:ext>
                  </a:extLst>
                </p:cNvPr>
                <p:cNvSpPr/>
                <p:nvPr/>
              </p:nvSpPr>
              <p:spPr>
                <a:xfrm>
                  <a:off x="8955190" y="22465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27D9ED"/>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Public subnet</a:t>
                  </a:r>
                </a:p>
              </p:txBody>
            </p:sp>
            <p:pic>
              <p:nvPicPr>
                <p:cNvPr id="65" name="Graphic 5">
                  <a:extLst>
                    <a:ext uri="{FF2B5EF4-FFF2-40B4-BE49-F238E27FC236}">
                      <a16:creationId xmlns:a16="http://schemas.microsoft.com/office/drawing/2014/main" id="{996B5ABD-37C4-AD7C-1EFE-76724B118D51}"/>
                    </a:ext>
                  </a:extLst>
                </p:cNvPr>
                <p:cNvPicPr>
                  <a:picLocks noChangeAspect="1"/>
                </p:cNvPicPr>
                <p:nvPr/>
              </p:nvPicPr>
              <p:blipFill>
                <a:blip r:embed="rId13">
                  <a:lum/>
                  <a:alphaModFix/>
                </a:blip>
                <a:srcRect/>
                <a:stretch>
                  <a:fillRect/>
                </a:stretch>
              </p:blipFill>
              <p:spPr>
                <a:xfrm>
                  <a:off x="8955190" y="2246533"/>
                  <a:ext cx="380520" cy="380520"/>
                </a:xfrm>
                <a:prstGeom prst="rect">
                  <a:avLst/>
                </a:prstGeom>
                <a:noFill/>
                <a:ln>
                  <a:noFill/>
                </a:ln>
              </p:spPr>
            </p:pic>
          </p:grpSp>
          <p:pic>
            <p:nvPicPr>
              <p:cNvPr id="63" name="Picture 14">
                <a:extLst>
                  <a:ext uri="{FF2B5EF4-FFF2-40B4-BE49-F238E27FC236}">
                    <a16:creationId xmlns:a16="http://schemas.microsoft.com/office/drawing/2014/main" id="{0BFC827C-CB1B-C7EF-4C3C-FA7696673230}"/>
                  </a:ext>
                </a:extLst>
              </p:cNvPr>
              <p:cNvPicPr>
                <a:picLocks noChangeAspect="1"/>
              </p:cNvPicPr>
              <p:nvPr/>
            </p:nvPicPr>
            <p:blipFill>
              <a:blip r:embed="rId14">
                <a:lum/>
                <a:alphaModFix/>
              </a:blip>
              <a:srcRect/>
              <a:stretch>
                <a:fillRect/>
              </a:stretch>
            </p:blipFill>
            <p:spPr>
              <a:xfrm>
                <a:off x="9680192" y="2583746"/>
                <a:ext cx="536760" cy="536760"/>
              </a:xfrm>
              <a:prstGeom prst="rect">
                <a:avLst/>
              </a:prstGeom>
              <a:noFill/>
              <a:ln>
                <a:noFill/>
              </a:ln>
            </p:spPr>
          </p:pic>
        </p:grpSp>
        <p:sp>
          <p:nvSpPr>
            <p:cNvPr id="61" name="TextBox 47">
              <a:extLst>
                <a:ext uri="{FF2B5EF4-FFF2-40B4-BE49-F238E27FC236}">
                  <a16:creationId xmlns:a16="http://schemas.microsoft.com/office/drawing/2014/main" id="{A365938B-4561-F002-1C02-F4A5EB9182BC}"/>
                </a:ext>
              </a:extLst>
            </p:cNvPr>
            <p:cNvSpPr/>
            <p:nvPr/>
          </p:nvSpPr>
          <p:spPr>
            <a:xfrm>
              <a:off x="9512792" y="3187466"/>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NAT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grpSp>
      <p:sp>
        <p:nvSpPr>
          <p:cNvPr id="66" name="Rectangle 29">
            <a:extLst>
              <a:ext uri="{FF2B5EF4-FFF2-40B4-BE49-F238E27FC236}">
                <a16:creationId xmlns:a16="http://schemas.microsoft.com/office/drawing/2014/main" id="{2732BF02-3055-2D6A-93C2-EFDB66B2752E}"/>
              </a:ext>
            </a:extLst>
          </p:cNvPr>
          <p:cNvSpPr/>
          <p:nvPr/>
        </p:nvSpPr>
        <p:spPr>
          <a:xfrm>
            <a:off x="8514549" y="1644613"/>
            <a:ext cx="3225143" cy="497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dirty="0" err="1">
                <a:latin typeface="+mj-lt"/>
                <a:ea typeface="Microsoft YaHei" pitchFamily="2"/>
                <a:cs typeface="Arial" pitchFamily="34"/>
              </a:rPr>
              <a:t>O</a:t>
            </a:r>
            <a:r>
              <a:rPr lang="sk-SK" sz="1000" b="0" i="0" u="none" strike="noStrike" kern="1200" spc="0" dirty="0" err="1">
                <a:ln>
                  <a:noFill/>
                </a:ln>
                <a:latin typeface="+mj-lt"/>
                <a:ea typeface="Microsoft YaHei" pitchFamily="2"/>
                <a:cs typeface="Arial" pitchFamily="34"/>
              </a:rPr>
              <a:t>utbound</a:t>
            </a:r>
            <a:r>
              <a:rPr lang="sk-SK" sz="1000" b="0" i="0" u="none" strike="noStrike" kern="1200" spc="0" dirty="0">
                <a:ln>
                  <a:noFill/>
                </a:ln>
                <a:latin typeface="+mj-lt"/>
                <a:ea typeface="Microsoft YaHei" pitchFamily="2"/>
                <a:cs typeface="Arial" pitchFamily="34"/>
              </a:rPr>
              <a:t> VPC</a:t>
            </a:r>
          </a:p>
        </p:txBody>
      </p:sp>
      <p:pic>
        <p:nvPicPr>
          <p:cNvPr id="67" name="Graphic 30">
            <a:extLst>
              <a:ext uri="{FF2B5EF4-FFF2-40B4-BE49-F238E27FC236}">
                <a16:creationId xmlns:a16="http://schemas.microsoft.com/office/drawing/2014/main" id="{12C7FAB8-C51F-DE72-0F2B-35EAB4164D83}"/>
              </a:ext>
            </a:extLst>
          </p:cNvPr>
          <p:cNvPicPr>
            <a:picLocks noChangeAspect="1"/>
          </p:cNvPicPr>
          <p:nvPr/>
        </p:nvPicPr>
        <p:blipFill>
          <a:blip r:embed="rId10">
            <a:lum/>
            <a:alphaModFix/>
          </a:blip>
          <a:srcRect/>
          <a:stretch>
            <a:fillRect/>
          </a:stretch>
        </p:blipFill>
        <p:spPr>
          <a:xfrm>
            <a:off x="8514550" y="1644613"/>
            <a:ext cx="427680" cy="451079"/>
          </a:xfrm>
          <a:prstGeom prst="rect">
            <a:avLst/>
          </a:prstGeom>
          <a:noFill/>
          <a:ln>
            <a:noFill/>
          </a:ln>
        </p:spPr>
      </p:pic>
      <p:grpSp>
        <p:nvGrpSpPr>
          <p:cNvPr id="68" name="Group 6">
            <a:extLst>
              <a:ext uri="{FF2B5EF4-FFF2-40B4-BE49-F238E27FC236}">
                <a16:creationId xmlns:a16="http://schemas.microsoft.com/office/drawing/2014/main" id="{ADCFF979-4BC0-9A58-B9EF-3DC215456716}"/>
              </a:ext>
            </a:extLst>
          </p:cNvPr>
          <p:cNvGrpSpPr/>
          <p:nvPr/>
        </p:nvGrpSpPr>
        <p:grpSpPr>
          <a:xfrm>
            <a:off x="10780925" y="1422131"/>
            <a:ext cx="1480679" cy="675974"/>
            <a:chOff x="6889680" y="1207799"/>
            <a:chExt cx="1480679" cy="675974"/>
          </a:xfrm>
        </p:grpSpPr>
        <p:sp>
          <p:nvSpPr>
            <p:cNvPr id="69" name="Oval 16">
              <a:extLst>
                <a:ext uri="{FF2B5EF4-FFF2-40B4-BE49-F238E27FC236}">
                  <a16:creationId xmlns:a16="http://schemas.microsoft.com/office/drawing/2014/main" id="{A458FF83-A6AA-8980-089D-FA9666FCE7B9}"/>
                </a:ext>
              </a:extLst>
            </p:cNvPr>
            <p:cNvSpPr/>
            <p:nvPr/>
          </p:nvSpPr>
          <p:spPr>
            <a:xfrm>
              <a:off x="7159679" y="1207799"/>
              <a:ext cx="512999" cy="541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F1570"/>
            </a:solidFill>
            <a:ln w="12600">
              <a:solidFill>
                <a:srgbClr val="120D45"/>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70" name="Graphic 17">
              <a:extLst>
                <a:ext uri="{FF2B5EF4-FFF2-40B4-BE49-F238E27FC236}">
                  <a16:creationId xmlns:a16="http://schemas.microsoft.com/office/drawing/2014/main" id="{D58522D3-FC0D-CB7A-B577-6F9F716BAEB1}"/>
                </a:ext>
              </a:extLst>
            </p:cNvPr>
            <p:cNvPicPr>
              <a:picLocks noChangeAspect="1"/>
            </p:cNvPicPr>
            <p:nvPr/>
          </p:nvPicPr>
          <p:blipFill>
            <a:blip r:embed="rId15">
              <a:lum/>
              <a:alphaModFix/>
            </a:blip>
            <a:srcRect/>
            <a:stretch>
              <a:fillRect/>
            </a:stretch>
          </p:blipFill>
          <p:spPr>
            <a:xfrm>
              <a:off x="7159679" y="1207799"/>
              <a:ext cx="512999" cy="541440"/>
            </a:xfrm>
            <a:prstGeom prst="rect">
              <a:avLst/>
            </a:prstGeom>
            <a:noFill/>
            <a:ln>
              <a:noFill/>
            </a:ln>
          </p:spPr>
        </p:pic>
        <p:sp>
          <p:nvSpPr>
            <p:cNvPr id="71" name="TextBox 25">
              <a:extLst>
                <a:ext uri="{FF2B5EF4-FFF2-40B4-BE49-F238E27FC236}">
                  <a16:creationId xmlns:a16="http://schemas.microsoft.com/office/drawing/2014/main" id="{3E7C8B30-C92A-ACB1-5E18-0F46AB7144E3}"/>
                </a:ext>
              </a:extLst>
            </p:cNvPr>
            <p:cNvSpPr/>
            <p:nvPr/>
          </p:nvSpPr>
          <p:spPr>
            <a:xfrm>
              <a:off x="6889680" y="1722960"/>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Internet Gateway</a:t>
              </a:r>
            </a:p>
          </p:txBody>
        </p:sp>
      </p:grpSp>
      <p:sp>
        <p:nvSpPr>
          <p:cNvPr id="72" name="Rectangle 26">
            <a:extLst>
              <a:ext uri="{FF2B5EF4-FFF2-40B4-BE49-F238E27FC236}">
                <a16:creationId xmlns:a16="http://schemas.microsoft.com/office/drawing/2014/main" id="{6CE58E00-3B62-8394-3902-213472ED2889}"/>
              </a:ext>
            </a:extLst>
          </p:cNvPr>
          <p:cNvSpPr/>
          <p:nvPr/>
        </p:nvSpPr>
        <p:spPr>
          <a:xfrm>
            <a:off x="452302" y="4550332"/>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3" name="Picture 5">
            <a:extLst>
              <a:ext uri="{FF2B5EF4-FFF2-40B4-BE49-F238E27FC236}">
                <a16:creationId xmlns:a16="http://schemas.microsoft.com/office/drawing/2014/main" id="{D5F83F55-0C99-9367-7792-CC22B151AB7C}"/>
              </a:ext>
            </a:extLst>
          </p:cNvPr>
          <p:cNvPicPr>
            <a:picLocks noChangeAspect="1"/>
          </p:cNvPicPr>
          <p:nvPr/>
        </p:nvPicPr>
        <p:blipFill>
          <a:blip r:embed="rId16">
            <a:lum/>
            <a:alphaModFix/>
          </a:blip>
          <a:srcRect/>
          <a:stretch>
            <a:fillRect/>
          </a:stretch>
        </p:blipFill>
        <p:spPr>
          <a:xfrm>
            <a:off x="527030" y="4858437"/>
            <a:ext cx="376957" cy="376957"/>
          </a:xfrm>
          <a:prstGeom prst="rect">
            <a:avLst/>
          </a:prstGeom>
          <a:noFill/>
          <a:ln>
            <a:noFill/>
          </a:ln>
        </p:spPr>
      </p:pic>
      <p:pic>
        <p:nvPicPr>
          <p:cNvPr id="74" name="Graphic 28">
            <a:extLst>
              <a:ext uri="{FF2B5EF4-FFF2-40B4-BE49-F238E27FC236}">
                <a16:creationId xmlns:a16="http://schemas.microsoft.com/office/drawing/2014/main" id="{8678D25F-B835-43EE-42A8-B672E9AA19C2}"/>
              </a:ext>
            </a:extLst>
          </p:cNvPr>
          <p:cNvPicPr>
            <a:picLocks noChangeAspect="1"/>
          </p:cNvPicPr>
          <p:nvPr/>
        </p:nvPicPr>
        <p:blipFill>
          <a:blip r:embed="rId11">
            <a:lum/>
            <a:alphaModFix/>
          </a:blip>
          <a:srcRect/>
          <a:stretch>
            <a:fillRect/>
          </a:stretch>
        </p:blipFill>
        <p:spPr>
          <a:xfrm>
            <a:off x="451038" y="4544517"/>
            <a:ext cx="267232" cy="267232"/>
          </a:xfrm>
          <a:prstGeom prst="rect">
            <a:avLst/>
          </a:prstGeom>
          <a:noFill/>
          <a:ln>
            <a:noFill/>
          </a:ln>
        </p:spPr>
      </p:pic>
      <p:sp>
        <p:nvSpPr>
          <p:cNvPr id="75" name="TextBox 39">
            <a:extLst>
              <a:ext uri="{FF2B5EF4-FFF2-40B4-BE49-F238E27FC236}">
                <a16:creationId xmlns:a16="http://schemas.microsoft.com/office/drawing/2014/main" id="{B0F68CB0-EFD9-CE21-87B7-D1BF81181CE8}"/>
              </a:ext>
            </a:extLst>
          </p:cNvPr>
          <p:cNvSpPr/>
          <p:nvPr/>
        </p:nvSpPr>
        <p:spPr>
          <a:xfrm>
            <a:off x="526884" y="5246816"/>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76" name="Rectangle 26">
            <a:extLst>
              <a:ext uri="{FF2B5EF4-FFF2-40B4-BE49-F238E27FC236}">
                <a16:creationId xmlns:a16="http://schemas.microsoft.com/office/drawing/2014/main" id="{DC5C9FA4-50DE-00E9-0E15-8E449B993F33}"/>
              </a:ext>
            </a:extLst>
          </p:cNvPr>
          <p:cNvSpPr/>
          <p:nvPr/>
        </p:nvSpPr>
        <p:spPr>
          <a:xfrm>
            <a:off x="475526"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7" name="Picture 5">
            <a:extLst>
              <a:ext uri="{FF2B5EF4-FFF2-40B4-BE49-F238E27FC236}">
                <a16:creationId xmlns:a16="http://schemas.microsoft.com/office/drawing/2014/main" id="{6193EACD-B1C6-40E5-8A08-06E2D973585E}"/>
              </a:ext>
            </a:extLst>
          </p:cNvPr>
          <p:cNvPicPr>
            <a:picLocks noChangeAspect="1"/>
          </p:cNvPicPr>
          <p:nvPr/>
        </p:nvPicPr>
        <p:blipFill>
          <a:blip r:embed="rId16">
            <a:lum/>
            <a:alphaModFix/>
          </a:blip>
          <a:srcRect/>
          <a:stretch>
            <a:fillRect/>
          </a:stretch>
        </p:blipFill>
        <p:spPr>
          <a:xfrm>
            <a:off x="550254" y="2191508"/>
            <a:ext cx="376957" cy="376957"/>
          </a:xfrm>
          <a:prstGeom prst="rect">
            <a:avLst/>
          </a:prstGeom>
          <a:noFill/>
          <a:ln>
            <a:noFill/>
          </a:ln>
        </p:spPr>
      </p:pic>
      <p:pic>
        <p:nvPicPr>
          <p:cNvPr id="78" name="Graphic 28">
            <a:extLst>
              <a:ext uri="{FF2B5EF4-FFF2-40B4-BE49-F238E27FC236}">
                <a16:creationId xmlns:a16="http://schemas.microsoft.com/office/drawing/2014/main" id="{37E6B30D-9C1F-A90F-E86B-3B4F8C8A1160}"/>
              </a:ext>
            </a:extLst>
          </p:cNvPr>
          <p:cNvPicPr>
            <a:picLocks noChangeAspect="1"/>
          </p:cNvPicPr>
          <p:nvPr/>
        </p:nvPicPr>
        <p:blipFill>
          <a:blip r:embed="rId11">
            <a:lum/>
            <a:alphaModFix/>
          </a:blip>
          <a:srcRect/>
          <a:stretch>
            <a:fillRect/>
          </a:stretch>
        </p:blipFill>
        <p:spPr>
          <a:xfrm>
            <a:off x="474262" y="1877588"/>
            <a:ext cx="267232" cy="267232"/>
          </a:xfrm>
          <a:prstGeom prst="rect">
            <a:avLst/>
          </a:prstGeom>
          <a:noFill/>
          <a:ln>
            <a:noFill/>
          </a:ln>
        </p:spPr>
      </p:pic>
      <p:sp>
        <p:nvSpPr>
          <p:cNvPr id="79" name="TextBox 39">
            <a:extLst>
              <a:ext uri="{FF2B5EF4-FFF2-40B4-BE49-F238E27FC236}">
                <a16:creationId xmlns:a16="http://schemas.microsoft.com/office/drawing/2014/main" id="{CFBDC92B-C000-9C94-2359-5FCD1D74A920}"/>
              </a:ext>
            </a:extLst>
          </p:cNvPr>
          <p:cNvSpPr/>
          <p:nvPr/>
        </p:nvSpPr>
        <p:spPr>
          <a:xfrm>
            <a:off x="550108"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0" name="Rectangle 26">
            <a:extLst>
              <a:ext uri="{FF2B5EF4-FFF2-40B4-BE49-F238E27FC236}">
                <a16:creationId xmlns:a16="http://schemas.microsoft.com/office/drawing/2014/main" id="{4A5094B0-B09E-83DA-3F15-34AD79879B7D}"/>
              </a:ext>
            </a:extLst>
          </p:cNvPr>
          <p:cNvSpPr/>
          <p:nvPr/>
        </p:nvSpPr>
        <p:spPr>
          <a:xfrm>
            <a:off x="2887247"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81" name="Picture 5">
            <a:extLst>
              <a:ext uri="{FF2B5EF4-FFF2-40B4-BE49-F238E27FC236}">
                <a16:creationId xmlns:a16="http://schemas.microsoft.com/office/drawing/2014/main" id="{B7B12305-7010-81C5-8BF9-9377E3C0416D}"/>
              </a:ext>
            </a:extLst>
          </p:cNvPr>
          <p:cNvPicPr>
            <a:picLocks noChangeAspect="1"/>
          </p:cNvPicPr>
          <p:nvPr/>
        </p:nvPicPr>
        <p:blipFill>
          <a:blip r:embed="rId16">
            <a:lum/>
            <a:alphaModFix/>
          </a:blip>
          <a:srcRect/>
          <a:stretch>
            <a:fillRect/>
          </a:stretch>
        </p:blipFill>
        <p:spPr>
          <a:xfrm>
            <a:off x="2961975" y="2191508"/>
            <a:ext cx="376957" cy="376957"/>
          </a:xfrm>
          <a:prstGeom prst="rect">
            <a:avLst/>
          </a:prstGeom>
          <a:noFill/>
          <a:ln>
            <a:noFill/>
          </a:ln>
        </p:spPr>
      </p:pic>
      <p:pic>
        <p:nvPicPr>
          <p:cNvPr id="83" name="Graphic 28">
            <a:extLst>
              <a:ext uri="{FF2B5EF4-FFF2-40B4-BE49-F238E27FC236}">
                <a16:creationId xmlns:a16="http://schemas.microsoft.com/office/drawing/2014/main" id="{F66AAA64-F430-241F-6340-E5DA8C3E8565}"/>
              </a:ext>
            </a:extLst>
          </p:cNvPr>
          <p:cNvPicPr>
            <a:picLocks noChangeAspect="1"/>
          </p:cNvPicPr>
          <p:nvPr/>
        </p:nvPicPr>
        <p:blipFill>
          <a:blip r:embed="rId11">
            <a:lum/>
            <a:alphaModFix/>
          </a:blip>
          <a:srcRect/>
          <a:stretch>
            <a:fillRect/>
          </a:stretch>
        </p:blipFill>
        <p:spPr>
          <a:xfrm>
            <a:off x="2885983" y="1877588"/>
            <a:ext cx="267232" cy="267232"/>
          </a:xfrm>
          <a:prstGeom prst="rect">
            <a:avLst/>
          </a:prstGeom>
          <a:noFill/>
          <a:ln>
            <a:noFill/>
          </a:ln>
        </p:spPr>
      </p:pic>
      <p:sp>
        <p:nvSpPr>
          <p:cNvPr id="98" name="TextBox 39">
            <a:extLst>
              <a:ext uri="{FF2B5EF4-FFF2-40B4-BE49-F238E27FC236}">
                <a16:creationId xmlns:a16="http://schemas.microsoft.com/office/drawing/2014/main" id="{B6935EF2-0BCF-AA0A-8B95-566A86A9D219}"/>
              </a:ext>
            </a:extLst>
          </p:cNvPr>
          <p:cNvSpPr/>
          <p:nvPr/>
        </p:nvSpPr>
        <p:spPr>
          <a:xfrm>
            <a:off x="2961829"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99" name="Rectangle 26">
            <a:extLst>
              <a:ext uri="{FF2B5EF4-FFF2-40B4-BE49-F238E27FC236}">
                <a16:creationId xmlns:a16="http://schemas.microsoft.com/office/drawing/2014/main" id="{3ADB3649-EFE2-B9A9-FDC2-C63AC4998D89}"/>
              </a:ext>
            </a:extLst>
          </p:cNvPr>
          <p:cNvSpPr/>
          <p:nvPr/>
        </p:nvSpPr>
        <p:spPr>
          <a:xfrm>
            <a:off x="2887247" y="4552039"/>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00" name="Picture 5">
            <a:extLst>
              <a:ext uri="{FF2B5EF4-FFF2-40B4-BE49-F238E27FC236}">
                <a16:creationId xmlns:a16="http://schemas.microsoft.com/office/drawing/2014/main" id="{7D41B77F-6B9A-B38F-AD74-ACA28FEAD11E}"/>
              </a:ext>
            </a:extLst>
          </p:cNvPr>
          <p:cNvPicPr>
            <a:picLocks noChangeAspect="1"/>
          </p:cNvPicPr>
          <p:nvPr/>
        </p:nvPicPr>
        <p:blipFill>
          <a:blip r:embed="rId16">
            <a:lum/>
            <a:alphaModFix/>
          </a:blip>
          <a:srcRect/>
          <a:stretch>
            <a:fillRect/>
          </a:stretch>
        </p:blipFill>
        <p:spPr>
          <a:xfrm>
            <a:off x="2961975" y="4860144"/>
            <a:ext cx="376957" cy="376957"/>
          </a:xfrm>
          <a:prstGeom prst="rect">
            <a:avLst/>
          </a:prstGeom>
          <a:noFill/>
          <a:ln>
            <a:noFill/>
          </a:ln>
        </p:spPr>
      </p:pic>
      <p:pic>
        <p:nvPicPr>
          <p:cNvPr id="101" name="Graphic 28">
            <a:extLst>
              <a:ext uri="{FF2B5EF4-FFF2-40B4-BE49-F238E27FC236}">
                <a16:creationId xmlns:a16="http://schemas.microsoft.com/office/drawing/2014/main" id="{4A19B143-3861-5AC0-BAFB-25FC152F6A39}"/>
              </a:ext>
            </a:extLst>
          </p:cNvPr>
          <p:cNvPicPr>
            <a:picLocks noChangeAspect="1"/>
          </p:cNvPicPr>
          <p:nvPr/>
        </p:nvPicPr>
        <p:blipFill>
          <a:blip r:embed="rId11">
            <a:lum/>
            <a:alphaModFix/>
          </a:blip>
          <a:srcRect/>
          <a:stretch>
            <a:fillRect/>
          </a:stretch>
        </p:blipFill>
        <p:spPr>
          <a:xfrm>
            <a:off x="2885983" y="4546224"/>
            <a:ext cx="267232" cy="267232"/>
          </a:xfrm>
          <a:prstGeom prst="rect">
            <a:avLst/>
          </a:prstGeom>
          <a:noFill/>
          <a:ln>
            <a:noFill/>
          </a:ln>
        </p:spPr>
      </p:pic>
      <p:sp>
        <p:nvSpPr>
          <p:cNvPr id="102" name="TextBox 39">
            <a:extLst>
              <a:ext uri="{FF2B5EF4-FFF2-40B4-BE49-F238E27FC236}">
                <a16:creationId xmlns:a16="http://schemas.microsoft.com/office/drawing/2014/main" id="{3A362E5B-C8D4-52BD-EF85-34C91DA32D96}"/>
              </a:ext>
            </a:extLst>
          </p:cNvPr>
          <p:cNvSpPr/>
          <p:nvPr/>
        </p:nvSpPr>
        <p:spPr>
          <a:xfrm>
            <a:off x="2961829" y="5248523"/>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cxnSp>
        <p:nvCxnSpPr>
          <p:cNvPr id="103" name="Straight Connector 102">
            <a:extLst>
              <a:ext uri="{FF2B5EF4-FFF2-40B4-BE49-F238E27FC236}">
                <a16:creationId xmlns:a16="http://schemas.microsoft.com/office/drawing/2014/main" id="{E6464D69-7E9C-D79E-137A-8E7C1955BDCC}"/>
              </a:ext>
            </a:extLst>
          </p:cNvPr>
          <p:cNvCxnSpPr>
            <a:cxnSpLocks/>
            <a:stCxn id="77" idx="3"/>
          </p:cNvCxnSpPr>
          <p:nvPr/>
        </p:nvCxnSpPr>
        <p:spPr>
          <a:xfrm>
            <a:off x="927211" y="2379987"/>
            <a:ext cx="147290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1B8F85D-C296-91D9-BF2D-6DEA02AE23C2}"/>
              </a:ext>
            </a:extLst>
          </p:cNvPr>
          <p:cNvCxnSpPr>
            <a:cxnSpLocks/>
            <a:stCxn id="81" idx="1"/>
          </p:cNvCxnSpPr>
          <p:nvPr/>
        </p:nvCxnSpPr>
        <p:spPr>
          <a:xfrm flipH="1">
            <a:off x="2522883" y="2379987"/>
            <a:ext cx="4390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0A87E5-DF88-D3DC-7CDB-235B16B50359}"/>
              </a:ext>
            </a:extLst>
          </p:cNvPr>
          <p:cNvCxnSpPr>
            <a:cxnSpLocks/>
          </p:cNvCxnSpPr>
          <p:nvPr/>
        </p:nvCxnSpPr>
        <p:spPr>
          <a:xfrm flipH="1">
            <a:off x="2391635" y="2379987"/>
            <a:ext cx="8481" cy="332765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495D79F-0559-3B95-A5F6-A9EDA45BB5C9}"/>
              </a:ext>
            </a:extLst>
          </p:cNvPr>
          <p:cNvCxnSpPr>
            <a:cxnSpLocks/>
          </p:cNvCxnSpPr>
          <p:nvPr/>
        </p:nvCxnSpPr>
        <p:spPr>
          <a:xfrm>
            <a:off x="2522883" y="2391409"/>
            <a:ext cx="0" cy="331622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0048079-9987-4C63-6776-E572A2BF06E8}"/>
              </a:ext>
            </a:extLst>
          </p:cNvPr>
          <p:cNvCxnSpPr>
            <a:stCxn id="73" idx="3"/>
          </p:cNvCxnSpPr>
          <p:nvPr/>
        </p:nvCxnSpPr>
        <p:spPr>
          <a:xfrm>
            <a:off x="903987" y="5046916"/>
            <a:ext cx="1398763" cy="8909"/>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1CD7871-1906-6005-E51F-8489FBC2F70E}"/>
              </a:ext>
            </a:extLst>
          </p:cNvPr>
          <p:cNvCxnSpPr/>
          <p:nvPr/>
        </p:nvCxnSpPr>
        <p:spPr>
          <a:xfrm>
            <a:off x="2302750" y="5055825"/>
            <a:ext cx="0" cy="75162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FE459D6-19F8-0DDE-26D9-58E0E506C05F}"/>
              </a:ext>
            </a:extLst>
          </p:cNvPr>
          <p:cNvCxnSpPr>
            <a:stCxn id="100" idx="1"/>
          </p:cNvCxnSpPr>
          <p:nvPr/>
        </p:nvCxnSpPr>
        <p:spPr>
          <a:xfrm flipH="1" flipV="1">
            <a:off x="2601879" y="5048622"/>
            <a:ext cx="360096" cy="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84FABE-A3BD-6823-5BD8-38E5866A7263}"/>
              </a:ext>
            </a:extLst>
          </p:cNvPr>
          <p:cNvCxnSpPr/>
          <p:nvPr/>
        </p:nvCxnSpPr>
        <p:spPr>
          <a:xfrm>
            <a:off x="2601879" y="5046915"/>
            <a:ext cx="0" cy="7605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34">
            <a:extLst>
              <a:ext uri="{FF2B5EF4-FFF2-40B4-BE49-F238E27FC236}">
                <a16:creationId xmlns:a16="http://schemas.microsoft.com/office/drawing/2014/main" id="{DA193380-4179-83EC-555B-FBD9DFBFA856}"/>
              </a:ext>
            </a:extLst>
          </p:cNvPr>
          <p:cNvSpPr/>
          <p:nvPr/>
        </p:nvSpPr>
        <p:spPr>
          <a:xfrm>
            <a:off x="8999533" y="52039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12" name="Graphic 36">
            <a:extLst>
              <a:ext uri="{FF2B5EF4-FFF2-40B4-BE49-F238E27FC236}">
                <a16:creationId xmlns:a16="http://schemas.microsoft.com/office/drawing/2014/main" id="{D07A84B3-A5CE-35B5-A93D-506C32A34A41}"/>
              </a:ext>
            </a:extLst>
          </p:cNvPr>
          <p:cNvPicPr>
            <a:picLocks noChangeAspect="1"/>
          </p:cNvPicPr>
          <p:nvPr/>
        </p:nvPicPr>
        <p:blipFill>
          <a:blip r:embed="rId11">
            <a:lum/>
            <a:alphaModFix/>
          </a:blip>
          <a:srcRect/>
          <a:stretch>
            <a:fillRect/>
          </a:stretch>
        </p:blipFill>
        <p:spPr>
          <a:xfrm>
            <a:off x="8998093" y="5195653"/>
            <a:ext cx="380520" cy="380520"/>
          </a:xfrm>
          <a:prstGeom prst="rect">
            <a:avLst/>
          </a:prstGeom>
          <a:noFill/>
          <a:ln>
            <a:noFill/>
          </a:ln>
        </p:spPr>
      </p:pic>
      <p:sp>
        <p:nvSpPr>
          <p:cNvPr id="113" name="TextBox 40">
            <a:extLst>
              <a:ext uri="{FF2B5EF4-FFF2-40B4-BE49-F238E27FC236}">
                <a16:creationId xmlns:a16="http://schemas.microsoft.com/office/drawing/2014/main" id="{199DEB73-07DD-4318-F073-03E6B9D80032}"/>
              </a:ext>
            </a:extLst>
          </p:cNvPr>
          <p:cNvSpPr/>
          <p:nvPr/>
        </p:nvSpPr>
        <p:spPr>
          <a:xfrm>
            <a:off x="9029773" y="619537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Transit Gateway att.</a:t>
            </a:r>
          </a:p>
        </p:txBody>
      </p:sp>
      <p:sp>
        <p:nvSpPr>
          <p:cNvPr id="114" name="TextBox 38">
            <a:extLst>
              <a:ext uri="{FF2B5EF4-FFF2-40B4-BE49-F238E27FC236}">
                <a16:creationId xmlns:a16="http://schemas.microsoft.com/office/drawing/2014/main" id="{3EB39945-4516-053A-E0CE-6DDE88DE9FDD}"/>
              </a:ext>
            </a:extLst>
          </p:cNvPr>
          <p:cNvSpPr/>
          <p:nvPr/>
        </p:nvSpPr>
        <p:spPr>
          <a:xfrm>
            <a:off x="1953170" y="6168944"/>
            <a:ext cx="98121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pic>
        <p:nvPicPr>
          <p:cNvPr id="115" name="Picture 13">
            <a:extLst>
              <a:ext uri="{FF2B5EF4-FFF2-40B4-BE49-F238E27FC236}">
                <a16:creationId xmlns:a16="http://schemas.microsoft.com/office/drawing/2014/main" id="{3572E021-0D89-1D65-D47C-C71CFFC9E73F}"/>
              </a:ext>
            </a:extLst>
          </p:cNvPr>
          <p:cNvPicPr>
            <a:picLocks noChangeAspect="1"/>
          </p:cNvPicPr>
          <p:nvPr/>
        </p:nvPicPr>
        <p:blipFill>
          <a:blip r:embed="rId17">
            <a:lum/>
            <a:alphaModFix/>
          </a:blip>
          <a:srcRect/>
          <a:stretch>
            <a:fillRect/>
          </a:stretch>
        </p:blipFill>
        <p:spPr>
          <a:xfrm>
            <a:off x="2191613" y="5647856"/>
            <a:ext cx="507600" cy="507600"/>
          </a:xfrm>
          <a:prstGeom prst="rect">
            <a:avLst/>
          </a:prstGeom>
          <a:noFill/>
          <a:ln>
            <a:noFill/>
          </a:ln>
        </p:spPr>
      </p:pic>
      <p:pic>
        <p:nvPicPr>
          <p:cNvPr id="116" name="Picture 5">
            <a:extLst>
              <a:ext uri="{FF2B5EF4-FFF2-40B4-BE49-F238E27FC236}">
                <a16:creationId xmlns:a16="http://schemas.microsoft.com/office/drawing/2014/main" id="{CEC030EC-E515-53ED-8219-D81E73A9EE37}"/>
              </a:ext>
            </a:extLst>
          </p:cNvPr>
          <p:cNvPicPr>
            <a:picLocks noChangeAspect="1"/>
          </p:cNvPicPr>
          <p:nvPr/>
        </p:nvPicPr>
        <p:blipFill>
          <a:blip r:embed="rId16">
            <a:lum/>
            <a:alphaModFix/>
          </a:blip>
          <a:srcRect/>
          <a:stretch>
            <a:fillRect/>
          </a:stretch>
        </p:blipFill>
        <p:spPr>
          <a:xfrm>
            <a:off x="9203971" y="5633276"/>
            <a:ext cx="536760" cy="536760"/>
          </a:xfrm>
          <a:prstGeom prst="rect">
            <a:avLst/>
          </a:prstGeom>
          <a:noFill/>
          <a:ln>
            <a:noFill/>
          </a:ln>
        </p:spPr>
      </p:pic>
      <p:sp>
        <p:nvSpPr>
          <p:cNvPr id="117" name="Rectangle 8">
            <a:extLst>
              <a:ext uri="{FF2B5EF4-FFF2-40B4-BE49-F238E27FC236}">
                <a16:creationId xmlns:a16="http://schemas.microsoft.com/office/drawing/2014/main" id="{33738EBB-8D37-A5E2-72EF-5731BCAFEC57}"/>
              </a:ext>
            </a:extLst>
          </p:cNvPr>
          <p:cNvSpPr/>
          <p:nvPr/>
        </p:nvSpPr>
        <p:spPr>
          <a:xfrm>
            <a:off x="4885214" y="3093238"/>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dirty="0">
                <a:ln>
                  <a:noFill/>
                </a:ln>
                <a:latin typeface="+mj-lt"/>
                <a:ea typeface="Microsoft YaHei" pitchFamily="2"/>
                <a:cs typeface="Arial" pitchFamily="34"/>
              </a:rPr>
              <a:t>Service VPC</a:t>
            </a:r>
          </a:p>
        </p:txBody>
      </p:sp>
      <p:pic>
        <p:nvPicPr>
          <p:cNvPr id="118" name="Graphic 9">
            <a:extLst>
              <a:ext uri="{FF2B5EF4-FFF2-40B4-BE49-F238E27FC236}">
                <a16:creationId xmlns:a16="http://schemas.microsoft.com/office/drawing/2014/main" id="{FFBF0476-950C-F90B-66DE-4ECB69266CB6}"/>
              </a:ext>
            </a:extLst>
          </p:cNvPr>
          <p:cNvPicPr>
            <a:picLocks noChangeAspect="1"/>
          </p:cNvPicPr>
          <p:nvPr/>
        </p:nvPicPr>
        <p:blipFill>
          <a:blip r:embed="rId10">
            <a:lum/>
            <a:alphaModFix/>
          </a:blip>
          <a:srcRect/>
          <a:stretch>
            <a:fillRect/>
          </a:stretch>
        </p:blipFill>
        <p:spPr>
          <a:xfrm>
            <a:off x="4877484" y="3089968"/>
            <a:ext cx="427680" cy="451079"/>
          </a:xfrm>
          <a:prstGeom prst="rect">
            <a:avLst/>
          </a:prstGeom>
          <a:noFill/>
          <a:ln>
            <a:noFill/>
          </a:ln>
        </p:spPr>
      </p:pic>
      <p:pic>
        <p:nvPicPr>
          <p:cNvPr id="119" name="Picture 2" descr="(icon)">
            <a:extLst>
              <a:ext uri="{FF2B5EF4-FFF2-40B4-BE49-F238E27FC236}">
                <a16:creationId xmlns:a16="http://schemas.microsoft.com/office/drawing/2014/main" id="{00542364-63B5-AECD-8D15-ED6183552A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84599" y="3445988"/>
            <a:ext cx="494500" cy="494500"/>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39">
            <a:extLst>
              <a:ext uri="{FF2B5EF4-FFF2-40B4-BE49-F238E27FC236}">
                <a16:creationId xmlns:a16="http://schemas.microsoft.com/office/drawing/2014/main" id="{3073C841-A17D-3D39-A418-9D354466E867}"/>
              </a:ext>
            </a:extLst>
          </p:cNvPr>
          <p:cNvSpPr/>
          <p:nvPr/>
        </p:nvSpPr>
        <p:spPr>
          <a:xfrm>
            <a:off x="5365890" y="4017325"/>
            <a:ext cx="2480108" cy="3216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lvl="0">
              <a:defRPr sz="1800"/>
            </a:pPr>
            <a:r>
              <a:rPr lang="sk-SK" sz="1100" dirty="0">
                <a:latin typeface="+mj-lt"/>
                <a:ea typeface="Microsoft YaHei" pitchFamily="2"/>
                <a:cs typeface="Lucida Sans" pitchFamily="2"/>
              </a:rPr>
              <a:t>Log </a:t>
            </a:r>
            <a:r>
              <a:rPr lang="sk-SK" sz="1100" dirty="0" err="1">
                <a:latin typeface="+mj-lt"/>
                <a:ea typeface="Microsoft YaHei" pitchFamily="2"/>
                <a:cs typeface="Lucida Sans" pitchFamily="2"/>
              </a:rPr>
              <a:t>gathering</a:t>
            </a:r>
            <a:r>
              <a:rPr lang="sk-SK" sz="1100" dirty="0">
                <a:latin typeface="+mj-lt"/>
                <a:ea typeface="Microsoft YaHei" pitchFamily="2"/>
                <a:cs typeface="Lucida Sans" pitchFamily="2"/>
              </a:rPr>
              <a:t> and </a:t>
            </a:r>
            <a:r>
              <a:rPr lang="sk-SK" sz="1100" dirty="0" err="1">
                <a:latin typeface="+mj-lt"/>
                <a:ea typeface="Microsoft YaHei" pitchFamily="2"/>
                <a:cs typeface="Lucida Sans" pitchFamily="2"/>
              </a:rPr>
              <a:t>Analytics</a:t>
            </a:r>
            <a:r>
              <a:rPr lang="sk-SK" sz="1100" dirty="0">
                <a:latin typeface="+mj-lt"/>
                <a:ea typeface="Microsoft YaHei" pitchFamily="2"/>
                <a:cs typeface="Lucida Sans" pitchFamily="2"/>
              </a:rPr>
              <a:t>:</a:t>
            </a:r>
          </a:p>
          <a:p>
            <a:pPr lvl="0">
              <a:defRPr sz="1800"/>
            </a:pPr>
            <a:r>
              <a:rPr lang="sk-SK" sz="1100" dirty="0" err="1">
                <a:latin typeface="+mj-lt"/>
                <a:ea typeface="Microsoft YaHei" pitchFamily="2"/>
                <a:cs typeface="Lucida Sans" pitchFamily="2"/>
              </a:rPr>
              <a:t>Athena</a:t>
            </a:r>
            <a:r>
              <a:rPr lang="sk-SK" sz="1100" dirty="0">
                <a:latin typeface="+mj-lt"/>
                <a:ea typeface="Microsoft YaHei" pitchFamily="2"/>
                <a:cs typeface="Lucida Sans" pitchFamily="2"/>
              </a:rPr>
              <a:t> , </a:t>
            </a:r>
            <a:r>
              <a:rPr lang="sk-SK" sz="1100" dirty="0" err="1">
                <a:latin typeface="+mj-lt"/>
                <a:ea typeface="Microsoft YaHei" pitchFamily="2"/>
                <a:cs typeface="Lucida Sans" pitchFamily="2"/>
              </a:rPr>
              <a:t>Synthetics</a:t>
            </a:r>
            <a:r>
              <a:rPr lang="sk-SK" sz="1100" dirty="0">
                <a:latin typeface="+mj-lt"/>
                <a:ea typeface="Microsoft YaHei" pitchFamily="2"/>
                <a:cs typeface="Lucida Sans" pitchFamily="2"/>
              </a:rPr>
              <a:t>, etc... </a:t>
            </a:r>
            <a:endParaRPr lang="sk-SK" sz="1100" b="0" i="0" u="none" strike="noStrike" kern="1200" spc="0" dirty="0">
              <a:ln>
                <a:noFill/>
              </a:ln>
              <a:latin typeface="+mj-lt"/>
              <a:ea typeface="Microsoft YaHei" pitchFamily="2"/>
              <a:cs typeface="Lucida Sans" pitchFamily="2"/>
            </a:endParaRPr>
          </a:p>
        </p:txBody>
      </p:sp>
      <p:pic>
        <p:nvPicPr>
          <p:cNvPr id="121" name="Picture 4" descr="(icon)">
            <a:extLst>
              <a:ext uri="{FF2B5EF4-FFF2-40B4-BE49-F238E27FC236}">
                <a16:creationId xmlns:a16="http://schemas.microsoft.com/office/drawing/2014/main" id="{198C1EBB-C63F-0DC0-079F-E17AA605DA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15384" y="3455658"/>
            <a:ext cx="498266" cy="498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con)">
            <a:extLst>
              <a:ext uri="{FF2B5EF4-FFF2-40B4-BE49-F238E27FC236}">
                <a16:creationId xmlns:a16="http://schemas.microsoft.com/office/drawing/2014/main" id="{BD7D1A70-E0CA-555B-4D48-30AAB2BB1B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16014" y="3458712"/>
            <a:ext cx="498266" cy="4982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Connector 122">
            <a:extLst>
              <a:ext uri="{FF2B5EF4-FFF2-40B4-BE49-F238E27FC236}">
                <a16:creationId xmlns:a16="http://schemas.microsoft.com/office/drawing/2014/main" id="{6A867DBB-FA68-DAF1-83E0-B63F4E6C4E64}"/>
              </a:ext>
            </a:extLst>
          </p:cNvPr>
          <p:cNvCxnSpPr>
            <a:cxnSpLocks/>
          </p:cNvCxnSpPr>
          <p:nvPr/>
        </p:nvCxnSpPr>
        <p:spPr>
          <a:xfrm flipV="1">
            <a:off x="2742429" y="5901656"/>
            <a:ext cx="6461542"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26">
            <a:extLst>
              <a:ext uri="{FF2B5EF4-FFF2-40B4-BE49-F238E27FC236}">
                <a16:creationId xmlns:a16="http://schemas.microsoft.com/office/drawing/2014/main" id="{F2E3176A-B8AA-A5D7-B30B-3D86F868FE7C}"/>
              </a:ext>
            </a:extLst>
          </p:cNvPr>
          <p:cNvSpPr/>
          <p:nvPr/>
        </p:nvSpPr>
        <p:spPr>
          <a:xfrm>
            <a:off x="5152961" y="5177627"/>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5" name="Picture 5">
            <a:extLst>
              <a:ext uri="{FF2B5EF4-FFF2-40B4-BE49-F238E27FC236}">
                <a16:creationId xmlns:a16="http://schemas.microsoft.com/office/drawing/2014/main" id="{624E4400-E5AD-BA6E-84F1-94EE3BE6C255}"/>
              </a:ext>
            </a:extLst>
          </p:cNvPr>
          <p:cNvPicPr>
            <a:picLocks noChangeAspect="1"/>
          </p:cNvPicPr>
          <p:nvPr/>
        </p:nvPicPr>
        <p:blipFill>
          <a:blip r:embed="rId16">
            <a:lum/>
            <a:alphaModFix/>
          </a:blip>
          <a:srcRect/>
          <a:stretch>
            <a:fillRect/>
          </a:stretch>
        </p:blipFill>
        <p:spPr>
          <a:xfrm>
            <a:off x="6456161" y="5637707"/>
            <a:ext cx="536760" cy="536760"/>
          </a:xfrm>
          <a:prstGeom prst="rect">
            <a:avLst/>
          </a:prstGeom>
          <a:noFill/>
          <a:ln>
            <a:noFill/>
          </a:ln>
        </p:spPr>
      </p:pic>
      <p:pic>
        <p:nvPicPr>
          <p:cNvPr id="126" name="Graphic 28">
            <a:extLst>
              <a:ext uri="{FF2B5EF4-FFF2-40B4-BE49-F238E27FC236}">
                <a16:creationId xmlns:a16="http://schemas.microsoft.com/office/drawing/2014/main" id="{3F69AAF0-5A60-15F0-EF3E-C7B9DF14E8F3}"/>
              </a:ext>
            </a:extLst>
          </p:cNvPr>
          <p:cNvPicPr>
            <a:picLocks noChangeAspect="1"/>
          </p:cNvPicPr>
          <p:nvPr/>
        </p:nvPicPr>
        <p:blipFill>
          <a:blip r:embed="rId11">
            <a:lum/>
            <a:alphaModFix/>
          </a:blip>
          <a:srcRect/>
          <a:stretch>
            <a:fillRect/>
          </a:stretch>
        </p:blipFill>
        <p:spPr>
          <a:xfrm>
            <a:off x="5151161" y="5169347"/>
            <a:ext cx="380520" cy="380520"/>
          </a:xfrm>
          <a:prstGeom prst="rect">
            <a:avLst/>
          </a:prstGeom>
          <a:noFill/>
          <a:ln>
            <a:noFill/>
          </a:ln>
        </p:spPr>
      </p:pic>
      <p:cxnSp>
        <p:nvCxnSpPr>
          <p:cNvPr id="127" name="Straight Connector 126">
            <a:extLst>
              <a:ext uri="{FF2B5EF4-FFF2-40B4-BE49-F238E27FC236}">
                <a16:creationId xmlns:a16="http://schemas.microsoft.com/office/drawing/2014/main" id="{CCC7B1A7-7130-74C1-8B06-25A1BA20B735}"/>
              </a:ext>
            </a:extLst>
          </p:cNvPr>
          <p:cNvCxnSpPr>
            <a:cxnSpLocks/>
            <a:stCxn id="115" idx="3"/>
            <a:endCxn id="125" idx="1"/>
          </p:cNvCxnSpPr>
          <p:nvPr/>
        </p:nvCxnSpPr>
        <p:spPr>
          <a:xfrm>
            <a:off x="2699213" y="5901656"/>
            <a:ext cx="3756948"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5B0FB91-00C8-F500-E076-0ADD1B0BCFC3}"/>
              </a:ext>
            </a:extLst>
          </p:cNvPr>
          <p:cNvCxnSpPr>
            <a:stCxn id="125" idx="3"/>
          </p:cNvCxnSpPr>
          <p:nvPr/>
        </p:nvCxnSpPr>
        <p:spPr>
          <a:xfrm flipV="1">
            <a:off x="6992921" y="5901656"/>
            <a:ext cx="2211050"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13">
            <a:extLst>
              <a:ext uri="{FF2B5EF4-FFF2-40B4-BE49-F238E27FC236}">
                <a16:creationId xmlns:a16="http://schemas.microsoft.com/office/drawing/2014/main" id="{A29463B0-2C71-9BB2-BDD8-6CD96A172288}"/>
              </a:ext>
            </a:extLst>
          </p:cNvPr>
          <p:cNvPicPr>
            <a:picLocks noChangeAspect="1"/>
          </p:cNvPicPr>
          <p:nvPr/>
        </p:nvPicPr>
        <p:blipFill>
          <a:blip r:embed="rId17">
            <a:lum/>
            <a:alphaModFix/>
          </a:blip>
          <a:srcRect/>
          <a:stretch>
            <a:fillRect/>
          </a:stretch>
        </p:blipFill>
        <p:spPr>
          <a:xfrm>
            <a:off x="7896709" y="5662436"/>
            <a:ext cx="507600" cy="507600"/>
          </a:xfrm>
          <a:prstGeom prst="rect">
            <a:avLst/>
          </a:prstGeom>
          <a:noFill/>
          <a:ln>
            <a:noFill/>
          </a:ln>
        </p:spPr>
      </p:pic>
      <p:sp>
        <p:nvSpPr>
          <p:cNvPr id="130" name="TextBox 38">
            <a:extLst>
              <a:ext uri="{FF2B5EF4-FFF2-40B4-BE49-F238E27FC236}">
                <a16:creationId xmlns:a16="http://schemas.microsoft.com/office/drawing/2014/main" id="{19A46928-0295-907E-C6EF-EE09F9691F57}"/>
              </a:ext>
            </a:extLst>
          </p:cNvPr>
          <p:cNvSpPr/>
          <p:nvPr/>
        </p:nvSpPr>
        <p:spPr>
          <a:xfrm>
            <a:off x="7569435" y="627925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sp>
        <p:nvSpPr>
          <p:cNvPr id="131" name="TextBox 39">
            <a:extLst>
              <a:ext uri="{FF2B5EF4-FFF2-40B4-BE49-F238E27FC236}">
                <a16:creationId xmlns:a16="http://schemas.microsoft.com/office/drawing/2014/main" id="{4543C8A7-CA51-82B8-C583-39F53D6A8360}"/>
              </a:ext>
            </a:extLst>
          </p:cNvPr>
          <p:cNvSpPr/>
          <p:nvPr/>
        </p:nvSpPr>
        <p:spPr>
          <a:xfrm>
            <a:off x="6002104" y="6199210"/>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 name="Untertitel 2">
            <a:extLst>
              <a:ext uri="{FF2B5EF4-FFF2-40B4-BE49-F238E27FC236}">
                <a16:creationId xmlns:a16="http://schemas.microsoft.com/office/drawing/2014/main" id="{0220D779-5B9A-91E2-6A43-0E61C433ED6C}"/>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10" name="Picture 3">
            <a:extLst>
              <a:ext uri="{FF2B5EF4-FFF2-40B4-BE49-F238E27FC236}">
                <a16:creationId xmlns:a16="http://schemas.microsoft.com/office/drawing/2014/main" id="{66F6A86B-38F0-CFB3-BEAF-15111203B5C8}"/>
              </a:ext>
            </a:extLst>
          </p:cNvPr>
          <p:cNvPicPr>
            <a:picLocks noChangeAspect="1"/>
          </p:cNvPicPr>
          <p:nvPr/>
        </p:nvPicPr>
        <p:blipFill>
          <a:blip r:embed="rId21">
            <a:lum/>
            <a:alphaModFix/>
          </a:blip>
          <a:srcRect/>
          <a:stretch>
            <a:fillRect/>
          </a:stretch>
        </p:blipFill>
        <p:spPr>
          <a:xfrm>
            <a:off x="10321613" y="5369465"/>
            <a:ext cx="560458" cy="560458"/>
          </a:xfrm>
          <a:prstGeom prst="rect">
            <a:avLst/>
          </a:prstGeom>
          <a:noFill/>
          <a:ln>
            <a:noFill/>
          </a:ln>
        </p:spPr>
      </p:pic>
      <p:sp>
        <p:nvSpPr>
          <p:cNvPr id="11" name="Titel 1">
            <a:extLst>
              <a:ext uri="{FF2B5EF4-FFF2-40B4-BE49-F238E27FC236}">
                <a16:creationId xmlns:a16="http://schemas.microsoft.com/office/drawing/2014/main" id="{0F6A30C5-77C0-6AA2-BFD9-F8FA90F5E83F}"/>
              </a:ext>
            </a:extLst>
          </p:cNvPr>
          <p:cNvSpPr txBox="1">
            <a:spLocks/>
          </p:cNvSpPr>
          <p:nvPr/>
        </p:nvSpPr>
        <p:spPr bwMode="gray">
          <a:xfrm>
            <a:off x="10164216" y="5945139"/>
            <a:ext cx="2956361" cy="5184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100" dirty="0">
                <a:solidFill>
                  <a:schemeClr val="tx1"/>
                </a:solidFill>
              </a:rPr>
              <a:t>Network LB on ports:</a:t>
            </a:r>
          </a:p>
          <a:p>
            <a:r>
              <a:rPr lang="en-US" sz="1100" dirty="0">
                <a:solidFill>
                  <a:schemeClr val="tx1"/>
                </a:solidFill>
              </a:rPr>
              <a:t>     - 3129 for explicit proxy</a:t>
            </a:r>
          </a:p>
        </p:txBody>
      </p:sp>
    </p:spTree>
    <p:extLst>
      <p:ext uri="{BB962C8B-B14F-4D97-AF65-F5344CB8AC3E}">
        <p14:creationId xmlns:p14="http://schemas.microsoft.com/office/powerpoint/2010/main" val="2561466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mple background Stock Images - Search Stock Images on Everypixel">
            <a:extLst>
              <a:ext uri="{FF2B5EF4-FFF2-40B4-BE49-F238E27FC236}">
                <a16:creationId xmlns:a16="http://schemas.microsoft.com/office/drawing/2014/main" id="{6E698DE4-7CA7-4A72-B66B-6A4E0F1BF66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10386254-9D06-2231-9F27-F275B256A064}"/>
              </a:ext>
            </a:extLst>
          </p:cNvPr>
          <p:cNvSpPr txBox="1">
            <a:spLocks/>
          </p:cNvSpPr>
          <p:nvPr/>
        </p:nvSpPr>
        <p:spPr bwMode="gray">
          <a:xfrm>
            <a:off x="5102020" y="337643"/>
            <a:ext cx="6613730"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3200" b="1"/>
              <a:t>Serverless forward proxy</a:t>
            </a:r>
            <a:endParaRPr lang="en-US" sz="3200" dirty="0"/>
          </a:p>
        </p:txBody>
      </p:sp>
      <p:grpSp>
        <p:nvGrpSpPr>
          <p:cNvPr id="5" name="Group 4">
            <a:extLst>
              <a:ext uri="{FF2B5EF4-FFF2-40B4-BE49-F238E27FC236}">
                <a16:creationId xmlns:a16="http://schemas.microsoft.com/office/drawing/2014/main" id="{F75C182F-6A58-0CF2-9B83-DB6FD8C76F70}"/>
              </a:ext>
            </a:extLst>
          </p:cNvPr>
          <p:cNvGrpSpPr>
            <a:grpSpLocks noChangeAspect="1"/>
          </p:cNvGrpSpPr>
          <p:nvPr/>
        </p:nvGrpSpPr>
        <p:grpSpPr>
          <a:xfrm>
            <a:off x="8984445" y="3663336"/>
            <a:ext cx="2057400" cy="1259639"/>
            <a:chOff x="8984445" y="3663336"/>
            <a:chExt cx="2057400" cy="1259639"/>
          </a:xfrm>
        </p:grpSpPr>
        <p:sp>
          <p:nvSpPr>
            <p:cNvPr id="6" name="Rectangle 19">
              <a:extLst>
                <a:ext uri="{FF2B5EF4-FFF2-40B4-BE49-F238E27FC236}">
                  <a16:creationId xmlns:a16="http://schemas.microsoft.com/office/drawing/2014/main" id="{212A37C5-5C7B-3CDF-31DA-11FC6E6BCAC3}"/>
                </a:ext>
              </a:extLst>
            </p:cNvPr>
            <p:cNvSpPr/>
            <p:nvPr/>
          </p:nvSpPr>
          <p:spPr>
            <a:xfrm>
              <a:off x="8984445" y="3663336"/>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7" name="Graphic 20">
              <a:extLst>
                <a:ext uri="{FF2B5EF4-FFF2-40B4-BE49-F238E27FC236}">
                  <a16:creationId xmlns:a16="http://schemas.microsoft.com/office/drawing/2014/main" id="{B3A5AAAB-E904-7EC8-781F-B0A83609B280}"/>
                </a:ext>
              </a:extLst>
            </p:cNvPr>
            <p:cNvPicPr>
              <a:picLocks noChangeAspect="1"/>
            </p:cNvPicPr>
            <p:nvPr/>
          </p:nvPicPr>
          <p:blipFill>
            <a:blip r:embed="rId4">
              <a:lum/>
              <a:alphaModFix/>
            </a:blip>
            <a:srcRect/>
            <a:stretch>
              <a:fillRect/>
            </a:stretch>
          </p:blipFill>
          <p:spPr>
            <a:xfrm>
              <a:off x="8984445" y="3663336"/>
              <a:ext cx="380520" cy="380520"/>
            </a:xfrm>
            <a:prstGeom prst="rect">
              <a:avLst/>
            </a:prstGeom>
            <a:noFill/>
            <a:ln>
              <a:noFill/>
            </a:ln>
          </p:spPr>
        </p:pic>
      </p:grpSp>
      <p:sp>
        <p:nvSpPr>
          <p:cNvPr id="14" name="Titel 1">
            <a:extLst>
              <a:ext uri="{FF2B5EF4-FFF2-40B4-BE49-F238E27FC236}">
                <a16:creationId xmlns:a16="http://schemas.microsoft.com/office/drawing/2014/main" id="{3A210430-312F-4201-9BF6-739C18C0CB69}"/>
              </a:ext>
            </a:extLst>
          </p:cNvPr>
          <p:cNvSpPr txBox="1">
            <a:spLocks/>
          </p:cNvSpPr>
          <p:nvPr/>
        </p:nvSpPr>
        <p:spPr bwMode="gray">
          <a:xfrm>
            <a:off x="9029772" y="4084560"/>
            <a:ext cx="2109870" cy="3049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800" dirty="0"/>
              <a:t>Whitelist</a:t>
            </a:r>
          </a:p>
        </p:txBody>
      </p:sp>
      <p:grpSp>
        <p:nvGrpSpPr>
          <p:cNvPr id="17" name="Group 16">
            <a:extLst>
              <a:ext uri="{FF2B5EF4-FFF2-40B4-BE49-F238E27FC236}">
                <a16:creationId xmlns:a16="http://schemas.microsoft.com/office/drawing/2014/main" id="{5A26A085-DE02-B959-1D44-D74269C15A49}"/>
              </a:ext>
            </a:extLst>
          </p:cNvPr>
          <p:cNvGrpSpPr>
            <a:grpSpLocks noChangeAspect="1"/>
          </p:cNvGrpSpPr>
          <p:nvPr/>
        </p:nvGrpSpPr>
        <p:grpSpPr>
          <a:xfrm>
            <a:off x="9026279" y="3783686"/>
            <a:ext cx="2799732" cy="952156"/>
            <a:chOff x="9026279" y="3783686"/>
            <a:chExt cx="2799732" cy="952156"/>
          </a:xfrm>
        </p:grpSpPr>
        <p:pic>
          <p:nvPicPr>
            <p:cNvPr id="18" name="Picture 11">
              <a:extLst>
                <a:ext uri="{FF2B5EF4-FFF2-40B4-BE49-F238E27FC236}">
                  <a16:creationId xmlns:a16="http://schemas.microsoft.com/office/drawing/2014/main" id="{B0625E4D-E342-61AC-0505-6B46BB6484AD}"/>
                </a:ext>
              </a:extLst>
            </p:cNvPr>
            <p:cNvPicPr>
              <a:picLocks noChangeAspect="1"/>
            </p:cNvPicPr>
            <p:nvPr/>
          </p:nvPicPr>
          <p:blipFill>
            <a:blip r:embed="rId5">
              <a:lum/>
              <a:alphaModFix/>
            </a:blip>
            <a:srcRect/>
            <a:stretch>
              <a:fillRect/>
            </a:stretch>
          </p:blipFill>
          <p:spPr>
            <a:xfrm>
              <a:off x="11158882" y="3783686"/>
              <a:ext cx="507600" cy="507600"/>
            </a:xfrm>
            <a:prstGeom prst="rect">
              <a:avLst/>
            </a:prstGeom>
            <a:noFill/>
            <a:ln>
              <a:noFill/>
            </a:ln>
          </p:spPr>
        </p:pic>
        <p:pic>
          <p:nvPicPr>
            <p:cNvPr id="20" name="Picture 19" descr="(none)">
              <a:extLst>
                <a:ext uri="{FF2B5EF4-FFF2-40B4-BE49-F238E27FC236}">
                  <a16:creationId xmlns:a16="http://schemas.microsoft.com/office/drawing/2014/main" id="{DB1B3E12-A2FD-F220-567E-753693DBA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17" y="402970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4">
              <a:extLst>
                <a:ext uri="{FF2B5EF4-FFF2-40B4-BE49-F238E27FC236}">
                  <a16:creationId xmlns:a16="http://schemas.microsoft.com/office/drawing/2014/main" id="{EFFADE54-E2ED-C189-5AC7-3FC451464D1E}"/>
                </a:ext>
              </a:extLst>
            </p:cNvPr>
            <p:cNvSpPr/>
            <p:nvPr/>
          </p:nvSpPr>
          <p:spPr>
            <a:xfrm>
              <a:off x="10416718" y="457451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22" name="Straight Connector 18">
              <a:extLst>
                <a:ext uri="{FF2B5EF4-FFF2-40B4-BE49-F238E27FC236}">
                  <a16:creationId xmlns:a16="http://schemas.microsoft.com/office/drawing/2014/main" id="{DD42665C-5AE2-AB3F-A05C-A03D1D8EE0F0}"/>
                </a:ext>
              </a:extLst>
            </p:cNvPr>
            <p:cNvSpPr/>
            <p:nvPr/>
          </p:nvSpPr>
          <p:spPr>
            <a:xfrm flipV="1">
              <a:off x="10882346" y="4083393"/>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29" name="Picture 28" descr="A logo of cubes and a circle&#10;&#10;Description automatically generated">
              <a:extLst>
                <a:ext uri="{FF2B5EF4-FFF2-40B4-BE49-F238E27FC236}">
                  <a16:creationId xmlns:a16="http://schemas.microsoft.com/office/drawing/2014/main" id="{380D5125-314E-2C17-3703-22C7B295DC13}"/>
                </a:ext>
              </a:extLst>
            </p:cNvPr>
            <p:cNvPicPr>
              <a:picLocks noChangeAspect="1"/>
            </p:cNvPicPr>
            <p:nvPr/>
          </p:nvPicPr>
          <p:blipFill>
            <a:blip r:embed="rId7"/>
            <a:stretch>
              <a:fillRect/>
            </a:stretch>
          </p:blipFill>
          <p:spPr>
            <a:xfrm>
              <a:off x="9026279" y="4060483"/>
              <a:ext cx="568773" cy="568772"/>
            </a:xfrm>
            <a:prstGeom prst="rect">
              <a:avLst/>
            </a:prstGeom>
          </p:spPr>
        </p:pic>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8">
              <a:lum/>
              <a:alphaModFix/>
            </a:blip>
            <a:srcRect/>
            <a:stretch>
              <a:fillRect/>
            </a:stretch>
          </p:blipFill>
          <p:spPr>
            <a:xfrm>
              <a:off x="9523629" y="3968759"/>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9"/>
            <a:stretch>
              <a:fillRect/>
            </a:stretch>
          </p:blipFill>
          <p:spPr>
            <a:xfrm>
              <a:off x="9516843" y="4370568"/>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9926020" y="4102312"/>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46A800"/>
                  </a:solidFill>
                </a:rPr>
                <a:t>Squid Proxy</a:t>
              </a:r>
              <a:endParaRPr lang="en-US" sz="12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9926021" y="451475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FluentBit</a:t>
              </a:r>
            </a:p>
          </p:txBody>
        </p:sp>
        <p:sp>
          <p:nvSpPr>
            <p:cNvPr id="28" name="TextBox 44">
              <a:extLst>
                <a:ext uri="{FF2B5EF4-FFF2-40B4-BE49-F238E27FC236}">
                  <a16:creationId xmlns:a16="http://schemas.microsoft.com/office/drawing/2014/main" id="{07A2372E-6FCD-5A4E-9705-CEECC339981D}"/>
                </a:ext>
              </a:extLst>
            </p:cNvPr>
            <p:cNvSpPr/>
            <p:nvPr/>
          </p:nvSpPr>
          <p:spPr>
            <a:xfrm>
              <a:off x="11084846" y="4352029"/>
              <a:ext cx="741165"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sp>
        <p:nvSpPr>
          <p:cNvPr id="31" name="TextBox 30">
            <a:extLst>
              <a:ext uri="{FF2B5EF4-FFF2-40B4-BE49-F238E27FC236}">
                <a16:creationId xmlns:a16="http://schemas.microsoft.com/office/drawing/2014/main" id="{A8A58327-71AD-85D8-FA8E-54742CF02280}"/>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grpSp>
        <p:nvGrpSpPr>
          <p:cNvPr id="32" name="Group 31">
            <a:extLst>
              <a:ext uri="{FF2B5EF4-FFF2-40B4-BE49-F238E27FC236}">
                <a16:creationId xmlns:a16="http://schemas.microsoft.com/office/drawing/2014/main" id="{2AE43976-0AE1-7018-C815-388213A76691}"/>
              </a:ext>
            </a:extLst>
          </p:cNvPr>
          <p:cNvGrpSpPr>
            <a:grpSpLocks noChangeAspect="1"/>
          </p:cNvGrpSpPr>
          <p:nvPr/>
        </p:nvGrpSpPr>
        <p:grpSpPr>
          <a:xfrm>
            <a:off x="255354" y="3056707"/>
            <a:ext cx="1987934" cy="2485189"/>
            <a:chOff x="350280" y="2713382"/>
            <a:chExt cx="2830680" cy="3538737"/>
          </a:xfrm>
        </p:grpSpPr>
        <p:sp>
          <p:nvSpPr>
            <p:cNvPr id="33" name="Rectangle 8">
              <a:extLst>
                <a:ext uri="{FF2B5EF4-FFF2-40B4-BE49-F238E27FC236}">
                  <a16:creationId xmlns:a16="http://schemas.microsoft.com/office/drawing/2014/main" id="{C4287469-C3B8-65EE-4E7E-2FED684F8636}"/>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3</a:t>
              </a:r>
            </a:p>
          </p:txBody>
        </p:sp>
        <p:pic>
          <p:nvPicPr>
            <p:cNvPr id="34" name="Graphic 9">
              <a:extLst>
                <a:ext uri="{FF2B5EF4-FFF2-40B4-BE49-F238E27FC236}">
                  <a16:creationId xmlns:a16="http://schemas.microsoft.com/office/drawing/2014/main" id="{B45A055C-CDE4-3AE4-C6E4-30FF05C9B3EC}"/>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35" name="Rectangle 12">
              <a:extLst>
                <a:ext uri="{FF2B5EF4-FFF2-40B4-BE49-F238E27FC236}">
                  <a16:creationId xmlns:a16="http://schemas.microsoft.com/office/drawing/2014/main" id="{FEC2FDC5-D603-3008-71F2-83446F86C6B6}"/>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36" name="Graphic 13">
              <a:extLst>
                <a:ext uri="{FF2B5EF4-FFF2-40B4-BE49-F238E27FC236}">
                  <a16:creationId xmlns:a16="http://schemas.microsoft.com/office/drawing/2014/main" id="{DFD86EDF-7176-5288-AB24-EBAB02888CDC}"/>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37" name="Picture 15">
              <a:extLst>
                <a:ext uri="{FF2B5EF4-FFF2-40B4-BE49-F238E27FC236}">
                  <a16:creationId xmlns:a16="http://schemas.microsoft.com/office/drawing/2014/main" id="{F8B3AFB3-5506-F5CE-75EA-861BF8D51755}"/>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38" name="TextBox 24">
              <a:extLst>
                <a:ext uri="{FF2B5EF4-FFF2-40B4-BE49-F238E27FC236}">
                  <a16:creationId xmlns:a16="http://schemas.microsoft.com/office/drawing/2014/main" id="{A1ADF3B6-FBB0-1EF3-810E-70B0D7BD82CC}"/>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39" name="Group 38">
            <a:extLst>
              <a:ext uri="{FF2B5EF4-FFF2-40B4-BE49-F238E27FC236}">
                <a16:creationId xmlns:a16="http://schemas.microsoft.com/office/drawing/2014/main" id="{17F13404-3428-B890-8D00-5E33E4B275CA}"/>
              </a:ext>
            </a:extLst>
          </p:cNvPr>
          <p:cNvGrpSpPr>
            <a:grpSpLocks noChangeAspect="1"/>
          </p:cNvGrpSpPr>
          <p:nvPr/>
        </p:nvGrpSpPr>
        <p:grpSpPr>
          <a:xfrm>
            <a:off x="278578" y="389778"/>
            <a:ext cx="1987934" cy="2485189"/>
            <a:chOff x="350280" y="2713382"/>
            <a:chExt cx="2830680" cy="3538737"/>
          </a:xfrm>
        </p:grpSpPr>
        <p:sp>
          <p:nvSpPr>
            <p:cNvPr id="40" name="Rectangle 8">
              <a:extLst>
                <a:ext uri="{FF2B5EF4-FFF2-40B4-BE49-F238E27FC236}">
                  <a16:creationId xmlns:a16="http://schemas.microsoft.com/office/drawing/2014/main" id="{622D05B2-73F1-9BF5-399D-0A611DAA8120}"/>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1</a:t>
              </a:r>
            </a:p>
          </p:txBody>
        </p:sp>
        <p:pic>
          <p:nvPicPr>
            <p:cNvPr id="41" name="Graphic 9">
              <a:extLst>
                <a:ext uri="{FF2B5EF4-FFF2-40B4-BE49-F238E27FC236}">
                  <a16:creationId xmlns:a16="http://schemas.microsoft.com/office/drawing/2014/main" id="{8D7C16F8-D638-4CE4-8007-D3E3157C032A}"/>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42" name="Rectangle 12">
              <a:extLst>
                <a:ext uri="{FF2B5EF4-FFF2-40B4-BE49-F238E27FC236}">
                  <a16:creationId xmlns:a16="http://schemas.microsoft.com/office/drawing/2014/main" id="{403F5D10-9C90-C6C0-2568-28AFC3FF0B40}"/>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3" name="Graphic 13">
              <a:extLst>
                <a:ext uri="{FF2B5EF4-FFF2-40B4-BE49-F238E27FC236}">
                  <a16:creationId xmlns:a16="http://schemas.microsoft.com/office/drawing/2014/main" id="{B037E11D-D7C4-EFDE-A539-309D991A17D9}"/>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44" name="Picture 15">
              <a:extLst>
                <a:ext uri="{FF2B5EF4-FFF2-40B4-BE49-F238E27FC236}">
                  <a16:creationId xmlns:a16="http://schemas.microsoft.com/office/drawing/2014/main" id="{B71F5645-949B-CBEA-E5B6-7D7E6040266A}"/>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45" name="TextBox 24">
              <a:extLst>
                <a:ext uri="{FF2B5EF4-FFF2-40B4-BE49-F238E27FC236}">
                  <a16:creationId xmlns:a16="http://schemas.microsoft.com/office/drawing/2014/main" id="{EBAB829B-F90E-0477-1D95-CDEA0D776503}"/>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sp>
        <p:nvSpPr>
          <p:cNvPr id="46" name="Rectangle 8">
            <a:extLst>
              <a:ext uri="{FF2B5EF4-FFF2-40B4-BE49-F238E27FC236}">
                <a16:creationId xmlns:a16="http://schemas.microsoft.com/office/drawing/2014/main" id="{F818D453-BE68-7CB0-73C2-78F58C6E9B9B}"/>
              </a:ext>
            </a:extLst>
          </p:cNvPr>
          <p:cNvSpPr/>
          <p:nvPr/>
        </p:nvSpPr>
        <p:spPr>
          <a:xfrm>
            <a:off x="2690299" y="389778"/>
            <a:ext cx="1987934" cy="24851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2</a:t>
            </a:r>
          </a:p>
        </p:txBody>
      </p:sp>
      <p:pic>
        <p:nvPicPr>
          <p:cNvPr id="47" name="Graphic 9">
            <a:extLst>
              <a:ext uri="{FF2B5EF4-FFF2-40B4-BE49-F238E27FC236}">
                <a16:creationId xmlns:a16="http://schemas.microsoft.com/office/drawing/2014/main" id="{A0D31CF7-AE60-FFBA-3093-F5780649F88B}"/>
              </a:ext>
            </a:extLst>
          </p:cNvPr>
          <p:cNvPicPr>
            <a:picLocks noChangeAspect="1"/>
          </p:cNvPicPr>
          <p:nvPr/>
        </p:nvPicPr>
        <p:blipFill>
          <a:blip r:embed="rId10">
            <a:lum/>
            <a:alphaModFix/>
          </a:blip>
          <a:srcRect/>
          <a:stretch>
            <a:fillRect/>
          </a:stretch>
        </p:blipFill>
        <p:spPr>
          <a:xfrm>
            <a:off x="2699213" y="389778"/>
            <a:ext cx="300352" cy="316784"/>
          </a:xfrm>
          <a:prstGeom prst="rect">
            <a:avLst/>
          </a:prstGeom>
          <a:noFill/>
          <a:ln>
            <a:noFill/>
          </a:ln>
        </p:spPr>
      </p:pic>
      <p:sp>
        <p:nvSpPr>
          <p:cNvPr id="48" name="Rectangle 12">
            <a:extLst>
              <a:ext uri="{FF2B5EF4-FFF2-40B4-BE49-F238E27FC236}">
                <a16:creationId xmlns:a16="http://schemas.microsoft.com/office/drawing/2014/main" id="{1603044E-5733-6664-C243-A139983DA895}"/>
              </a:ext>
            </a:extLst>
          </p:cNvPr>
          <p:cNvSpPr/>
          <p:nvPr/>
        </p:nvSpPr>
        <p:spPr>
          <a:xfrm>
            <a:off x="2887247" y="810935"/>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9" name="Graphic 13">
            <a:extLst>
              <a:ext uri="{FF2B5EF4-FFF2-40B4-BE49-F238E27FC236}">
                <a16:creationId xmlns:a16="http://schemas.microsoft.com/office/drawing/2014/main" id="{A7CABB6D-4016-B32A-F012-8F0788546DB0}"/>
              </a:ext>
            </a:extLst>
          </p:cNvPr>
          <p:cNvPicPr>
            <a:picLocks noChangeAspect="1"/>
          </p:cNvPicPr>
          <p:nvPr/>
        </p:nvPicPr>
        <p:blipFill>
          <a:blip r:embed="rId11">
            <a:lum/>
            <a:alphaModFix/>
          </a:blip>
          <a:srcRect/>
          <a:stretch>
            <a:fillRect/>
          </a:stretch>
        </p:blipFill>
        <p:spPr>
          <a:xfrm>
            <a:off x="2885983" y="810935"/>
            <a:ext cx="267232" cy="267232"/>
          </a:xfrm>
          <a:prstGeom prst="rect">
            <a:avLst/>
          </a:prstGeom>
          <a:noFill/>
          <a:ln>
            <a:noFill/>
          </a:ln>
        </p:spPr>
      </p:pic>
      <p:pic>
        <p:nvPicPr>
          <p:cNvPr id="50" name="Picture 15">
            <a:extLst>
              <a:ext uri="{FF2B5EF4-FFF2-40B4-BE49-F238E27FC236}">
                <a16:creationId xmlns:a16="http://schemas.microsoft.com/office/drawing/2014/main" id="{2646E44C-1D21-A9EE-668B-F59343DA6B12}"/>
              </a:ext>
            </a:extLst>
          </p:cNvPr>
          <p:cNvPicPr>
            <a:picLocks noChangeAspect="1"/>
          </p:cNvPicPr>
          <p:nvPr/>
        </p:nvPicPr>
        <p:blipFill>
          <a:blip r:embed="rId12">
            <a:lum/>
            <a:alphaModFix/>
          </a:blip>
          <a:srcRect/>
          <a:stretch>
            <a:fillRect/>
          </a:stretch>
        </p:blipFill>
        <p:spPr>
          <a:xfrm>
            <a:off x="3005188" y="1182540"/>
            <a:ext cx="356478" cy="356478"/>
          </a:xfrm>
          <a:prstGeom prst="rect">
            <a:avLst/>
          </a:prstGeom>
          <a:noFill/>
          <a:ln>
            <a:noFill/>
          </a:ln>
        </p:spPr>
      </p:pic>
      <p:sp>
        <p:nvSpPr>
          <p:cNvPr id="51" name="TextBox 24">
            <a:extLst>
              <a:ext uri="{FF2B5EF4-FFF2-40B4-BE49-F238E27FC236}">
                <a16:creationId xmlns:a16="http://schemas.microsoft.com/office/drawing/2014/main" id="{4C41CA2D-28F7-0517-4A24-B2ABC2301E1E}"/>
              </a:ext>
            </a:extLst>
          </p:cNvPr>
          <p:cNvSpPr/>
          <p:nvPr/>
        </p:nvSpPr>
        <p:spPr>
          <a:xfrm>
            <a:off x="2999565" y="1526798"/>
            <a:ext cx="103985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nvGrpSpPr>
          <p:cNvPr id="52" name="Group 51">
            <a:extLst>
              <a:ext uri="{FF2B5EF4-FFF2-40B4-BE49-F238E27FC236}">
                <a16:creationId xmlns:a16="http://schemas.microsoft.com/office/drawing/2014/main" id="{7944BD13-93B3-51BC-50B3-CDCE30694BB8}"/>
              </a:ext>
            </a:extLst>
          </p:cNvPr>
          <p:cNvGrpSpPr>
            <a:grpSpLocks noChangeAspect="1"/>
          </p:cNvGrpSpPr>
          <p:nvPr/>
        </p:nvGrpSpPr>
        <p:grpSpPr>
          <a:xfrm>
            <a:off x="2690299" y="3058414"/>
            <a:ext cx="1987934" cy="2485189"/>
            <a:chOff x="350280" y="2713382"/>
            <a:chExt cx="2830680" cy="3538737"/>
          </a:xfrm>
        </p:grpSpPr>
        <p:sp>
          <p:nvSpPr>
            <p:cNvPr id="53" name="Rectangle 8">
              <a:extLst>
                <a:ext uri="{FF2B5EF4-FFF2-40B4-BE49-F238E27FC236}">
                  <a16:creationId xmlns:a16="http://schemas.microsoft.com/office/drawing/2014/main" id="{D5BDA974-6025-724B-E385-31A540245C27}"/>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n</a:t>
              </a:r>
            </a:p>
          </p:txBody>
        </p:sp>
        <p:pic>
          <p:nvPicPr>
            <p:cNvPr id="54" name="Graphic 9">
              <a:extLst>
                <a:ext uri="{FF2B5EF4-FFF2-40B4-BE49-F238E27FC236}">
                  <a16:creationId xmlns:a16="http://schemas.microsoft.com/office/drawing/2014/main" id="{5F9CE672-DA25-8B3C-BF53-1B09782A4357}"/>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55" name="Rectangle 12">
              <a:extLst>
                <a:ext uri="{FF2B5EF4-FFF2-40B4-BE49-F238E27FC236}">
                  <a16:creationId xmlns:a16="http://schemas.microsoft.com/office/drawing/2014/main" id="{137BCEB2-5FAC-65E4-9230-E4D5211DAADF}"/>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56" name="Graphic 13">
              <a:extLst>
                <a:ext uri="{FF2B5EF4-FFF2-40B4-BE49-F238E27FC236}">
                  <a16:creationId xmlns:a16="http://schemas.microsoft.com/office/drawing/2014/main" id="{EF06E276-08CE-7A62-A89B-2D8C33A4E0AA}"/>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57" name="Picture 15">
              <a:extLst>
                <a:ext uri="{FF2B5EF4-FFF2-40B4-BE49-F238E27FC236}">
                  <a16:creationId xmlns:a16="http://schemas.microsoft.com/office/drawing/2014/main" id="{60700FD4-AEB9-FF86-0B6D-5346B3364ED3}"/>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58" name="TextBox 24">
              <a:extLst>
                <a:ext uri="{FF2B5EF4-FFF2-40B4-BE49-F238E27FC236}">
                  <a16:creationId xmlns:a16="http://schemas.microsoft.com/office/drawing/2014/main" id="{72EC3143-7AE4-0B50-769E-480B1D2462DB}"/>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59" name="Group 58">
            <a:extLst>
              <a:ext uri="{FF2B5EF4-FFF2-40B4-BE49-F238E27FC236}">
                <a16:creationId xmlns:a16="http://schemas.microsoft.com/office/drawing/2014/main" id="{837ECE0B-FE51-1695-FA21-0BB31FAB05EB}"/>
              </a:ext>
            </a:extLst>
          </p:cNvPr>
          <p:cNvGrpSpPr>
            <a:grpSpLocks noChangeAspect="1"/>
          </p:cNvGrpSpPr>
          <p:nvPr/>
        </p:nvGrpSpPr>
        <p:grpSpPr>
          <a:xfrm>
            <a:off x="8955190" y="2246533"/>
            <a:ext cx="2057400" cy="1259639"/>
            <a:chOff x="8955190" y="2246533"/>
            <a:chExt cx="2057400" cy="1259639"/>
          </a:xfrm>
        </p:grpSpPr>
        <p:grpSp>
          <p:nvGrpSpPr>
            <p:cNvPr id="60" name="Group 59">
              <a:extLst>
                <a:ext uri="{FF2B5EF4-FFF2-40B4-BE49-F238E27FC236}">
                  <a16:creationId xmlns:a16="http://schemas.microsoft.com/office/drawing/2014/main" id="{BF5C8756-B592-C421-7475-4EF775A6D403}"/>
                </a:ext>
              </a:extLst>
            </p:cNvPr>
            <p:cNvGrpSpPr/>
            <p:nvPr/>
          </p:nvGrpSpPr>
          <p:grpSpPr>
            <a:xfrm>
              <a:off x="8955190" y="2246533"/>
              <a:ext cx="2057400" cy="1259639"/>
              <a:chOff x="8955190" y="2246533"/>
              <a:chExt cx="2057400" cy="1259639"/>
            </a:xfrm>
          </p:grpSpPr>
          <p:grpSp>
            <p:nvGrpSpPr>
              <p:cNvPr id="62" name="Group 61">
                <a:extLst>
                  <a:ext uri="{FF2B5EF4-FFF2-40B4-BE49-F238E27FC236}">
                    <a16:creationId xmlns:a16="http://schemas.microsoft.com/office/drawing/2014/main" id="{19C11D21-2FD6-65D9-9D7F-22FB88377B22}"/>
                  </a:ext>
                </a:extLst>
              </p:cNvPr>
              <p:cNvGrpSpPr>
                <a:grpSpLocks noChangeAspect="1"/>
              </p:cNvGrpSpPr>
              <p:nvPr/>
            </p:nvGrpSpPr>
            <p:grpSpPr>
              <a:xfrm>
                <a:off x="8955190" y="2246533"/>
                <a:ext cx="2057400" cy="1259639"/>
                <a:chOff x="8955190" y="2246533"/>
                <a:chExt cx="2057400" cy="1259639"/>
              </a:xfrm>
            </p:grpSpPr>
            <p:sp>
              <p:nvSpPr>
                <p:cNvPr id="64" name="Rectangle 10">
                  <a:extLst>
                    <a:ext uri="{FF2B5EF4-FFF2-40B4-BE49-F238E27FC236}">
                      <a16:creationId xmlns:a16="http://schemas.microsoft.com/office/drawing/2014/main" id="{CB219D7B-8026-0BBA-9190-E898C485B587}"/>
                    </a:ext>
                  </a:extLst>
                </p:cNvPr>
                <p:cNvSpPr/>
                <p:nvPr/>
              </p:nvSpPr>
              <p:spPr>
                <a:xfrm>
                  <a:off x="8955190" y="22465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27D9ED"/>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Public subnet</a:t>
                  </a:r>
                </a:p>
              </p:txBody>
            </p:sp>
            <p:pic>
              <p:nvPicPr>
                <p:cNvPr id="65" name="Graphic 5">
                  <a:extLst>
                    <a:ext uri="{FF2B5EF4-FFF2-40B4-BE49-F238E27FC236}">
                      <a16:creationId xmlns:a16="http://schemas.microsoft.com/office/drawing/2014/main" id="{996B5ABD-37C4-AD7C-1EFE-76724B118D51}"/>
                    </a:ext>
                  </a:extLst>
                </p:cNvPr>
                <p:cNvPicPr>
                  <a:picLocks noChangeAspect="1"/>
                </p:cNvPicPr>
                <p:nvPr/>
              </p:nvPicPr>
              <p:blipFill>
                <a:blip r:embed="rId13">
                  <a:lum/>
                  <a:alphaModFix/>
                </a:blip>
                <a:srcRect/>
                <a:stretch>
                  <a:fillRect/>
                </a:stretch>
              </p:blipFill>
              <p:spPr>
                <a:xfrm>
                  <a:off x="8955190" y="2246533"/>
                  <a:ext cx="380520" cy="380520"/>
                </a:xfrm>
                <a:prstGeom prst="rect">
                  <a:avLst/>
                </a:prstGeom>
                <a:noFill/>
                <a:ln>
                  <a:noFill/>
                </a:ln>
              </p:spPr>
            </p:pic>
          </p:grpSp>
          <p:pic>
            <p:nvPicPr>
              <p:cNvPr id="63" name="Picture 14">
                <a:extLst>
                  <a:ext uri="{FF2B5EF4-FFF2-40B4-BE49-F238E27FC236}">
                    <a16:creationId xmlns:a16="http://schemas.microsoft.com/office/drawing/2014/main" id="{0BFC827C-CB1B-C7EF-4C3C-FA7696673230}"/>
                  </a:ext>
                </a:extLst>
              </p:cNvPr>
              <p:cNvPicPr>
                <a:picLocks noChangeAspect="1"/>
              </p:cNvPicPr>
              <p:nvPr/>
            </p:nvPicPr>
            <p:blipFill>
              <a:blip r:embed="rId14">
                <a:lum/>
                <a:alphaModFix/>
              </a:blip>
              <a:srcRect/>
              <a:stretch>
                <a:fillRect/>
              </a:stretch>
            </p:blipFill>
            <p:spPr>
              <a:xfrm>
                <a:off x="9680192" y="2583746"/>
                <a:ext cx="536760" cy="536760"/>
              </a:xfrm>
              <a:prstGeom prst="rect">
                <a:avLst/>
              </a:prstGeom>
              <a:noFill/>
              <a:ln>
                <a:noFill/>
              </a:ln>
            </p:spPr>
          </p:pic>
        </p:grpSp>
        <p:sp>
          <p:nvSpPr>
            <p:cNvPr id="61" name="TextBox 47">
              <a:extLst>
                <a:ext uri="{FF2B5EF4-FFF2-40B4-BE49-F238E27FC236}">
                  <a16:creationId xmlns:a16="http://schemas.microsoft.com/office/drawing/2014/main" id="{A365938B-4561-F002-1C02-F4A5EB9182BC}"/>
                </a:ext>
              </a:extLst>
            </p:cNvPr>
            <p:cNvSpPr/>
            <p:nvPr/>
          </p:nvSpPr>
          <p:spPr>
            <a:xfrm>
              <a:off x="9512792" y="3187466"/>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NAT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grpSp>
      <p:sp>
        <p:nvSpPr>
          <p:cNvPr id="66" name="Rectangle 29">
            <a:extLst>
              <a:ext uri="{FF2B5EF4-FFF2-40B4-BE49-F238E27FC236}">
                <a16:creationId xmlns:a16="http://schemas.microsoft.com/office/drawing/2014/main" id="{2732BF02-3055-2D6A-93C2-EFDB66B2752E}"/>
              </a:ext>
            </a:extLst>
          </p:cNvPr>
          <p:cNvSpPr/>
          <p:nvPr/>
        </p:nvSpPr>
        <p:spPr>
          <a:xfrm>
            <a:off x="8514549" y="1644613"/>
            <a:ext cx="3225143" cy="497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dirty="0" err="1">
                <a:latin typeface="+mj-lt"/>
                <a:ea typeface="Microsoft YaHei" pitchFamily="2"/>
                <a:cs typeface="Arial" pitchFamily="34"/>
              </a:rPr>
              <a:t>O</a:t>
            </a:r>
            <a:r>
              <a:rPr lang="sk-SK" sz="1000" b="0" i="0" u="none" strike="noStrike" kern="1200" spc="0" dirty="0" err="1">
                <a:ln>
                  <a:noFill/>
                </a:ln>
                <a:latin typeface="+mj-lt"/>
                <a:ea typeface="Microsoft YaHei" pitchFamily="2"/>
                <a:cs typeface="Arial" pitchFamily="34"/>
              </a:rPr>
              <a:t>utbound</a:t>
            </a:r>
            <a:r>
              <a:rPr lang="sk-SK" sz="1000" b="0" i="0" u="none" strike="noStrike" kern="1200" spc="0" dirty="0">
                <a:ln>
                  <a:noFill/>
                </a:ln>
                <a:latin typeface="+mj-lt"/>
                <a:ea typeface="Microsoft YaHei" pitchFamily="2"/>
                <a:cs typeface="Arial" pitchFamily="34"/>
              </a:rPr>
              <a:t> VPC</a:t>
            </a:r>
          </a:p>
        </p:txBody>
      </p:sp>
      <p:pic>
        <p:nvPicPr>
          <p:cNvPr id="67" name="Graphic 30">
            <a:extLst>
              <a:ext uri="{FF2B5EF4-FFF2-40B4-BE49-F238E27FC236}">
                <a16:creationId xmlns:a16="http://schemas.microsoft.com/office/drawing/2014/main" id="{12C7FAB8-C51F-DE72-0F2B-35EAB4164D83}"/>
              </a:ext>
            </a:extLst>
          </p:cNvPr>
          <p:cNvPicPr>
            <a:picLocks noChangeAspect="1"/>
          </p:cNvPicPr>
          <p:nvPr/>
        </p:nvPicPr>
        <p:blipFill>
          <a:blip r:embed="rId10">
            <a:lum/>
            <a:alphaModFix/>
          </a:blip>
          <a:srcRect/>
          <a:stretch>
            <a:fillRect/>
          </a:stretch>
        </p:blipFill>
        <p:spPr>
          <a:xfrm>
            <a:off x="8514550" y="1644613"/>
            <a:ext cx="427680" cy="451079"/>
          </a:xfrm>
          <a:prstGeom prst="rect">
            <a:avLst/>
          </a:prstGeom>
          <a:noFill/>
          <a:ln>
            <a:noFill/>
          </a:ln>
        </p:spPr>
      </p:pic>
      <p:grpSp>
        <p:nvGrpSpPr>
          <p:cNvPr id="68" name="Group 6">
            <a:extLst>
              <a:ext uri="{FF2B5EF4-FFF2-40B4-BE49-F238E27FC236}">
                <a16:creationId xmlns:a16="http://schemas.microsoft.com/office/drawing/2014/main" id="{ADCFF979-4BC0-9A58-B9EF-3DC215456716}"/>
              </a:ext>
            </a:extLst>
          </p:cNvPr>
          <p:cNvGrpSpPr/>
          <p:nvPr/>
        </p:nvGrpSpPr>
        <p:grpSpPr>
          <a:xfrm>
            <a:off x="10780925" y="1422131"/>
            <a:ext cx="1480679" cy="675974"/>
            <a:chOff x="6889680" y="1207799"/>
            <a:chExt cx="1480679" cy="675974"/>
          </a:xfrm>
        </p:grpSpPr>
        <p:sp>
          <p:nvSpPr>
            <p:cNvPr id="69" name="Oval 16">
              <a:extLst>
                <a:ext uri="{FF2B5EF4-FFF2-40B4-BE49-F238E27FC236}">
                  <a16:creationId xmlns:a16="http://schemas.microsoft.com/office/drawing/2014/main" id="{A458FF83-A6AA-8980-089D-FA9666FCE7B9}"/>
                </a:ext>
              </a:extLst>
            </p:cNvPr>
            <p:cNvSpPr/>
            <p:nvPr/>
          </p:nvSpPr>
          <p:spPr>
            <a:xfrm>
              <a:off x="7159679" y="1207799"/>
              <a:ext cx="512999" cy="541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F1570"/>
            </a:solidFill>
            <a:ln w="12600">
              <a:solidFill>
                <a:srgbClr val="120D45"/>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70" name="Graphic 17">
              <a:extLst>
                <a:ext uri="{FF2B5EF4-FFF2-40B4-BE49-F238E27FC236}">
                  <a16:creationId xmlns:a16="http://schemas.microsoft.com/office/drawing/2014/main" id="{D58522D3-FC0D-CB7A-B577-6F9F716BAEB1}"/>
                </a:ext>
              </a:extLst>
            </p:cNvPr>
            <p:cNvPicPr>
              <a:picLocks noChangeAspect="1"/>
            </p:cNvPicPr>
            <p:nvPr/>
          </p:nvPicPr>
          <p:blipFill>
            <a:blip r:embed="rId15">
              <a:lum/>
              <a:alphaModFix/>
            </a:blip>
            <a:srcRect/>
            <a:stretch>
              <a:fillRect/>
            </a:stretch>
          </p:blipFill>
          <p:spPr>
            <a:xfrm>
              <a:off x="7159679" y="1207799"/>
              <a:ext cx="512999" cy="541440"/>
            </a:xfrm>
            <a:prstGeom prst="rect">
              <a:avLst/>
            </a:prstGeom>
            <a:noFill/>
            <a:ln>
              <a:noFill/>
            </a:ln>
          </p:spPr>
        </p:pic>
        <p:sp>
          <p:nvSpPr>
            <p:cNvPr id="71" name="TextBox 25">
              <a:extLst>
                <a:ext uri="{FF2B5EF4-FFF2-40B4-BE49-F238E27FC236}">
                  <a16:creationId xmlns:a16="http://schemas.microsoft.com/office/drawing/2014/main" id="{3E7C8B30-C92A-ACB1-5E18-0F46AB7144E3}"/>
                </a:ext>
              </a:extLst>
            </p:cNvPr>
            <p:cNvSpPr/>
            <p:nvPr/>
          </p:nvSpPr>
          <p:spPr>
            <a:xfrm>
              <a:off x="6889680" y="1722960"/>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Internet Gateway</a:t>
              </a:r>
            </a:p>
          </p:txBody>
        </p:sp>
      </p:grpSp>
      <p:sp>
        <p:nvSpPr>
          <p:cNvPr id="72" name="Rectangle 26">
            <a:extLst>
              <a:ext uri="{FF2B5EF4-FFF2-40B4-BE49-F238E27FC236}">
                <a16:creationId xmlns:a16="http://schemas.microsoft.com/office/drawing/2014/main" id="{6CE58E00-3B62-8394-3902-213472ED2889}"/>
              </a:ext>
            </a:extLst>
          </p:cNvPr>
          <p:cNvSpPr/>
          <p:nvPr/>
        </p:nvSpPr>
        <p:spPr>
          <a:xfrm>
            <a:off x="452302" y="4550332"/>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3" name="Picture 5">
            <a:extLst>
              <a:ext uri="{FF2B5EF4-FFF2-40B4-BE49-F238E27FC236}">
                <a16:creationId xmlns:a16="http://schemas.microsoft.com/office/drawing/2014/main" id="{D5F83F55-0C99-9367-7792-CC22B151AB7C}"/>
              </a:ext>
            </a:extLst>
          </p:cNvPr>
          <p:cNvPicPr>
            <a:picLocks noChangeAspect="1"/>
          </p:cNvPicPr>
          <p:nvPr/>
        </p:nvPicPr>
        <p:blipFill>
          <a:blip r:embed="rId16">
            <a:lum/>
            <a:alphaModFix/>
          </a:blip>
          <a:srcRect/>
          <a:stretch>
            <a:fillRect/>
          </a:stretch>
        </p:blipFill>
        <p:spPr>
          <a:xfrm>
            <a:off x="527030" y="4858437"/>
            <a:ext cx="376957" cy="376957"/>
          </a:xfrm>
          <a:prstGeom prst="rect">
            <a:avLst/>
          </a:prstGeom>
          <a:noFill/>
          <a:ln>
            <a:noFill/>
          </a:ln>
        </p:spPr>
      </p:pic>
      <p:pic>
        <p:nvPicPr>
          <p:cNvPr id="74" name="Graphic 28">
            <a:extLst>
              <a:ext uri="{FF2B5EF4-FFF2-40B4-BE49-F238E27FC236}">
                <a16:creationId xmlns:a16="http://schemas.microsoft.com/office/drawing/2014/main" id="{8678D25F-B835-43EE-42A8-B672E9AA19C2}"/>
              </a:ext>
            </a:extLst>
          </p:cNvPr>
          <p:cNvPicPr>
            <a:picLocks noChangeAspect="1"/>
          </p:cNvPicPr>
          <p:nvPr/>
        </p:nvPicPr>
        <p:blipFill>
          <a:blip r:embed="rId11">
            <a:lum/>
            <a:alphaModFix/>
          </a:blip>
          <a:srcRect/>
          <a:stretch>
            <a:fillRect/>
          </a:stretch>
        </p:blipFill>
        <p:spPr>
          <a:xfrm>
            <a:off x="451038" y="4544517"/>
            <a:ext cx="267232" cy="267232"/>
          </a:xfrm>
          <a:prstGeom prst="rect">
            <a:avLst/>
          </a:prstGeom>
          <a:noFill/>
          <a:ln>
            <a:noFill/>
          </a:ln>
        </p:spPr>
      </p:pic>
      <p:sp>
        <p:nvSpPr>
          <p:cNvPr id="75" name="TextBox 39">
            <a:extLst>
              <a:ext uri="{FF2B5EF4-FFF2-40B4-BE49-F238E27FC236}">
                <a16:creationId xmlns:a16="http://schemas.microsoft.com/office/drawing/2014/main" id="{B0F68CB0-EFD9-CE21-87B7-D1BF81181CE8}"/>
              </a:ext>
            </a:extLst>
          </p:cNvPr>
          <p:cNvSpPr/>
          <p:nvPr/>
        </p:nvSpPr>
        <p:spPr>
          <a:xfrm>
            <a:off x="526884" y="5246816"/>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76" name="Rectangle 26">
            <a:extLst>
              <a:ext uri="{FF2B5EF4-FFF2-40B4-BE49-F238E27FC236}">
                <a16:creationId xmlns:a16="http://schemas.microsoft.com/office/drawing/2014/main" id="{DC5C9FA4-50DE-00E9-0E15-8E449B993F33}"/>
              </a:ext>
            </a:extLst>
          </p:cNvPr>
          <p:cNvSpPr/>
          <p:nvPr/>
        </p:nvSpPr>
        <p:spPr>
          <a:xfrm>
            <a:off x="475526"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7" name="Picture 5">
            <a:extLst>
              <a:ext uri="{FF2B5EF4-FFF2-40B4-BE49-F238E27FC236}">
                <a16:creationId xmlns:a16="http://schemas.microsoft.com/office/drawing/2014/main" id="{6193EACD-B1C6-40E5-8A08-06E2D973585E}"/>
              </a:ext>
            </a:extLst>
          </p:cNvPr>
          <p:cNvPicPr>
            <a:picLocks noChangeAspect="1"/>
          </p:cNvPicPr>
          <p:nvPr/>
        </p:nvPicPr>
        <p:blipFill>
          <a:blip r:embed="rId16">
            <a:lum/>
            <a:alphaModFix/>
          </a:blip>
          <a:srcRect/>
          <a:stretch>
            <a:fillRect/>
          </a:stretch>
        </p:blipFill>
        <p:spPr>
          <a:xfrm>
            <a:off x="550254" y="2191508"/>
            <a:ext cx="376957" cy="376957"/>
          </a:xfrm>
          <a:prstGeom prst="rect">
            <a:avLst/>
          </a:prstGeom>
          <a:noFill/>
          <a:ln>
            <a:noFill/>
          </a:ln>
        </p:spPr>
      </p:pic>
      <p:pic>
        <p:nvPicPr>
          <p:cNvPr id="78" name="Graphic 28">
            <a:extLst>
              <a:ext uri="{FF2B5EF4-FFF2-40B4-BE49-F238E27FC236}">
                <a16:creationId xmlns:a16="http://schemas.microsoft.com/office/drawing/2014/main" id="{37E6B30D-9C1F-A90F-E86B-3B4F8C8A1160}"/>
              </a:ext>
            </a:extLst>
          </p:cNvPr>
          <p:cNvPicPr>
            <a:picLocks noChangeAspect="1"/>
          </p:cNvPicPr>
          <p:nvPr/>
        </p:nvPicPr>
        <p:blipFill>
          <a:blip r:embed="rId11">
            <a:lum/>
            <a:alphaModFix/>
          </a:blip>
          <a:srcRect/>
          <a:stretch>
            <a:fillRect/>
          </a:stretch>
        </p:blipFill>
        <p:spPr>
          <a:xfrm>
            <a:off x="474262" y="1877588"/>
            <a:ext cx="267232" cy="267232"/>
          </a:xfrm>
          <a:prstGeom prst="rect">
            <a:avLst/>
          </a:prstGeom>
          <a:noFill/>
          <a:ln>
            <a:noFill/>
          </a:ln>
        </p:spPr>
      </p:pic>
      <p:sp>
        <p:nvSpPr>
          <p:cNvPr id="79" name="TextBox 39">
            <a:extLst>
              <a:ext uri="{FF2B5EF4-FFF2-40B4-BE49-F238E27FC236}">
                <a16:creationId xmlns:a16="http://schemas.microsoft.com/office/drawing/2014/main" id="{CFBDC92B-C000-9C94-2359-5FCD1D74A920}"/>
              </a:ext>
            </a:extLst>
          </p:cNvPr>
          <p:cNvSpPr/>
          <p:nvPr/>
        </p:nvSpPr>
        <p:spPr>
          <a:xfrm>
            <a:off x="550108"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0" name="Rectangle 26">
            <a:extLst>
              <a:ext uri="{FF2B5EF4-FFF2-40B4-BE49-F238E27FC236}">
                <a16:creationId xmlns:a16="http://schemas.microsoft.com/office/drawing/2014/main" id="{4A5094B0-B09E-83DA-3F15-34AD79879B7D}"/>
              </a:ext>
            </a:extLst>
          </p:cNvPr>
          <p:cNvSpPr/>
          <p:nvPr/>
        </p:nvSpPr>
        <p:spPr>
          <a:xfrm>
            <a:off x="2887247"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81" name="Picture 5">
            <a:extLst>
              <a:ext uri="{FF2B5EF4-FFF2-40B4-BE49-F238E27FC236}">
                <a16:creationId xmlns:a16="http://schemas.microsoft.com/office/drawing/2014/main" id="{B7B12305-7010-81C5-8BF9-9377E3C0416D}"/>
              </a:ext>
            </a:extLst>
          </p:cNvPr>
          <p:cNvPicPr>
            <a:picLocks noChangeAspect="1"/>
          </p:cNvPicPr>
          <p:nvPr/>
        </p:nvPicPr>
        <p:blipFill>
          <a:blip r:embed="rId16">
            <a:lum/>
            <a:alphaModFix/>
          </a:blip>
          <a:srcRect/>
          <a:stretch>
            <a:fillRect/>
          </a:stretch>
        </p:blipFill>
        <p:spPr>
          <a:xfrm>
            <a:off x="2961975" y="2191508"/>
            <a:ext cx="376957" cy="376957"/>
          </a:xfrm>
          <a:prstGeom prst="rect">
            <a:avLst/>
          </a:prstGeom>
          <a:noFill/>
          <a:ln>
            <a:noFill/>
          </a:ln>
        </p:spPr>
      </p:pic>
      <p:pic>
        <p:nvPicPr>
          <p:cNvPr id="83" name="Graphic 28">
            <a:extLst>
              <a:ext uri="{FF2B5EF4-FFF2-40B4-BE49-F238E27FC236}">
                <a16:creationId xmlns:a16="http://schemas.microsoft.com/office/drawing/2014/main" id="{F66AAA64-F430-241F-6340-E5DA8C3E8565}"/>
              </a:ext>
            </a:extLst>
          </p:cNvPr>
          <p:cNvPicPr>
            <a:picLocks noChangeAspect="1"/>
          </p:cNvPicPr>
          <p:nvPr/>
        </p:nvPicPr>
        <p:blipFill>
          <a:blip r:embed="rId11">
            <a:lum/>
            <a:alphaModFix/>
          </a:blip>
          <a:srcRect/>
          <a:stretch>
            <a:fillRect/>
          </a:stretch>
        </p:blipFill>
        <p:spPr>
          <a:xfrm>
            <a:off x="2885983" y="1877588"/>
            <a:ext cx="267232" cy="267232"/>
          </a:xfrm>
          <a:prstGeom prst="rect">
            <a:avLst/>
          </a:prstGeom>
          <a:noFill/>
          <a:ln>
            <a:noFill/>
          </a:ln>
        </p:spPr>
      </p:pic>
      <p:sp>
        <p:nvSpPr>
          <p:cNvPr id="98" name="TextBox 39">
            <a:extLst>
              <a:ext uri="{FF2B5EF4-FFF2-40B4-BE49-F238E27FC236}">
                <a16:creationId xmlns:a16="http://schemas.microsoft.com/office/drawing/2014/main" id="{B6935EF2-0BCF-AA0A-8B95-566A86A9D219}"/>
              </a:ext>
            </a:extLst>
          </p:cNvPr>
          <p:cNvSpPr/>
          <p:nvPr/>
        </p:nvSpPr>
        <p:spPr>
          <a:xfrm>
            <a:off x="2961829"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99" name="Rectangle 26">
            <a:extLst>
              <a:ext uri="{FF2B5EF4-FFF2-40B4-BE49-F238E27FC236}">
                <a16:creationId xmlns:a16="http://schemas.microsoft.com/office/drawing/2014/main" id="{3ADB3649-EFE2-B9A9-FDC2-C63AC4998D89}"/>
              </a:ext>
            </a:extLst>
          </p:cNvPr>
          <p:cNvSpPr/>
          <p:nvPr/>
        </p:nvSpPr>
        <p:spPr>
          <a:xfrm>
            <a:off x="2887247" y="4552039"/>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00" name="Picture 5">
            <a:extLst>
              <a:ext uri="{FF2B5EF4-FFF2-40B4-BE49-F238E27FC236}">
                <a16:creationId xmlns:a16="http://schemas.microsoft.com/office/drawing/2014/main" id="{7D41B77F-6B9A-B38F-AD74-ACA28FEAD11E}"/>
              </a:ext>
            </a:extLst>
          </p:cNvPr>
          <p:cNvPicPr>
            <a:picLocks noChangeAspect="1"/>
          </p:cNvPicPr>
          <p:nvPr/>
        </p:nvPicPr>
        <p:blipFill>
          <a:blip r:embed="rId16">
            <a:lum/>
            <a:alphaModFix/>
          </a:blip>
          <a:srcRect/>
          <a:stretch>
            <a:fillRect/>
          </a:stretch>
        </p:blipFill>
        <p:spPr>
          <a:xfrm>
            <a:off x="2961975" y="4860144"/>
            <a:ext cx="376957" cy="376957"/>
          </a:xfrm>
          <a:prstGeom prst="rect">
            <a:avLst/>
          </a:prstGeom>
          <a:noFill/>
          <a:ln>
            <a:noFill/>
          </a:ln>
        </p:spPr>
      </p:pic>
      <p:pic>
        <p:nvPicPr>
          <p:cNvPr id="101" name="Graphic 28">
            <a:extLst>
              <a:ext uri="{FF2B5EF4-FFF2-40B4-BE49-F238E27FC236}">
                <a16:creationId xmlns:a16="http://schemas.microsoft.com/office/drawing/2014/main" id="{4A19B143-3861-5AC0-BAFB-25FC152F6A39}"/>
              </a:ext>
            </a:extLst>
          </p:cNvPr>
          <p:cNvPicPr>
            <a:picLocks noChangeAspect="1"/>
          </p:cNvPicPr>
          <p:nvPr/>
        </p:nvPicPr>
        <p:blipFill>
          <a:blip r:embed="rId11">
            <a:lum/>
            <a:alphaModFix/>
          </a:blip>
          <a:srcRect/>
          <a:stretch>
            <a:fillRect/>
          </a:stretch>
        </p:blipFill>
        <p:spPr>
          <a:xfrm>
            <a:off x="2885983" y="4546224"/>
            <a:ext cx="267232" cy="267232"/>
          </a:xfrm>
          <a:prstGeom prst="rect">
            <a:avLst/>
          </a:prstGeom>
          <a:noFill/>
          <a:ln>
            <a:noFill/>
          </a:ln>
        </p:spPr>
      </p:pic>
      <p:sp>
        <p:nvSpPr>
          <p:cNvPr id="102" name="TextBox 39">
            <a:extLst>
              <a:ext uri="{FF2B5EF4-FFF2-40B4-BE49-F238E27FC236}">
                <a16:creationId xmlns:a16="http://schemas.microsoft.com/office/drawing/2014/main" id="{3A362E5B-C8D4-52BD-EF85-34C91DA32D96}"/>
              </a:ext>
            </a:extLst>
          </p:cNvPr>
          <p:cNvSpPr/>
          <p:nvPr/>
        </p:nvSpPr>
        <p:spPr>
          <a:xfrm>
            <a:off x="2961829" y="5248523"/>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cxnSp>
        <p:nvCxnSpPr>
          <p:cNvPr id="103" name="Straight Connector 102">
            <a:extLst>
              <a:ext uri="{FF2B5EF4-FFF2-40B4-BE49-F238E27FC236}">
                <a16:creationId xmlns:a16="http://schemas.microsoft.com/office/drawing/2014/main" id="{E6464D69-7E9C-D79E-137A-8E7C1955BDCC}"/>
              </a:ext>
            </a:extLst>
          </p:cNvPr>
          <p:cNvCxnSpPr>
            <a:cxnSpLocks/>
            <a:stCxn id="77" idx="3"/>
          </p:cNvCxnSpPr>
          <p:nvPr/>
        </p:nvCxnSpPr>
        <p:spPr>
          <a:xfrm>
            <a:off x="927211" y="2379987"/>
            <a:ext cx="147290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1B8F85D-C296-91D9-BF2D-6DEA02AE23C2}"/>
              </a:ext>
            </a:extLst>
          </p:cNvPr>
          <p:cNvCxnSpPr>
            <a:cxnSpLocks/>
            <a:stCxn id="81" idx="1"/>
          </p:cNvCxnSpPr>
          <p:nvPr/>
        </p:nvCxnSpPr>
        <p:spPr>
          <a:xfrm flipH="1">
            <a:off x="2522883" y="2379987"/>
            <a:ext cx="4390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0A87E5-DF88-D3DC-7CDB-235B16B50359}"/>
              </a:ext>
            </a:extLst>
          </p:cNvPr>
          <p:cNvCxnSpPr>
            <a:cxnSpLocks/>
          </p:cNvCxnSpPr>
          <p:nvPr/>
        </p:nvCxnSpPr>
        <p:spPr>
          <a:xfrm flipH="1">
            <a:off x="2391635" y="2379987"/>
            <a:ext cx="8481" cy="332765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495D79F-0559-3B95-A5F6-A9EDA45BB5C9}"/>
              </a:ext>
            </a:extLst>
          </p:cNvPr>
          <p:cNvCxnSpPr>
            <a:cxnSpLocks/>
          </p:cNvCxnSpPr>
          <p:nvPr/>
        </p:nvCxnSpPr>
        <p:spPr>
          <a:xfrm>
            <a:off x="2522883" y="2391409"/>
            <a:ext cx="0" cy="331622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0048079-9987-4C63-6776-E572A2BF06E8}"/>
              </a:ext>
            </a:extLst>
          </p:cNvPr>
          <p:cNvCxnSpPr>
            <a:stCxn id="73" idx="3"/>
          </p:cNvCxnSpPr>
          <p:nvPr/>
        </p:nvCxnSpPr>
        <p:spPr>
          <a:xfrm>
            <a:off x="903987" y="5046916"/>
            <a:ext cx="1398763" cy="8909"/>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1CD7871-1906-6005-E51F-8489FBC2F70E}"/>
              </a:ext>
            </a:extLst>
          </p:cNvPr>
          <p:cNvCxnSpPr/>
          <p:nvPr/>
        </p:nvCxnSpPr>
        <p:spPr>
          <a:xfrm>
            <a:off x="2302750" y="5055825"/>
            <a:ext cx="0" cy="75162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FE459D6-19F8-0DDE-26D9-58E0E506C05F}"/>
              </a:ext>
            </a:extLst>
          </p:cNvPr>
          <p:cNvCxnSpPr>
            <a:stCxn id="100" idx="1"/>
          </p:cNvCxnSpPr>
          <p:nvPr/>
        </p:nvCxnSpPr>
        <p:spPr>
          <a:xfrm flipH="1" flipV="1">
            <a:off x="2601879" y="5048622"/>
            <a:ext cx="360096" cy="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84FABE-A3BD-6823-5BD8-38E5866A7263}"/>
              </a:ext>
            </a:extLst>
          </p:cNvPr>
          <p:cNvCxnSpPr/>
          <p:nvPr/>
        </p:nvCxnSpPr>
        <p:spPr>
          <a:xfrm>
            <a:off x="2601879" y="5046915"/>
            <a:ext cx="0" cy="7605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34">
            <a:extLst>
              <a:ext uri="{FF2B5EF4-FFF2-40B4-BE49-F238E27FC236}">
                <a16:creationId xmlns:a16="http://schemas.microsoft.com/office/drawing/2014/main" id="{DA193380-4179-83EC-555B-FBD9DFBFA856}"/>
              </a:ext>
            </a:extLst>
          </p:cNvPr>
          <p:cNvSpPr/>
          <p:nvPr/>
        </p:nvSpPr>
        <p:spPr>
          <a:xfrm>
            <a:off x="8999533" y="52039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12" name="Graphic 36">
            <a:extLst>
              <a:ext uri="{FF2B5EF4-FFF2-40B4-BE49-F238E27FC236}">
                <a16:creationId xmlns:a16="http://schemas.microsoft.com/office/drawing/2014/main" id="{D07A84B3-A5CE-35B5-A93D-506C32A34A41}"/>
              </a:ext>
            </a:extLst>
          </p:cNvPr>
          <p:cNvPicPr>
            <a:picLocks noChangeAspect="1"/>
          </p:cNvPicPr>
          <p:nvPr/>
        </p:nvPicPr>
        <p:blipFill>
          <a:blip r:embed="rId11">
            <a:lum/>
            <a:alphaModFix/>
          </a:blip>
          <a:srcRect/>
          <a:stretch>
            <a:fillRect/>
          </a:stretch>
        </p:blipFill>
        <p:spPr>
          <a:xfrm>
            <a:off x="8998093" y="5195653"/>
            <a:ext cx="380520" cy="380520"/>
          </a:xfrm>
          <a:prstGeom prst="rect">
            <a:avLst/>
          </a:prstGeom>
          <a:noFill/>
          <a:ln>
            <a:noFill/>
          </a:ln>
        </p:spPr>
      </p:pic>
      <p:sp>
        <p:nvSpPr>
          <p:cNvPr id="113" name="TextBox 40">
            <a:extLst>
              <a:ext uri="{FF2B5EF4-FFF2-40B4-BE49-F238E27FC236}">
                <a16:creationId xmlns:a16="http://schemas.microsoft.com/office/drawing/2014/main" id="{199DEB73-07DD-4318-F073-03E6B9D80032}"/>
              </a:ext>
            </a:extLst>
          </p:cNvPr>
          <p:cNvSpPr/>
          <p:nvPr/>
        </p:nvSpPr>
        <p:spPr>
          <a:xfrm>
            <a:off x="9029773" y="619537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Transit Gateway att.</a:t>
            </a:r>
          </a:p>
        </p:txBody>
      </p:sp>
      <p:sp>
        <p:nvSpPr>
          <p:cNvPr id="114" name="TextBox 38">
            <a:extLst>
              <a:ext uri="{FF2B5EF4-FFF2-40B4-BE49-F238E27FC236}">
                <a16:creationId xmlns:a16="http://schemas.microsoft.com/office/drawing/2014/main" id="{3EB39945-4516-053A-E0CE-6DDE88DE9FDD}"/>
              </a:ext>
            </a:extLst>
          </p:cNvPr>
          <p:cNvSpPr/>
          <p:nvPr/>
        </p:nvSpPr>
        <p:spPr>
          <a:xfrm>
            <a:off x="1953170" y="6168944"/>
            <a:ext cx="98121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pic>
        <p:nvPicPr>
          <p:cNvPr id="115" name="Picture 13">
            <a:extLst>
              <a:ext uri="{FF2B5EF4-FFF2-40B4-BE49-F238E27FC236}">
                <a16:creationId xmlns:a16="http://schemas.microsoft.com/office/drawing/2014/main" id="{3572E021-0D89-1D65-D47C-C71CFFC9E73F}"/>
              </a:ext>
            </a:extLst>
          </p:cNvPr>
          <p:cNvPicPr>
            <a:picLocks noChangeAspect="1"/>
          </p:cNvPicPr>
          <p:nvPr/>
        </p:nvPicPr>
        <p:blipFill>
          <a:blip r:embed="rId17">
            <a:lum/>
            <a:alphaModFix/>
          </a:blip>
          <a:srcRect/>
          <a:stretch>
            <a:fillRect/>
          </a:stretch>
        </p:blipFill>
        <p:spPr>
          <a:xfrm>
            <a:off x="2191613" y="5647856"/>
            <a:ext cx="507600" cy="507600"/>
          </a:xfrm>
          <a:prstGeom prst="rect">
            <a:avLst/>
          </a:prstGeom>
          <a:noFill/>
          <a:ln>
            <a:noFill/>
          </a:ln>
        </p:spPr>
      </p:pic>
      <p:pic>
        <p:nvPicPr>
          <p:cNvPr id="116" name="Picture 5">
            <a:extLst>
              <a:ext uri="{FF2B5EF4-FFF2-40B4-BE49-F238E27FC236}">
                <a16:creationId xmlns:a16="http://schemas.microsoft.com/office/drawing/2014/main" id="{CEC030EC-E515-53ED-8219-D81E73A9EE37}"/>
              </a:ext>
            </a:extLst>
          </p:cNvPr>
          <p:cNvPicPr>
            <a:picLocks noChangeAspect="1"/>
          </p:cNvPicPr>
          <p:nvPr/>
        </p:nvPicPr>
        <p:blipFill>
          <a:blip r:embed="rId16">
            <a:lum/>
            <a:alphaModFix/>
          </a:blip>
          <a:srcRect/>
          <a:stretch>
            <a:fillRect/>
          </a:stretch>
        </p:blipFill>
        <p:spPr>
          <a:xfrm>
            <a:off x="9203971" y="5633276"/>
            <a:ext cx="536760" cy="536760"/>
          </a:xfrm>
          <a:prstGeom prst="rect">
            <a:avLst/>
          </a:prstGeom>
          <a:noFill/>
          <a:ln>
            <a:noFill/>
          </a:ln>
        </p:spPr>
      </p:pic>
      <p:sp>
        <p:nvSpPr>
          <p:cNvPr id="117" name="Rectangle 8">
            <a:extLst>
              <a:ext uri="{FF2B5EF4-FFF2-40B4-BE49-F238E27FC236}">
                <a16:creationId xmlns:a16="http://schemas.microsoft.com/office/drawing/2014/main" id="{33738EBB-8D37-A5E2-72EF-5731BCAFEC57}"/>
              </a:ext>
            </a:extLst>
          </p:cNvPr>
          <p:cNvSpPr/>
          <p:nvPr/>
        </p:nvSpPr>
        <p:spPr>
          <a:xfrm>
            <a:off x="4885214" y="3093238"/>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dirty="0">
                <a:ln>
                  <a:noFill/>
                </a:ln>
                <a:latin typeface="+mj-lt"/>
                <a:ea typeface="Microsoft YaHei" pitchFamily="2"/>
                <a:cs typeface="Arial" pitchFamily="34"/>
              </a:rPr>
              <a:t>Service VPC</a:t>
            </a:r>
          </a:p>
        </p:txBody>
      </p:sp>
      <p:pic>
        <p:nvPicPr>
          <p:cNvPr id="118" name="Graphic 9">
            <a:extLst>
              <a:ext uri="{FF2B5EF4-FFF2-40B4-BE49-F238E27FC236}">
                <a16:creationId xmlns:a16="http://schemas.microsoft.com/office/drawing/2014/main" id="{FFBF0476-950C-F90B-66DE-4ECB69266CB6}"/>
              </a:ext>
            </a:extLst>
          </p:cNvPr>
          <p:cNvPicPr>
            <a:picLocks noChangeAspect="1"/>
          </p:cNvPicPr>
          <p:nvPr/>
        </p:nvPicPr>
        <p:blipFill>
          <a:blip r:embed="rId10">
            <a:lum/>
            <a:alphaModFix/>
          </a:blip>
          <a:srcRect/>
          <a:stretch>
            <a:fillRect/>
          </a:stretch>
        </p:blipFill>
        <p:spPr>
          <a:xfrm>
            <a:off x="4877484" y="3089968"/>
            <a:ext cx="427680" cy="451079"/>
          </a:xfrm>
          <a:prstGeom prst="rect">
            <a:avLst/>
          </a:prstGeom>
          <a:noFill/>
          <a:ln>
            <a:noFill/>
          </a:ln>
        </p:spPr>
      </p:pic>
      <p:pic>
        <p:nvPicPr>
          <p:cNvPr id="119" name="Picture 2" descr="(icon)">
            <a:extLst>
              <a:ext uri="{FF2B5EF4-FFF2-40B4-BE49-F238E27FC236}">
                <a16:creationId xmlns:a16="http://schemas.microsoft.com/office/drawing/2014/main" id="{00542364-63B5-AECD-8D15-ED6183552A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84599" y="3445988"/>
            <a:ext cx="494500" cy="494500"/>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39">
            <a:extLst>
              <a:ext uri="{FF2B5EF4-FFF2-40B4-BE49-F238E27FC236}">
                <a16:creationId xmlns:a16="http://schemas.microsoft.com/office/drawing/2014/main" id="{3073C841-A17D-3D39-A418-9D354466E867}"/>
              </a:ext>
            </a:extLst>
          </p:cNvPr>
          <p:cNvSpPr/>
          <p:nvPr/>
        </p:nvSpPr>
        <p:spPr>
          <a:xfrm>
            <a:off x="5365890" y="4017325"/>
            <a:ext cx="2480108" cy="3216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lvl="0">
              <a:defRPr sz="1800"/>
            </a:pPr>
            <a:r>
              <a:rPr lang="sk-SK" sz="1100" dirty="0">
                <a:latin typeface="+mj-lt"/>
                <a:ea typeface="Microsoft YaHei" pitchFamily="2"/>
                <a:cs typeface="Lucida Sans" pitchFamily="2"/>
              </a:rPr>
              <a:t>Log </a:t>
            </a:r>
            <a:r>
              <a:rPr lang="sk-SK" sz="1100" dirty="0" err="1">
                <a:latin typeface="+mj-lt"/>
                <a:ea typeface="Microsoft YaHei" pitchFamily="2"/>
                <a:cs typeface="Lucida Sans" pitchFamily="2"/>
              </a:rPr>
              <a:t>gathering</a:t>
            </a:r>
            <a:r>
              <a:rPr lang="sk-SK" sz="1100" dirty="0">
                <a:latin typeface="+mj-lt"/>
                <a:ea typeface="Microsoft YaHei" pitchFamily="2"/>
                <a:cs typeface="Lucida Sans" pitchFamily="2"/>
              </a:rPr>
              <a:t> and </a:t>
            </a:r>
            <a:r>
              <a:rPr lang="sk-SK" sz="1100" dirty="0" err="1">
                <a:latin typeface="+mj-lt"/>
                <a:ea typeface="Microsoft YaHei" pitchFamily="2"/>
                <a:cs typeface="Lucida Sans" pitchFamily="2"/>
              </a:rPr>
              <a:t>Analytics</a:t>
            </a:r>
            <a:r>
              <a:rPr lang="sk-SK" sz="1100" dirty="0">
                <a:latin typeface="+mj-lt"/>
                <a:ea typeface="Microsoft YaHei" pitchFamily="2"/>
                <a:cs typeface="Lucida Sans" pitchFamily="2"/>
              </a:rPr>
              <a:t>:</a:t>
            </a:r>
          </a:p>
          <a:p>
            <a:pPr lvl="0">
              <a:defRPr sz="1800"/>
            </a:pPr>
            <a:r>
              <a:rPr lang="sk-SK" sz="1100" dirty="0" err="1">
                <a:latin typeface="+mj-lt"/>
                <a:ea typeface="Microsoft YaHei" pitchFamily="2"/>
                <a:cs typeface="Lucida Sans" pitchFamily="2"/>
              </a:rPr>
              <a:t>Athena</a:t>
            </a:r>
            <a:r>
              <a:rPr lang="sk-SK" sz="1100" dirty="0">
                <a:latin typeface="+mj-lt"/>
                <a:ea typeface="Microsoft YaHei" pitchFamily="2"/>
                <a:cs typeface="Lucida Sans" pitchFamily="2"/>
              </a:rPr>
              <a:t> , </a:t>
            </a:r>
            <a:r>
              <a:rPr lang="sk-SK" sz="1100" dirty="0" err="1">
                <a:latin typeface="+mj-lt"/>
                <a:ea typeface="Microsoft YaHei" pitchFamily="2"/>
                <a:cs typeface="Lucida Sans" pitchFamily="2"/>
              </a:rPr>
              <a:t>Synthetics</a:t>
            </a:r>
            <a:r>
              <a:rPr lang="sk-SK" sz="1100" dirty="0">
                <a:latin typeface="+mj-lt"/>
                <a:ea typeface="Microsoft YaHei" pitchFamily="2"/>
                <a:cs typeface="Lucida Sans" pitchFamily="2"/>
              </a:rPr>
              <a:t>, etc... </a:t>
            </a:r>
            <a:endParaRPr lang="sk-SK" sz="1100" b="0" i="0" u="none" strike="noStrike" kern="1200" spc="0" dirty="0">
              <a:ln>
                <a:noFill/>
              </a:ln>
              <a:latin typeface="+mj-lt"/>
              <a:ea typeface="Microsoft YaHei" pitchFamily="2"/>
              <a:cs typeface="Lucida Sans" pitchFamily="2"/>
            </a:endParaRPr>
          </a:p>
        </p:txBody>
      </p:sp>
      <p:pic>
        <p:nvPicPr>
          <p:cNvPr id="121" name="Picture 4" descr="(icon)">
            <a:extLst>
              <a:ext uri="{FF2B5EF4-FFF2-40B4-BE49-F238E27FC236}">
                <a16:creationId xmlns:a16="http://schemas.microsoft.com/office/drawing/2014/main" id="{198C1EBB-C63F-0DC0-079F-E17AA605DA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15384" y="3455658"/>
            <a:ext cx="498266" cy="498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con)">
            <a:extLst>
              <a:ext uri="{FF2B5EF4-FFF2-40B4-BE49-F238E27FC236}">
                <a16:creationId xmlns:a16="http://schemas.microsoft.com/office/drawing/2014/main" id="{BD7D1A70-E0CA-555B-4D48-30AAB2BB1B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16014" y="3458712"/>
            <a:ext cx="498266" cy="4982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Connector 122">
            <a:extLst>
              <a:ext uri="{FF2B5EF4-FFF2-40B4-BE49-F238E27FC236}">
                <a16:creationId xmlns:a16="http://schemas.microsoft.com/office/drawing/2014/main" id="{6A867DBB-FA68-DAF1-83E0-B63F4E6C4E64}"/>
              </a:ext>
            </a:extLst>
          </p:cNvPr>
          <p:cNvCxnSpPr>
            <a:cxnSpLocks/>
          </p:cNvCxnSpPr>
          <p:nvPr/>
        </p:nvCxnSpPr>
        <p:spPr>
          <a:xfrm flipV="1">
            <a:off x="2742429" y="5901656"/>
            <a:ext cx="6461542"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26">
            <a:extLst>
              <a:ext uri="{FF2B5EF4-FFF2-40B4-BE49-F238E27FC236}">
                <a16:creationId xmlns:a16="http://schemas.microsoft.com/office/drawing/2014/main" id="{F2E3176A-B8AA-A5D7-B30B-3D86F868FE7C}"/>
              </a:ext>
            </a:extLst>
          </p:cNvPr>
          <p:cNvSpPr/>
          <p:nvPr/>
        </p:nvSpPr>
        <p:spPr>
          <a:xfrm>
            <a:off x="5152961" y="5177627"/>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5" name="Picture 5">
            <a:extLst>
              <a:ext uri="{FF2B5EF4-FFF2-40B4-BE49-F238E27FC236}">
                <a16:creationId xmlns:a16="http://schemas.microsoft.com/office/drawing/2014/main" id="{624E4400-E5AD-BA6E-84F1-94EE3BE6C255}"/>
              </a:ext>
            </a:extLst>
          </p:cNvPr>
          <p:cNvPicPr>
            <a:picLocks noChangeAspect="1"/>
          </p:cNvPicPr>
          <p:nvPr/>
        </p:nvPicPr>
        <p:blipFill>
          <a:blip r:embed="rId16">
            <a:lum/>
            <a:alphaModFix/>
          </a:blip>
          <a:srcRect/>
          <a:stretch>
            <a:fillRect/>
          </a:stretch>
        </p:blipFill>
        <p:spPr>
          <a:xfrm>
            <a:off x="6456161" y="5637707"/>
            <a:ext cx="536760" cy="536760"/>
          </a:xfrm>
          <a:prstGeom prst="rect">
            <a:avLst/>
          </a:prstGeom>
          <a:noFill/>
          <a:ln>
            <a:noFill/>
          </a:ln>
        </p:spPr>
      </p:pic>
      <p:pic>
        <p:nvPicPr>
          <p:cNvPr id="126" name="Graphic 28">
            <a:extLst>
              <a:ext uri="{FF2B5EF4-FFF2-40B4-BE49-F238E27FC236}">
                <a16:creationId xmlns:a16="http://schemas.microsoft.com/office/drawing/2014/main" id="{3F69AAF0-5A60-15F0-EF3E-C7B9DF14E8F3}"/>
              </a:ext>
            </a:extLst>
          </p:cNvPr>
          <p:cNvPicPr>
            <a:picLocks noChangeAspect="1"/>
          </p:cNvPicPr>
          <p:nvPr/>
        </p:nvPicPr>
        <p:blipFill>
          <a:blip r:embed="rId11">
            <a:lum/>
            <a:alphaModFix/>
          </a:blip>
          <a:srcRect/>
          <a:stretch>
            <a:fillRect/>
          </a:stretch>
        </p:blipFill>
        <p:spPr>
          <a:xfrm>
            <a:off x="5151161" y="5169347"/>
            <a:ext cx="380520" cy="380520"/>
          </a:xfrm>
          <a:prstGeom prst="rect">
            <a:avLst/>
          </a:prstGeom>
          <a:noFill/>
          <a:ln>
            <a:noFill/>
          </a:ln>
        </p:spPr>
      </p:pic>
      <p:cxnSp>
        <p:nvCxnSpPr>
          <p:cNvPr id="127" name="Straight Connector 126">
            <a:extLst>
              <a:ext uri="{FF2B5EF4-FFF2-40B4-BE49-F238E27FC236}">
                <a16:creationId xmlns:a16="http://schemas.microsoft.com/office/drawing/2014/main" id="{CCC7B1A7-7130-74C1-8B06-25A1BA20B735}"/>
              </a:ext>
            </a:extLst>
          </p:cNvPr>
          <p:cNvCxnSpPr>
            <a:cxnSpLocks/>
            <a:stCxn id="115" idx="3"/>
            <a:endCxn id="125" idx="1"/>
          </p:cNvCxnSpPr>
          <p:nvPr/>
        </p:nvCxnSpPr>
        <p:spPr>
          <a:xfrm>
            <a:off x="2699213" y="5901656"/>
            <a:ext cx="3756948"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5B0FB91-00C8-F500-E076-0ADD1B0BCFC3}"/>
              </a:ext>
            </a:extLst>
          </p:cNvPr>
          <p:cNvCxnSpPr>
            <a:stCxn id="125" idx="3"/>
          </p:cNvCxnSpPr>
          <p:nvPr/>
        </p:nvCxnSpPr>
        <p:spPr>
          <a:xfrm flipV="1">
            <a:off x="6992921" y="5901656"/>
            <a:ext cx="2211050"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13">
            <a:extLst>
              <a:ext uri="{FF2B5EF4-FFF2-40B4-BE49-F238E27FC236}">
                <a16:creationId xmlns:a16="http://schemas.microsoft.com/office/drawing/2014/main" id="{A29463B0-2C71-9BB2-BDD8-6CD96A172288}"/>
              </a:ext>
            </a:extLst>
          </p:cNvPr>
          <p:cNvPicPr>
            <a:picLocks noChangeAspect="1"/>
          </p:cNvPicPr>
          <p:nvPr/>
        </p:nvPicPr>
        <p:blipFill>
          <a:blip r:embed="rId17">
            <a:lum/>
            <a:alphaModFix/>
          </a:blip>
          <a:srcRect/>
          <a:stretch>
            <a:fillRect/>
          </a:stretch>
        </p:blipFill>
        <p:spPr>
          <a:xfrm>
            <a:off x="7896709" y="5662436"/>
            <a:ext cx="507600" cy="507600"/>
          </a:xfrm>
          <a:prstGeom prst="rect">
            <a:avLst/>
          </a:prstGeom>
          <a:noFill/>
          <a:ln>
            <a:noFill/>
          </a:ln>
        </p:spPr>
      </p:pic>
      <p:sp>
        <p:nvSpPr>
          <p:cNvPr id="130" name="TextBox 38">
            <a:extLst>
              <a:ext uri="{FF2B5EF4-FFF2-40B4-BE49-F238E27FC236}">
                <a16:creationId xmlns:a16="http://schemas.microsoft.com/office/drawing/2014/main" id="{19A46928-0295-907E-C6EF-EE09F9691F57}"/>
              </a:ext>
            </a:extLst>
          </p:cNvPr>
          <p:cNvSpPr/>
          <p:nvPr/>
        </p:nvSpPr>
        <p:spPr>
          <a:xfrm>
            <a:off x="7569435" y="627925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sp>
        <p:nvSpPr>
          <p:cNvPr id="131" name="TextBox 39">
            <a:extLst>
              <a:ext uri="{FF2B5EF4-FFF2-40B4-BE49-F238E27FC236}">
                <a16:creationId xmlns:a16="http://schemas.microsoft.com/office/drawing/2014/main" id="{4543C8A7-CA51-82B8-C583-39F53D6A8360}"/>
              </a:ext>
            </a:extLst>
          </p:cNvPr>
          <p:cNvSpPr/>
          <p:nvPr/>
        </p:nvSpPr>
        <p:spPr>
          <a:xfrm>
            <a:off x="6002104" y="6199210"/>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 name="Untertitel 2">
            <a:extLst>
              <a:ext uri="{FF2B5EF4-FFF2-40B4-BE49-F238E27FC236}">
                <a16:creationId xmlns:a16="http://schemas.microsoft.com/office/drawing/2014/main" id="{0220D779-5B9A-91E2-6A43-0E61C433ED6C}"/>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10" name="Picture 3">
            <a:extLst>
              <a:ext uri="{FF2B5EF4-FFF2-40B4-BE49-F238E27FC236}">
                <a16:creationId xmlns:a16="http://schemas.microsoft.com/office/drawing/2014/main" id="{66F6A86B-38F0-CFB3-BEAF-15111203B5C8}"/>
              </a:ext>
            </a:extLst>
          </p:cNvPr>
          <p:cNvPicPr>
            <a:picLocks noChangeAspect="1"/>
          </p:cNvPicPr>
          <p:nvPr/>
        </p:nvPicPr>
        <p:blipFill>
          <a:blip r:embed="rId21">
            <a:lum/>
            <a:alphaModFix/>
          </a:blip>
          <a:srcRect/>
          <a:stretch>
            <a:fillRect/>
          </a:stretch>
        </p:blipFill>
        <p:spPr>
          <a:xfrm>
            <a:off x="10321613" y="5369465"/>
            <a:ext cx="560458" cy="560458"/>
          </a:xfrm>
          <a:prstGeom prst="rect">
            <a:avLst/>
          </a:prstGeom>
          <a:noFill/>
          <a:ln>
            <a:noFill/>
          </a:ln>
        </p:spPr>
      </p:pic>
      <p:sp>
        <p:nvSpPr>
          <p:cNvPr id="11" name="Titel 1">
            <a:extLst>
              <a:ext uri="{FF2B5EF4-FFF2-40B4-BE49-F238E27FC236}">
                <a16:creationId xmlns:a16="http://schemas.microsoft.com/office/drawing/2014/main" id="{0F6A30C5-77C0-6AA2-BFD9-F8FA90F5E83F}"/>
              </a:ext>
            </a:extLst>
          </p:cNvPr>
          <p:cNvSpPr txBox="1">
            <a:spLocks/>
          </p:cNvSpPr>
          <p:nvPr/>
        </p:nvSpPr>
        <p:spPr bwMode="gray">
          <a:xfrm>
            <a:off x="10164216" y="5945139"/>
            <a:ext cx="2956361" cy="5184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100" dirty="0">
                <a:solidFill>
                  <a:schemeClr val="tx1"/>
                </a:solidFill>
              </a:rPr>
              <a:t>Network LB on ports:</a:t>
            </a:r>
          </a:p>
          <a:p>
            <a:r>
              <a:rPr lang="en-US" sz="1100" dirty="0">
                <a:solidFill>
                  <a:srgbClr val="46A800"/>
                </a:solidFill>
              </a:rPr>
              <a:t>     - 3129 for explicit proxy</a:t>
            </a:r>
          </a:p>
          <a:p>
            <a:r>
              <a:rPr lang="en-US" sz="1100" dirty="0">
                <a:solidFill>
                  <a:srgbClr val="FF0000"/>
                </a:solidFill>
              </a:rPr>
              <a:t>    - 53 for DNS requesrs</a:t>
            </a:r>
          </a:p>
        </p:txBody>
      </p:sp>
      <p:sp>
        <p:nvSpPr>
          <p:cNvPr id="2" name="Titel 1">
            <a:extLst>
              <a:ext uri="{FF2B5EF4-FFF2-40B4-BE49-F238E27FC236}">
                <a16:creationId xmlns:a16="http://schemas.microsoft.com/office/drawing/2014/main" id="{0449C195-BE9D-7FB4-E856-2474D5734AD0}"/>
              </a:ext>
            </a:extLst>
          </p:cNvPr>
          <p:cNvSpPr txBox="1">
            <a:spLocks/>
          </p:cNvSpPr>
          <p:nvPr/>
        </p:nvSpPr>
        <p:spPr bwMode="gray">
          <a:xfrm>
            <a:off x="9071694" y="4629755"/>
            <a:ext cx="420402" cy="7959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spTree>
    <p:extLst>
      <p:ext uri="{BB962C8B-B14F-4D97-AF65-F5344CB8AC3E}">
        <p14:creationId xmlns:p14="http://schemas.microsoft.com/office/powerpoint/2010/main" val="203792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imple background Stock Images - Search Stock Images on Everypixel">
            <a:extLst>
              <a:ext uri="{FF2B5EF4-FFF2-40B4-BE49-F238E27FC236}">
                <a16:creationId xmlns:a16="http://schemas.microsoft.com/office/drawing/2014/main" id="{6E698DE4-7CA7-4A72-B66B-6A4E0F1BF66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 y="1698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10386254-9D06-2231-9F27-F275B256A064}"/>
              </a:ext>
            </a:extLst>
          </p:cNvPr>
          <p:cNvSpPr txBox="1">
            <a:spLocks/>
          </p:cNvSpPr>
          <p:nvPr/>
        </p:nvSpPr>
        <p:spPr bwMode="gray">
          <a:xfrm>
            <a:off x="5102020" y="337643"/>
            <a:ext cx="6613730" cy="611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GB" sz="3200" b="1"/>
              <a:t>Serverless forward proxy</a:t>
            </a:r>
            <a:endParaRPr lang="en-US" sz="3200" dirty="0"/>
          </a:p>
        </p:txBody>
      </p:sp>
      <p:grpSp>
        <p:nvGrpSpPr>
          <p:cNvPr id="5" name="Group 4">
            <a:extLst>
              <a:ext uri="{FF2B5EF4-FFF2-40B4-BE49-F238E27FC236}">
                <a16:creationId xmlns:a16="http://schemas.microsoft.com/office/drawing/2014/main" id="{F75C182F-6A58-0CF2-9B83-DB6FD8C76F70}"/>
              </a:ext>
            </a:extLst>
          </p:cNvPr>
          <p:cNvGrpSpPr>
            <a:grpSpLocks noChangeAspect="1"/>
          </p:cNvGrpSpPr>
          <p:nvPr/>
        </p:nvGrpSpPr>
        <p:grpSpPr>
          <a:xfrm>
            <a:off x="8984445" y="3663336"/>
            <a:ext cx="2057400" cy="1259639"/>
            <a:chOff x="8984445" y="3663336"/>
            <a:chExt cx="2057400" cy="1259639"/>
          </a:xfrm>
        </p:grpSpPr>
        <p:sp>
          <p:nvSpPr>
            <p:cNvPr id="6" name="Rectangle 19">
              <a:extLst>
                <a:ext uri="{FF2B5EF4-FFF2-40B4-BE49-F238E27FC236}">
                  <a16:creationId xmlns:a16="http://schemas.microsoft.com/office/drawing/2014/main" id="{212A37C5-5C7B-3CDF-31DA-11FC6E6BCAC3}"/>
                </a:ext>
              </a:extLst>
            </p:cNvPr>
            <p:cNvSpPr/>
            <p:nvPr/>
          </p:nvSpPr>
          <p:spPr>
            <a:xfrm>
              <a:off x="8984445" y="3663336"/>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7" name="Graphic 20">
              <a:extLst>
                <a:ext uri="{FF2B5EF4-FFF2-40B4-BE49-F238E27FC236}">
                  <a16:creationId xmlns:a16="http://schemas.microsoft.com/office/drawing/2014/main" id="{B3A5AAAB-E904-7EC8-781F-B0A83609B280}"/>
                </a:ext>
              </a:extLst>
            </p:cNvPr>
            <p:cNvPicPr>
              <a:picLocks noChangeAspect="1"/>
            </p:cNvPicPr>
            <p:nvPr/>
          </p:nvPicPr>
          <p:blipFill>
            <a:blip r:embed="rId4">
              <a:lum/>
              <a:alphaModFix/>
            </a:blip>
            <a:srcRect/>
            <a:stretch>
              <a:fillRect/>
            </a:stretch>
          </p:blipFill>
          <p:spPr>
            <a:xfrm>
              <a:off x="8984445" y="3663336"/>
              <a:ext cx="380520" cy="380520"/>
            </a:xfrm>
            <a:prstGeom prst="rect">
              <a:avLst/>
            </a:prstGeom>
            <a:noFill/>
            <a:ln>
              <a:noFill/>
            </a:ln>
          </p:spPr>
        </p:pic>
      </p:grpSp>
      <p:sp>
        <p:nvSpPr>
          <p:cNvPr id="14" name="Titel 1">
            <a:extLst>
              <a:ext uri="{FF2B5EF4-FFF2-40B4-BE49-F238E27FC236}">
                <a16:creationId xmlns:a16="http://schemas.microsoft.com/office/drawing/2014/main" id="{3A210430-312F-4201-9BF6-739C18C0CB69}"/>
              </a:ext>
            </a:extLst>
          </p:cNvPr>
          <p:cNvSpPr txBox="1">
            <a:spLocks/>
          </p:cNvSpPr>
          <p:nvPr/>
        </p:nvSpPr>
        <p:spPr bwMode="gray">
          <a:xfrm>
            <a:off x="9029772" y="4084560"/>
            <a:ext cx="2109870" cy="3049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800" dirty="0"/>
              <a:t>Whitelist</a:t>
            </a:r>
          </a:p>
        </p:txBody>
      </p:sp>
      <p:grpSp>
        <p:nvGrpSpPr>
          <p:cNvPr id="17" name="Group 16">
            <a:extLst>
              <a:ext uri="{FF2B5EF4-FFF2-40B4-BE49-F238E27FC236}">
                <a16:creationId xmlns:a16="http://schemas.microsoft.com/office/drawing/2014/main" id="{5A26A085-DE02-B959-1D44-D74269C15A49}"/>
              </a:ext>
            </a:extLst>
          </p:cNvPr>
          <p:cNvGrpSpPr>
            <a:grpSpLocks noChangeAspect="1"/>
          </p:cNvGrpSpPr>
          <p:nvPr/>
        </p:nvGrpSpPr>
        <p:grpSpPr>
          <a:xfrm>
            <a:off x="9026279" y="3783686"/>
            <a:ext cx="2799732" cy="952156"/>
            <a:chOff x="9026279" y="3783686"/>
            <a:chExt cx="2799732" cy="952156"/>
          </a:xfrm>
        </p:grpSpPr>
        <p:pic>
          <p:nvPicPr>
            <p:cNvPr id="18" name="Picture 11">
              <a:extLst>
                <a:ext uri="{FF2B5EF4-FFF2-40B4-BE49-F238E27FC236}">
                  <a16:creationId xmlns:a16="http://schemas.microsoft.com/office/drawing/2014/main" id="{B0625E4D-E342-61AC-0505-6B46BB6484AD}"/>
                </a:ext>
              </a:extLst>
            </p:cNvPr>
            <p:cNvPicPr>
              <a:picLocks noChangeAspect="1"/>
            </p:cNvPicPr>
            <p:nvPr/>
          </p:nvPicPr>
          <p:blipFill>
            <a:blip r:embed="rId5">
              <a:lum/>
              <a:alphaModFix/>
            </a:blip>
            <a:srcRect/>
            <a:stretch>
              <a:fillRect/>
            </a:stretch>
          </p:blipFill>
          <p:spPr>
            <a:xfrm>
              <a:off x="11158882" y="3783686"/>
              <a:ext cx="507600" cy="507600"/>
            </a:xfrm>
            <a:prstGeom prst="rect">
              <a:avLst/>
            </a:prstGeom>
            <a:noFill/>
            <a:ln>
              <a:noFill/>
            </a:ln>
          </p:spPr>
        </p:pic>
        <p:pic>
          <p:nvPicPr>
            <p:cNvPr id="20" name="Picture 19" descr="(none)">
              <a:extLst>
                <a:ext uri="{FF2B5EF4-FFF2-40B4-BE49-F238E27FC236}">
                  <a16:creationId xmlns:a16="http://schemas.microsoft.com/office/drawing/2014/main" id="{DB1B3E12-A2FD-F220-567E-753693DBA5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2317" y="402970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4">
              <a:extLst>
                <a:ext uri="{FF2B5EF4-FFF2-40B4-BE49-F238E27FC236}">
                  <a16:creationId xmlns:a16="http://schemas.microsoft.com/office/drawing/2014/main" id="{EFFADE54-E2ED-C189-5AC7-3FC451464D1E}"/>
                </a:ext>
              </a:extLst>
            </p:cNvPr>
            <p:cNvSpPr/>
            <p:nvPr/>
          </p:nvSpPr>
          <p:spPr>
            <a:xfrm>
              <a:off x="10416718" y="457451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22" name="Straight Connector 18">
              <a:extLst>
                <a:ext uri="{FF2B5EF4-FFF2-40B4-BE49-F238E27FC236}">
                  <a16:creationId xmlns:a16="http://schemas.microsoft.com/office/drawing/2014/main" id="{DD42665C-5AE2-AB3F-A05C-A03D1D8EE0F0}"/>
                </a:ext>
              </a:extLst>
            </p:cNvPr>
            <p:cNvSpPr/>
            <p:nvPr/>
          </p:nvSpPr>
          <p:spPr>
            <a:xfrm flipV="1">
              <a:off x="10882346" y="4083393"/>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grpSp>
          <p:nvGrpSpPr>
            <p:cNvPr id="23" name="Group 22">
              <a:extLst>
                <a:ext uri="{FF2B5EF4-FFF2-40B4-BE49-F238E27FC236}">
                  <a16:creationId xmlns:a16="http://schemas.microsoft.com/office/drawing/2014/main" id="{50207349-AC8D-29F0-CACD-C8421B5BCE4F}"/>
                </a:ext>
              </a:extLst>
            </p:cNvPr>
            <p:cNvGrpSpPr>
              <a:grpSpLocks noChangeAspect="1"/>
            </p:cNvGrpSpPr>
            <p:nvPr/>
          </p:nvGrpSpPr>
          <p:grpSpPr>
            <a:xfrm>
              <a:off x="9026279" y="4060483"/>
              <a:ext cx="568773" cy="652663"/>
              <a:chOff x="10590556" y="571188"/>
              <a:chExt cx="914399" cy="1049269"/>
            </a:xfrm>
          </p:grpSpPr>
          <p:pic>
            <p:nvPicPr>
              <p:cNvPr id="29" name="Picture 28" descr="A logo of cubes and a circle&#10;&#10;Description automatically generated">
                <a:extLst>
                  <a:ext uri="{FF2B5EF4-FFF2-40B4-BE49-F238E27FC236}">
                    <a16:creationId xmlns:a16="http://schemas.microsoft.com/office/drawing/2014/main" id="{380D5125-314E-2C17-3703-22C7B295DC13}"/>
                  </a:ext>
                </a:extLst>
              </p:cNvPr>
              <p:cNvPicPr>
                <a:picLocks noChangeAspect="1"/>
              </p:cNvPicPr>
              <p:nvPr/>
            </p:nvPicPr>
            <p:blipFill>
              <a:blip r:embed="rId7"/>
              <a:stretch>
                <a:fillRect/>
              </a:stretch>
            </p:blipFill>
            <p:spPr>
              <a:xfrm>
                <a:off x="10590556" y="571188"/>
                <a:ext cx="914399" cy="914399"/>
              </a:xfrm>
              <a:prstGeom prst="rect">
                <a:avLst/>
              </a:prstGeom>
            </p:spPr>
          </p:pic>
          <p:sp>
            <p:nvSpPr>
              <p:cNvPr id="30" name="Titel 1">
                <a:extLst>
                  <a:ext uri="{FF2B5EF4-FFF2-40B4-BE49-F238E27FC236}">
                    <a16:creationId xmlns:a16="http://schemas.microsoft.com/office/drawing/2014/main" id="{F81F116F-744D-EBFE-4C26-99964462E120}"/>
                  </a:ext>
                </a:extLst>
              </p:cNvPr>
              <p:cNvSpPr txBox="1">
                <a:spLocks/>
              </p:cNvSpPr>
              <p:nvPr/>
            </p:nvSpPr>
            <p:spPr bwMode="gray">
              <a:xfrm>
                <a:off x="10646955" y="1492502"/>
                <a:ext cx="675867" cy="12795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Fargate</a:t>
                </a:r>
              </a:p>
            </p:txBody>
          </p:sp>
        </p:grpSp>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8">
              <a:lum/>
              <a:alphaModFix/>
            </a:blip>
            <a:srcRect/>
            <a:stretch>
              <a:fillRect/>
            </a:stretch>
          </p:blipFill>
          <p:spPr>
            <a:xfrm>
              <a:off x="9523629" y="3968759"/>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9"/>
            <a:stretch>
              <a:fillRect/>
            </a:stretch>
          </p:blipFill>
          <p:spPr>
            <a:xfrm>
              <a:off x="9516843" y="4370568"/>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9926020" y="4102312"/>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46A800"/>
                  </a:solidFill>
                </a:rPr>
                <a:t>Squid Proxy</a:t>
              </a:r>
              <a:endParaRPr lang="en-US" sz="12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9926021" y="4514751"/>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chemeClr val="tx1"/>
                  </a:solidFill>
                </a:rPr>
                <a:t>FluentBit</a:t>
              </a:r>
            </a:p>
          </p:txBody>
        </p:sp>
        <p:sp>
          <p:nvSpPr>
            <p:cNvPr id="28" name="TextBox 44">
              <a:extLst>
                <a:ext uri="{FF2B5EF4-FFF2-40B4-BE49-F238E27FC236}">
                  <a16:creationId xmlns:a16="http://schemas.microsoft.com/office/drawing/2014/main" id="{07A2372E-6FCD-5A4E-9705-CEECC339981D}"/>
                </a:ext>
              </a:extLst>
            </p:cNvPr>
            <p:cNvSpPr/>
            <p:nvPr/>
          </p:nvSpPr>
          <p:spPr>
            <a:xfrm>
              <a:off x="11084846" y="4352029"/>
              <a:ext cx="741165"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sp>
        <p:nvSpPr>
          <p:cNvPr id="31" name="TextBox 30">
            <a:extLst>
              <a:ext uri="{FF2B5EF4-FFF2-40B4-BE49-F238E27FC236}">
                <a16:creationId xmlns:a16="http://schemas.microsoft.com/office/drawing/2014/main" id="{A8A58327-71AD-85D8-FA8E-54742CF02280}"/>
              </a:ext>
            </a:extLst>
          </p:cNvPr>
          <p:cNvSpPr txBox="1"/>
          <p:nvPr/>
        </p:nvSpPr>
        <p:spPr>
          <a:xfrm>
            <a:off x="1159099" y="1390918"/>
            <a:ext cx="0" cy="0"/>
          </a:xfrm>
          <a:prstGeom prst="rect">
            <a:avLst/>
          </a:prstGeom>
          <a:noFill/>
        </p:spPr>
        <p:txBody>
          <a:bodyPr wrap="none" lIns="0" tIns="0" rIns="0" bIns="0" rtlCol="0">
            <a:noAutofit/>
          </a:bodyPr>
          <a:lstStyle/>
          <a:p>
            <a:pPr marL="144000" indent="-144000" algn="l">
              <a:buClr>
                <a:schemeClr val="tx2"/>
              </a:buClr>
              <a:buSzPct val="100000"/>
              <a:buFont typeface="TeleNeo Office" panose="020B0504040202090203" pitchFamily="34" charset="0"/>
              <a:buChar char="•"/>
            </a:pPr>
            <a:endParaRPr lang="en-SK"/>
          </a:p>
        </p:txBody>
      </p:sp>
      <p:grpSp>
        <p:nvGrpSpPr>
          <p:cNvPr id="32" name="Group 31">
            <a:extLst>
              <a:ext uri="{FF2B5EF4-FFF2-40B4-BE49-F238E27FC236}">
                <a16:creationId xmlns:a16="http://schemas.microsoft.com/office/drawing/2014/main" id="{2AE43976-0AE1-7018-C815-388213A76691}"/>
              </a:ext>
            </a:extLst>
          </p:cNvPr>
          <p:cNvGrpSpPr>
            <a:grpSpLocks noChangeAspect="1"/>
          </p:cNvGrpSpPr>
          <p:nvPr/>
        </p:nvGrpSpPr>
        <p:grpSpPr>
          <a:xfrm>
            <a:off x="255354" y="3056707"/>
            <a:ext cx="1987934" cy="2485189"/>
            <a:chOff x="350280" y="2713382"/>
            <a:chExt cx="2830680" cy="3538737"/>
          </a:xfrm>
        </p:grpSpPr>
        <p:sp>
          <p:nvSpPr>
            <p:cNvPr id="33" name="Rectangle 8">
              <a:extLst>
                <a:ext uri="{FF2B5EF4-FFF2-40B4-BE49-F238E27FC236}">
                  <a16:creationId xmlns:a16="http://schemas.microsoft.com/office/drawing/2014/main" id="{C4287469-C3B8-65EE-4E7E-2FED684F8636}"/>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3</a:t>
              </a:r>
            </a:p>
          </p:txBody>
        </p:sp>
        <p:pic>
          <p:nvPicPr>
            <p:cNvPr id="34" name="Graphic 9">
              <a:extLst>
                <a:ext uri="{FF2B5EF4-FFF2-40B4-BE49-F238E27FC236}">
                  <a16:creationId xmlns:a16="http://schemas.microsoft.com/office/drawing/2014/main" id="{B45A055C-CDE4-3AE4-C6E4-30FF05C9B3EC}"/>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35" name="Rectangle 12">
              <a:extLst>
                <a:ext uri="{FF2B5EF4-FFF2-40B4-BE49-F238E27FC236}">
                  <a16:creationId xmlns:a16="http://schemas.microsoft.com/office/drawing/2014/main" id="{FEC2FDC5-D603-3008-71F2-83446F86C6B6}"/>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36" name="Graphic 13">
              <a:extLst>
                <a:ext uri="{FF2B5EF4-FFF2-40B4-BE49-F238E27FC236}">
                  <a16:creationId xmlns:a16="http://schemas.microsoft.com/office/drawing/2014/main" id="{DFD86EDF-7176-5288-AB24-EBAB02888CDC}"/>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37" name="Picture 15">
              <a:extLst>
                <a:ext uri="{FF2B5EF4-FFF2-40B4-BE49-F238E27FC236}">
                  <a16:creationId xmlns:a16="http://schemas.microsoft.com/office/drawing/2014/main" id="{F8B3AFB3-5506-F5CE-75EA-861BF8D51755}"/>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38" name="TextBox 24">
              <a:extLst>
                <a:ext uri="{FF2B5EF4-FFF2-40B4-BE49-F238E27FC236}">
                  <a16:creationId xmlns:a16="http://schemas.microsoft.com/office/drawing/2014/main" id="{A1ADF3B6-FBB0-1EF3-810E-70B0D7BD82CC}"/>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39" name="Group 38">
            <a:extLst>
              <a:ext uri="{FF2B5EF4-FFF2-40B4-BE49-F238E27FC236}">
                <a16:creationId xmlns:a16="http://schemas.microsoft.com/office/drawing/2014/main" id="{17F13404-3428-B890-8D00-5E33E4B275CA}"/>
              </a:ext>
            </a:extLst>
          </p:cNvPr>
          <p:cNvGrpSpPr>
            <a:grpSpLocks noChangeAspect="1"/>
          </p:cNvGrpSpPr>
          <p:nvPr/>
        </p:nvGrpSpPr>
        <p:grpSpPr>
          <a:xfrm>
            <a:off x="278578" y="389778"/>
            <a:ext cx="1987934" cy="2485189"/>
            <a:chOff x="350280" y="2713382"/>
            <a:chExt cx="2830680" cy="3538737"/>
          </a:xfrm>
        </p:grpSpPr>
        <p:sp>
          <p:nvSpPr>
            <p:cNvPr id="40" name="Rectangle 8">
              <a:extLst>
                <a:ext uri="{FF2B5EF4-FFF2-40B4-BE49-F238E27FC236}">
                  <a16:creationId xmlns:a16="http://schemas.microsoft.com/office/drawing/2014/main" id="{622D05B2-73F1-9BF5-399D-0A611DAA8120}"/>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1</a:t>
              </a:r>
            </a:p>
          </p:txBody>
        </p:sp>
        <p:pic>
          <p:nvPicPr>
            <p:cNvPr id="41" name="Graphic 9">
              <a:extLst>
                <a:ext uri="{FF2B5EF4-FFF2-40B4-BE49-F238E27FC236}">
                  <a16:creationId xmlns:a16="http://schemas.microsoft.com/office/drawing/2014/main" id="{8D7C16F8-D638-4CE4-8007-D3E3157C032A}"/>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42" name="Rectangle 12">
              <a:extLst>
                <a:ext uri="{FF2B5EF4-FFF2-40B4-BE49-F238E27FC236}">
                  <a16:creationId xmlns:a16="http://schemas.microsoft.com/office/drawing/2014/main" id="{403F5D10-9C90-C6C0-2568-28AFC3FF0B40}"/>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3" name="Graphic 13">
              <a:extLst>
                <a:ext uri="{FF2B5EF4-FFF2-40B4-BE49-F238E27FC236}">
                  <a16:creationId xmlns:a16="http://schemas.microsoft.com/office/drawing/2014/main" id="{B037E11D-D7C4-EFDE-A539-309D991A17D9}"/>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44" name="Picture 15">
              <a:extLst>
                <a:ext uri="{FF2B5EF4-FFF2-40B4-BE49-F238E27FC236}">
                  <a16:creationId xmlns:a16="http://schemas.microsoft.com/office/drawing/2014/main" id="{B71F5645-949B-CBEA-E5B6-7D7E6040266A}"/>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45" name="TextBox 24">
              <a:extLst>
                <a:ext uri="{FF2B5EF4-FFF2-40B4-BE49-F238E27FC236}">
                  <a16:creationId xmlns:a16="http://schemas.microsoft.com/office/drawing/2014/main" id="{EBAB829B-F90E-0477-1D95-CDEA0D776503}"/>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sp>
        <p:nvSpPr>
          <p:cNvPr id="46" name="Rectangle 8">
            <a:extLst>
              <a:ext uri="{FF2B5EF4-FFF2-40B4-BE49-F238E27FC236}">
                <a16:creationId xmlns:a16="http://schemas.microsoft.com/office/drawing/2014/main" id="{F818D453-BE68-7CB0-73C2-78F58C6E9B9B}"/>
              </a:ext>
            </a:extLst>
          </p:cNvPr>
          <p:cNvSpPr/>
          <p:nvPr/>
        </p:nvSpPr>
        <p:spPr>
          <a:xfrm>
            <a:off x="2690299" y="389778"/>
            <a:ext cx="1987934" cy="248518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2</a:t>
            </a:r>
          </a:p>
        </p:txBody>
      </p:sp>
      <p:pic>
        <p:nvPicPr>
          <p:cNvPr id="47" name="Graphic 9">
            <a:extLst>
              <a:ext uri="{FF2B5EF4-FFF2-40B4-BE49-F238E27FC236}">
                <a16:creationId xmlns:a16="http://schemas.microsoft.com/office/drawing/2014/main" id="{A0D31CF7-AE60-FFBA-3093-F5780649F88B}"/>
              </a:ext>
            </a:extLst>
          </p:cNvPr>
          <p:cNvPicPr>
            <a:picLocks noChangeAspect="1"/>
          </p:cNvPicPr>
          <p:nvPr/>
        </p:nvPicPr>
        <p:blipFill>
          <a:blip r:embed="rId10">
            <a:lum/>
            <a:alphaModFix/>
          </a:blip>
          <a:srcRect/>
          <a:stretch>
            <a:fillRect/>
          </a:stretch>
        </p:blipFill>
        <p:spPr>
          <a:xfrm>
            <a:off x="2699213" y="389778"/>
            <a:ext cx="300352" cy="316784"/>
          </a:xfrm>
          <a:prstGeom prst="rect">
            <a:avLst/>
          </a:prstGeom>
          <a:noFill/>
          <a:ln>
            <a:noFill/>
          </a:ln>
        </p:spPr>
      </p:pic>
      <p:sp>
        <p:nvSpPr>
          <p:cNvPr id="48" name="Rectangle 12">
            <a:extLst>
              <a:ext uri="{FF2B5EF4-FFF2-40B4-BE49-F238E27FC236}">
                <a16:creationId xmlns:a16="http://schemas.microsoft.com/office/drawing/2014/main" id="{1603044E-5733-6664-C243-A139983DA895}"/>
              </a:ext>
            </a:extLst>
          </p:cNvPr>
          <p:cNvSpPr/>
          <p:nvPr/>
        </p:nvSpPr>
        <p:spPr>
          <a:xfrm>
            <a:off x="2887247" y="810935"/>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49" name="Graphic 13">
            <a:extLst>
              <a:ext uri="{FF2B5EF4-FFF2-40B4-BE49-F238E27FC236}">
                <a16:creationId xmlns:a16="http://schemas.microsoft.com/office/drawing/2014/main" id="{A7CABB6D-4016-B32A-F012-8F0788546DB0}"/>
              </a:ext>
            </a:extLst>
          </p:cNvPr>
          <p:cNvPicPr>
            <a:picLocks noChangeAspect="1"/>
          </p:cNvPicPr>
          <p:nvPr/>
        </p:nvPicPr>
        <p:blipFill>
          <a:blip r:embed="rId11">
            <a:lum/>
            <a:alphaModFix/>
          </a:blip>
          <a:srcRect/>
          <a:stretch>
            <a:fillRect/>
          </a:stretch>
        </p:blipFill>
        <p:spPr>
          <a:xfrm>
            <a:off x="2885983" y="810935"/>
            <a:ext cx="267232" cy="267232"/>
          </a:xfrm>
          <a:prstGeom prst="rect">
            <a:avLst/>
          </a:prstGeom>
          <a:noFill/>
          <a:ln>
            <a:noFill/>
          </a:ln>
        </p:spPr>
      </p:pic>
      <p:pic>
        <p:nvPicPr>
          <p:cNvPr id="50" name="Picture 15">
            <a:extLst>
              <a:ext uri="{FF2B5EF4-FFF2-40B4-BE49-F238E27FC236}">
                <a16:creationId xmlns:a16="http://schemas.microsoft.com/office/drawing/2014/main" id="{2646E44C-1D21-A9EE-668B-F59343DA6B12}"/>
              </a:ext>
            </a:extLst>
          </p:cNvPr>
          <p:cNvPicPr>
            <a:picLocks noChangeAspect="1"/>
          </p:cNvPicPr>
          <p:nvPr/>
        </p:nvPicPr>
        <p:blipFill>
          <a:blip r:embed="rId12">
            <a:lum/>
            <a:alphaModFix/>
          </a:blip>
          <a:srcRect/>
          <a:stretch>
            <a:fillRect/>
          </a:stretch>
        </p:blipFill>
        <p:spPr>
          <a:xfrm>
            <a:off x="3005188" y="1182540"/>
            <a:ext cx="356478" cy="356478"/>
          </a:xfrm>
          <a:prstGeom prst="rect">
            <a:avLst/>
          </a:prstGeom>
          <a:noFill/>
          <a:ln>
            <a:noFill/>
          </a:ln>
        </p:spPr>
      </p:pic>
      <p:sp>
        <p:nvSpPr>
          <p:cNvPr id="51" name="TextBox 24">
            <a:extLst>
              <a:ext uri="{FF2B5EF4-FFF2-40B4-BE49-F238E27FC236}">
                <a16:creationId xmlns:a16="http://schemas.microsoft.com/office/drawing/2014/main" id="{4C41CA2D-28F7-0517-4A24-B2ABC2301E1E}"/>
              </a:ext>
            </a:extLst>
          </p:cNvPr>
          <p:cNvSpPr/>
          <p:nvPr/>
        </p:nvSpPr>
        <p:spPr>
          <a:xfrm>
            <a:off x="2999565" y="1526798"/>
            <a:ext cx="103985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nvGrpSpPr>
          <p:cNvPr id="52" name="Group 51">
            <a:extLst>
              <a:ext uri="{FF2B5EF4-FFF2-40B4-BE49-F238E27FC236}">
                <a16:creationId xmlns:a16="http://schemas.microsoft.com/office/drawing/2014/main" id="{7944BD13-93B3-51BC-50B3-CDCE30694BB8}"/>
              </a:ext>
            </a:extLst>
          </p:cNvPr>
          <p:cNvGrpSpPr>
            <a:grpSpLocks noChangeAspect="1"/>
          </p:cNvGrpSpPr>
          <p:nvPr/>
        </p:nvGrpSpPr>
        <p:grpSpPr>
          <a:xfrm>
            <a:off x="2690299" y="3058414"/>
            <a:ext cx="1987934" cy="2485189"/>
            <a:chOff x="350280" y="2713382"/>
            <a:chExt cx="2830680" cy="3538737"/>
          </a:xfrm>
        </p:grpSpPr>
        <p:sp>
          <p:nvSpPr>
            <p:cNvPr id="53" name="Rectangle 8">
              <a:extLst>
                <a:ext uri="{FF2B5EF4-FFF2-40B4-BE49-F238E27FC236}">
                  <a16:creationId xmlns:a16="http://schemas.microsoft.com/office/drawing/2014/main" id="{D5BDA974-6025-724B-E385-31A540245C27}"/>
                </a:ext>
              </a:extLst>
            </p:cNvPr>
            <p:cNvSpPr/>
            <p:nvPr/>
          </p:nvSpPr>
          <p:spPr>
            <a:xfrm>
              <a:off x="350280" y="2713382"/>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Customer VPC n</a:t>
              </a:r>
            </a:p>
          </p:txBody>
        </p:sp>
        <p:pic>
          <p:nvPicPr>
            <p:cNvPr id="54" name="Graphic 9">
              <a:extLst>
                <a:ext uri="{FF2B5EF4-FFF2-40B4-BE49-F238E27FC236}">
                  <a16:creationId xmlns:a16="http://schemas.microsoft.com/office/drawing/2014/main" id="{5F9CE672-DA25-8B3C-BF53-1B09782A4357}"/>
                </a:ext>
              </a:extLst>
            </p:cNvPr>
            <p:cNvPicPr>
              <a:picLocks noChangeAspect="1"/>
            </p:cNvPicPr>
            <p:nvPr/>
          </p:nvPicPr>
          <p:blipFill>
            <a:blip r:embed="rId10">
              <a:lum/>
              <a:alphaModFix/>
            </a:blip>
            <a:srcRect/>
            <a:stretch>
              <a:fillRect/>
            </a:stretch>
          </p:blipFill>
          <p:spPr>
            <a:xfrm>
              <a:off x="362973" y="2713382"/>
              <a:ext cx="427680" cy="451079"/>
            </a:xfrm>
            <a:prstGeom prst="rect">
              <a:avLst/>
            </a:prstGeom>
            <a:noFill/>
            <a:ln>
              <a:noFill/>
            </a:ln>
          </p:spPr>
        </p:pic>
        <p:sp>
          <p:nvSpPr>
            <p:cNvPr id="55" name="Rectangle 12">
              <a:extLst>
                <a:ext uri="{FF2B5EF4-FFF2-40B4-BE49-F238E27FC236}">
                  <a16:creationId xmlns:a16="http://schemas.microsoft.com/office/drawing/2014/main" id="{137BCEB2-5FAC-65E4-9230-E4D5211DAADF}"/>
                </a:ext>
              </a:extLst>
            </p:cNvPr>
            <p:cNvSpPr/>
            <p:nvPr/>
          </p:nvSpPr>
          <p:spPr>
            <a:xfrm>
              <a:off x="630720" y="3313080"/>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56" name="Graphic 13">
              <a:extLst>
                <a:ext uri="{FF2B5EF4-FFF2-40B4-BE49-F238E27FC236}">
                  <a16:creationId xmlns:a16="http://schemas.microsoft.com/office/drawing/2014/main" id="{EF06E276-08CE-7A62-A89B-2D8C33A4E0AA}"/>
                </a:ext>
              </a:extLst>
            </p:cNvPr>
            <p:cNvPicPr>
              <a:picLocks noChangeAspect="1"/>
            </p:cNvPicPr>
            <p:nvPr/>
          </p:nvPicPr>
          <p:blipFill>
            <a:blip r:embed="rId11">
              <a:lum/>
              <a:alphaModFix/>
            </a:blip>
            <a:srcRect/>
            <a:stretch>
              <a:fillRect/>
            </a:stretch>
          </p:blipFill>
          <p:spPr>
            <a:xfrm>
              <a:off x="628920" y="3313080"/>
              <a:ext cx="380520" cy="380520"/>
            </a:xfrm>
            <a:prstGeom prst="rect">
              <a:avLst/>
            </a:prstGeom>
            <a:noFill/>
            <a:ln>
              <a:noFill/>
            </a:ln>
          </p:spPr>
        </p:pic>
        <p:pic>
          <p:nvPicPr>
            <p:cNvPr id="57" name="Picture 15">
              <a:extLst>
                <a:ext uri="{FF2B5EF4-FFF2-40B4-BE49-F238E27FC236}">
                  <a16:creationId xmlns:a16="http://schemas.microsoft.com/office/drawing/2014/main" id="{60700FD4-AEB9-FF86-0B6D-5346B3364ED3}"/>
                </a:ext>
              </a:extLst>
            </p:cNvPr>
            <p:cNvPicPr>
              <a:picLocks noChangeAspect="1"/>
            </p:cNvPicPr>
            <p:nvPr/>
          </p:nvPicPr>
          <p:blipFill>
            <a:blip r:embed="rId12">
              <a:lum/>
              <a:alphaModFix/>
            </a:blip>
            <a:srcRect/>
            <a:stretch>
              <a:fillRect/>
            </a:stretch>
          </p:blipFill>
          <p:spPr>
            <a:xfrm>
              <a:off x="798660" y="3842220"/>
              <a:ext cx="507600" cy="507600"/>
            </a:xfrm>
            <a:prstGeom prst="rect">
              <a:avLst/>
            </a:prstGeom>
            <a:noFill/>
            <a:ln>
              <a:noFill/>
            </a:ln>
          </p:spPr>
        </p:pic>
        <p:sp>
          <p:nvSpPr>
            <p:cNvPr id="58" name="TextBox 24">
              <a:extLst>
                <a:ext uri="{FF2B5EF4-FFF2-40B4-BE49-F238E27FC236}">
                  <a16:creationId xmlns:a16="http://schemas.microsoft.com/office/drawing/2014/main" id="{72EC3143-7AE4-0B50-769E-480B1D2462DB}"/>
                </a:ext>
              </a:extLst>
            </p:cNvPr>
            <p:cNvSpPr/>
            <p:nvPr/>
          </p:nvSpPr>
          <p:spPr>
            <a:xfrm>
              <a:off x="790653" y="4332420"/>
              <a:ext cx="1480678" cy="2289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EC2 </a:t>
              </a:r>
              <a:r>
                <a:rPr lang="sk-SK" sz="1100" b="0" i="0" u="none" strike="noStrike" kern="1200" spc="0" dirty="0" err="1">
                  <a:ln>
                    <a:noFill/>
                  </a:ln>
                  <a:latin typeface="+mj-lt"/>
                  <a:ea typeface="Microsoft YaHei" pitchFamily="2"/>
                  <a:cs typeface="Lucida Sans" pitchFamily="2"/>
                </a:rPr>
                <a:t>instance</a:t>
              </a:r>
              <a:endParaRPr lang="sk-SK" sz="1100" b="0" i="0" u="none" strike="noStrike" kern="1200" spc="0" dirty="0">
                <a:ln>
                  <a:noFill/>
                </a:ln>
                <a:latin typeface="+mj-lt"/>
                <a:ea typeface="Microsoft YaHei" pitchFamily="2"/>
                <a:cs typeface="Lucida Sans" pitchFamily="2"/>
              </a:endParaRPr>
            </a:p>
          </p:txBody>
        </p:sp>
      </p:grpSp>
      <p:grpSp>
        <p:nvGrpSpPr>
          <p:cNvPr id="59" name="Group 58">
            <a:extLst>
              <a:ext uri="{FF2B5EF4-FFF2-40B4-BE49-F238E27FC236}">
                <a16:creationId xmlns:a16="http://schemas.microsoft.com/office/drawing/2014/main" id="{837ECE0B-FE51-1695-FA21-0BB31FAB05EB}"/>
              </a:ext>
            </a:extLst>
          </p:cNvPr>
          <p:cNvGrpSpPr>
            <a:grpSpLocks noChangeAspect="1"/>
          </p:cNvGrpSpPr>
          <p:nvPr/>
        </p:nvGrpSpPr>
        <p:grpSpPr>
          <a:xfrm>
            <a:off x="8955190" y="2246533"/>
            <a:ext cx="2057400" cy="1259639"/>
            <a:chOff x="8955190" y="2246533"/>
            <a:chExt cx="2057400" cy="1259639"/>
          </a:xfrm>
        </p:grpSpPr>
        <p:grpSp>
          <p:nvGrpSpPr>
            <p:cNvPr id="60" name="Group 59">
              <a:extLst>
                <a:ext uri="{FF2B5EF4-FFF2-40B4-BE49-F238E27FC236}">
                  <a16:creationId xmlns:a16="http://schemas.microsoft.com/office/drawing/2014/main" id="{BF5C8756-B592-C421-7475-4EF775A6D403}"/>
                </a:ext>
              </a:extLst>
            </p:cNvPr>
            <p:cNvGrpSpPr/>
            <p:nvPr/>
          </p:nvGrpSpPr>
          <p:grpSpPr>
            <a:xfrm>
              <a:off x="8955190" y="2246533"/>
              <a:ext cx="2057400" cy="1259639"/>
              <a:chOff x="8955190" y="2246533"/>
              <a:chExt cx="2057400" cy="1259639"/>
            </a:xfrm>
          </p:grpSpPr>
          <p:grpSp>
            <p:nvGrpSpPr>
              <p:cNvPr id="62" name="Group 61">
                <a:extLst>
                  <a:ext uri="{FF2B5EF4-FFF2-40B4-BE49-F238E27FC236}">
                    <a16:creationId xmlns:a16="http://schemas.microsoft.com/office/drawing/2014/main" id="{19C11D21-2FD6-65D9-9D7F-22FB88377B22}"/>
                  </a:ext>
                </a:extLst>
              </p:cNvPr>
              <p:cNvGrpSpPr>
                <a:grpSpLocks noChangeAspect="1"/>
              </p:cNvGrpSpPr>
              <p:nvPr/>
            </p:nvGrpSpPr>
            <p:grpSpPr>
              <a:xfrm>
                <a:off x="8955190" y="2246533"/>
                <a:ext cx="2057400" cy="1259639"/>
                <a:chOff x="8955190" y="2246533"/>
                <a:chExt cx="2057400" cy="1259639"/>
              </a:xfrm>
            </p:grpSpPr>
            <p:sp>
              <p:nvSpPr>
                <p:cNvPr id="64" name="Rectangle 10">
                  <a:extLst>
                    <a:ext uri="{FF2B5EF4-FFF2-40B4-BE49-F238E27FC236}">
                      <a16:creationId xmlns:a16="http://schemas.microsoft.com/office/drawing/2014/main" id="{CB219D7B-8026-0BBA-9190-E898C485B587}"/>
                    </a:ext>
                  </a:extLst>
                </p:cNvPr>
                <p:cNvSpPr/>
                <p:nvPr/>
              </p:nvSpPr>
              <p:spPr>
                <a:xfrm>
                  <a:off x="8955190" y="22465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27D9ED"/>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Public subnet</a:t>
                  </a:r>
                </a:p>
              </p:txBody>
            </p:sp>
            <p:pic>
              <p:nvPicPr>
                <p:cNvPr id="65" name="Graphic 5">
                  <a:extLst>
                    <a:ext uri="{FF2B5EF4-FFF2-40B4-BE49-F238E27FC236}">
                      <a16:creationId xmlns:a16="http://schemas.microsoft.com/office/drawing/2014/main" id="{996B5ABD-37C4-AD7C-1EFE-76724B118D51}"/>
                    </a:ext>
                  </a:extLst>
                </p:cNvPr>
                <p:cNvPicPr>
                  <a:picLocks noChangeAspect="1"/>
                </p:cNvPicPr>
                <p:nvPr/>
              </p:nvPicPr>
              <p:blipFill>
                <a:blip r:embed="rId13">
                  <a:lum/>
                  <a:alphaModFix/>
                </a:blip>
                <a:srcRect/>
                <a:stretch>
                  <a:fillRect/>
                </a:stretch>
              </p:blipFill>
              <p:spPr>
                <a:xfrm>
                  <a:off x="8955190" y="2246533"/>
                  <a:ext cx="380520" cy="380520"/>
                </a:xfrm>
                <a:prstGeom prst="rect">
                  <a:avLst/>
                </a:prstGeom>
                <a:noFill/>
                <a:ln>
                  <a:noFill/>
                </a:ln>
              </p:spPr>
            </p:pic>
          </p:grpSp>
          <p:pic>
            <p:nvPicPr>
              <p:cNvPr id="63" name="Picture 14">
                <a:extLst>
                  <a:ext uri="{FF2B5EF4-FFF2-40B4-BE49-F238E27FC236}">
                    <a16:creationId xmlns:a16="http://schemas.microsoft.com/office/drawing/2014/main" id="{0BFC827C-CB1B-C7EF-4C3C-FA7696673230}"/>
                  </a:ext>
                </a:extLst>
              </p:cNvPr>
              <p:cNvPicPr>
                <a:picLocks noChangeAspect="1"/>
              </p:cNvPicPr>
              <p:nvPr/>
            </p:nvPicPr>
            <p:blipFill>
              <a:blip r:embed="rId14">
                <a:lum/>
                <a:alphaModFix/>
              </a:blip>
              <a:srcRect/>
              <a:stretch>
                <a:fillRect/>
              </a:stretch>
            </p:blipFill>
            <p:spPr>
              <a:xfrm>
                <a:off x="9680192" y="2583746"/>
                <a:ext cx="536760" cy="536760"/>
              </a:xfrm>
              <a:prstGeom prst="rect">
                <a:avLst/>
              </a:prstGeom>
              <a:noFill/>
              <a:ln>
                <a:noFill/>
              </a:ln>
            </p:spPr>
          </p:pic>
        </p:grpSp>
        <p:sp>
          <p:nvSpPr>
            <p:cNvPr id="61" name="TextBox 47">
              <a:extLst>
                <a:ext uri="{FF2B5EF4-FFF2-40B4-BE49-F238E27FC236}">
                  <a16:creationId xmlns:a16="http://schemas.microsoft.com/office/drawing/2014/main" id="{A365938B-4561-F002-1C02-F4A5EB9182BC}"/>
                </a:ext>
              </a:extLst>
            </p:cNvPr>
            <p:cNvSpPr/>
            <p:nvPr/>
          </p:nvSpPr>
          <p:spPr>
            <a:xfrm>
              <a:off x="9512792" y="3187466"/>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NAT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grpSp>
      <p:sp>
        <p:nvSpPr>
          <p:cNvPr id="66" name="Rectangle 29">
            <a:extLst>
              <a:ext uri="{FF2B5EF4-FFF2-40B4-BE49-F238E27FC236}">
                <a16:creationId xmlns:a16="http://schemas.microsoft.com/office/drawing/2014/main" id="{2732BF02-3055-2D6A-93C2-EFDB66B2752E}"/>
              </a:ext>
            </a:extLst>
          </p:cNvPr>
          <p:cNvSpPr/>
          <p:nvPr/>
        </p:nvSpPr>
        <p:spPr>
          <a:xfrm>
            <a:off x="8514549" y="1644613"/>
            <a:ext cx="3225143" cy="4970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dirty="0" err="1">
                <a:latin typeface="+mj-lt"/>
                <a:ea typeface="Microsoft YaHei" pitchFamily="2"/>
                <a:cs typeface="Arial" pitchFamily="34"/>
              </a:rPr>
              <a:t>O</a:t>
            </a:r>
            <a:r>
              <a:rPr lang="sk-SK" sz="1000" b="0" i="0" u="none" strike="noStrike" kern="1200" spc="0" dirty="0" err="1">
                <a:ln>
                  <a:noFill/>
                </a:ln>
                <a:latin typeface="+mj-lt"/>
                <a:ea typeface="Microsoft YaHei" pitchFamily="2"/>
                <a:cs typeface="Arial" pitchFamily="34"/>
              </a:rPr>
              <a:t>utbound</a:t>
            </a:r>
            <a:r>
              <a:rPr lang="sk-SK" sz="1000" b="0" i="0" u="none" strike="noStrike" kern="1200" spc="0" dirty="0">
                <a:ln>
                  <a:noFill/>
                </a:ln>
                <a:latin typeface="+mj-lt"/>
                <a:ea typeface="Microsoft YaHei" pitchFamily="2"/>
                <a:cs typeface="Arial" pitchFamily="34"/>
              </a:rPr>
              <a:t> VPC</a:t>
            </a:r>
          </a:p>
        </p:txBody>
      </p:sp>
      <p:pic>
        <p:nvPicPr>
          <p:cNvPr id="67" name="Graphic 30">
            <a:extLst>
              <a:ext uri="{FF2B5EF4-FFF2-40B4-BE49-F238E27FC236}">
                <a16:creationId xmlns:a16="http://schemas.microsoft.com/office/drawing/2014/main" id="{12C7FAB8-C51F-DE72-0F2B-35EAB4164D83}"/>
              </a:ext>
            </a:extLst>
          </p:cNvPr>
          <p:cNvPicPr>
            <a:picLocks noChangeAspect="1"/>
          </p:cNvPicPr>
          <p:nvPr/>
        </p:nvPicPr>
        <p:blipFill>
          <a:blip r:embed="rId10">
            <a:lum/>
            <a:alphaModFix/>
          </a:blip>
          <a:srcRect/>
          <a:stretch>
            <a:fillRect/>
          </a:stretch>
        </p:blipFill>
        <p:spPr>
          <a:xfrm>
            <a:off x="8514550" y="1644613"/>
            <a:ext cx="427680" cy="451079"/>
          </a:xfrm>
          <a:prstGeom prst="rect">
            <a:avLst/>
          </a:prstGeom>
          <a:noFill/>
          <a:ln>
            <a:noFill/>
          </a:ln>
        </p:spPr>
      </p:pic>
      <p:grpSp>
        <p:nvGrpSpPr>
          <p:cNvPr id="68" name="Group 6">
            <a:extLst>
              <a:ext uri="{FF2B5EF4-FFF2-40B4-BE49-F238E27FC236}">
                <a16:creationId xmlns:a16="http://schemas.microsoft.com/office/drawing/2014/main" id="{ADCFF979-4BC0-9A58-B9EF-3DC215456716}"/>
              </a:ext>
            </a:extLst>
          </p:cNvPr>
          <p:cNvGrpSpPr/>
          <p:nvPr/>
        </p:nvGrpSpPr>
        <p:grpSpPr>
          <a:xfrm>
            <a:off x="10780925" y="1422131"/>
            <a:ext cx="1480679" cy="675974"/>
            <a:chOff x="6889680" y="1207799"/>
            <a:chExt cx="1480679" cy="675974"/>
          </a:xfrm>
        </p:grpSpPr>
        <p:sp>
          <p:nvSpPr>
            <p:cNvPr id="69" name="Oval 16">
              <a:extLst>
                <a:ext uri="{FF2B5EF4-FFF2-40B4-BE49-F238E27FC236}">
                  <a16:creationId xmlns:a16="http://schemas.microsoft.com/office/drawing/2014/main" id="{A458FF83-A6AA-8980-089D-FA9666FCE7B9}"/>
                </a:ext>
              </a:extLst>
            </p:cNvPr>
            <p:cNvSpPr/>
            <p:nvPr/>
          </p:nvSpPr>
          <p:spPr>
            <a:xfrm>
              <a:off x="7159679" y="1207799"/>
              <a:ext cx="512999" cy="54144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F1570"/>
            </a:solidFill>
            <a:ln w="12600">
              <a:solidFill>
                <a:srgbClr val="120D45"/>
              </a:solidFill>
              <a:prstDash val="solid"/>
              <a:miter/>
            </a:ln>
          </p:spPr>
          <p:txBody>
            <a:bodyPr vert="horz" wrap="squar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70" name="Graphic 17">
              <a:extLst>
                <a:ext uri="{FF2B5EF4-FFF2-40B4-BE49-F238E27FC236}">
                  <a16:creationId xmlns:a16="http://schemas.microsoft.com/office/drawing/2014/main" id="{D58522D3-FC0D-CB7A-B577-6F9F716BAEB1}"/>
                </a:ext>
              </a:extLst>
            </p:cNvPr>
            <p:cNvPicPr>
              <a:picLocks noChangeAspect="1"/>
            </p:cNvPicPr>
            <p:nvPr/>
          </p:nvPicPr>
          <p:blipFill>
            <a:blip r:embed="rId15">
              <a:lum/>
              <a:alphaModFix/>
            </a:blip>
            <a:srcRect/>
            <a:stretch>
              <a:fillRect/>
            </a:stretch>
          </p:blipFill>
          <p:spPr>
            <a:xfrm>
              <a:off x="7159679" y="1207799"/>
              <a:ext cx="512999" cy="541440"/>
            </a:xfrm>
            <a:prstGeom prst="rect">
              <a:avLst/>
            </a:prstGeom>
            <a:noFill/>
            <a:ln>
              <a:noFill/>
            </a:ln>
          </p:spPr>
        </p:pic>
        <p:sp>
          <p:nvSpPr>
            <p:cNvPr id="71" name="TextBox 25">
              <a:extLst>
                <a:ext uri="{FF2B5EF4-FFF2-40B4-BE49-F238E27FC236}">
                  <a16:creationId xmlns:a16="http://schemas.microsoft.com/office/drawing/2014/main" id="{3E7C8B30-C92A-ACB1-5E18-0F46AB7144E3}"/>
                </a:ext>
              </a:extLst>
            </p:cNvPr>
            <p:cNvSpPr/>
            <p:nvPr/>
          </p:nvSpPr>
          <p:spPr>
            <a:xfrm>
              <a:off x="6889680" y="1722960"/>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0">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Internet Gateway</a:t>
              </a:r>
            </a:p>
          </p:txBody>
        </p:sp>
      </p:grpSp>
      <p:sp>
        <p:nvSpPr>
          <p:cNvPr id="72" name="Rectangle 26">
            <a:extLst>
              <a:ext uri="{FF2B5EF4-FFF2-40B4-BE49-F238E27FC236}">
                <a16:creationId xmlns:a16="http://schemas.microsoft.com/office/drawing/2014/main" id="{6CE58E00-3B62-8394-3902-213472ED2889}"/>
              </a:ext>
            </a:extLst>
          </p:cNvPr>
          <p:cNvSpPr/>
          <p:nvPr/>
        </p:nvSpPr>
        <p:spPr>
          <a:xfrm>
            <a:off x="452302" y="4550332"/>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3" name="Picture 5">
            <a:extLst>
              <a:ext uri="{FF2B5EF4-FFF2-40B4-BE49-F238E27FC236}">
                <a16:creationId xmlns:a16="http://schemas.microsoft.com/office/drawing/2014/main" id="{D5F83F55-0C99-9367-7792-CC22B151AB7C}"/>
              </a:ext>
            </a:extLst>
          </p:cNvPr>
          <p:cNvPicPr>
            <a:picLocks noChangeAspect="1"/>
          </p:cNvPicPr>
          <p:nvPr/>
        </p:nvPicPr>
        <p:blipFill>
          <a:blip r:embed="rId16">
            <a:lum/>
            <a:alphaModFix/>
          </a:blip>
          <a:srcRect/>
          <a:stretch>
            <a:fillRect/>
          </a:stretch>
        </p:blipFill>
        <p:spPr>
          <a:xfrm>
            <a:off x="527030" y="4858437"/>
            <a:ext cx="376957" cy="376957"/>
          </a:xfrm>
          <a:prstGeom prst="rect">
            <a:avLst/>
          </a:prstGeom>
          <a:noFill/>
          <a:ln>
            <a:noFill/>
          </a:ln>
        </p:spPr>
      </p:pic>
      <p:pic>
        <p:nvPicPr>
          <p:cNvPr id="74" name="Graphic 28">
            <a:extLst>
              <a:ext uri="{FF2B5EF4-FFF2-40B4-BE49-F238E27FC236}">
                <a16:creationId xmlns:a16="http://schemas.microsoft.com/office/drawing/2014/main" id="{8678D25F-B835-43EE-42A8-B672E9AA19C2}"/>
              </a:ext>
            </a:extLst>
          </p:cNvPr>
          <p:cNvPicPr>
            <a:picLocks noChangeAspect="1"/>
          </p:cNvPicPr>
          <p:nvPr/>
        </p:nvPicPr>
        <p:blipFill>
          <a:blip r:embed="rId11">
            <a:lum/>
            <a:alphaModFix/>
          </a:blip>
          <a:srcRect/>
          <a:stretch>
            <a:fillRect/>
          </a:stretch>
        </p:blipFill>
        <p:spPr>
          <a:xfrm>
            <a:off x="451038" y="4544517"/>
            <a:ext cx="267232" cy="267232"/>
          </a:xfrm>
          <a:prstGeom prst="rect">
            <a:avLst/>
          </a:prstGeom>
          <a:noFill/>
          <a:ln>
            <a:noFill/>
          </a:ln>
        </p:spPr>
      </p:pic>
      <p:sp>
        <p:nvSpPr>
          <p:cNvPr id="75" name="TextBox 39">
            <a:extLst>
              <a:ext uri="{FF2B5EF4-FFF2-40B4-BE49-F238E27FC236}">
                <a16:creationId xmlns:a16="http://schemas.microsoft.com/office/drawing/2014/main" id="{B0F68CB0-EFD9-CE21-87B7-D1BF81181CE8}"/>
              </a:ext>
            </a:extLst>
          </p:cNvPr>
          <p:cNvSpPr/>
          <p:nvPr/>
        </p:nvSpPr>
        <p:spPr>
          <a:xfrm>
            <a:off x="526884" y="5246816"/>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76" name="Rectangle 26">
            <a:extLst>
              <a:ext uri="{FF2B5EF4-FFF2-40B4-BE49-F238E27FC236}">
                <a16:creationId xmlns:a16="http://schemas.microsoft.com/office/drawing/2014/main" id="{DC5C9FA4-50DE-00E9-0E15-8E449B993F33}"/>
              </a:ext>
            </a:extLst>
          </p:cNvPr>
          <p:cNvSpPr/>
          <p:nvPr/>
        </p:nvSpPr>
        <p:spPr>
          <a:xfrm>
            <a:off x="475526"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77" name="Picture 5">
            <a:extLst>
              <a:ext uri="{FF2B5EF4-FFF2-40B4-BE49-F238E27FC236}">
                <a16:creationId xmlns:a16="http://schemas.microsoft.com/office/drawing/2014/main" id="{6193EACD-B1C6-40E5-8A08-06E2D973585E}"/>
              </a:ext>
            </a:extLst>
          </p:cNvPr>
          <p:cNvPicPr>
            <a:picLocks noChangeAspect="1"/>
          </p:cNvPicPr>
          <p:nvPr/>
        </p:nvPicPr>
        <p:blipFill>
          <a:blip r:embed="rId16">
            <a:lum/>
            <a:alphaModFix/>
          </a:blip>
          <a:srcRect/>
          <a:stretch>
            <a:fillRect/>
          </a:stretch>
        </p:blipFill>
        <p:spPr>
          <a:xfrm>
            <a:off x="550254" y="2191508"/>
            <a:ext cx="376957" cy="376957"/>
          </a:xfrm>
          <a:prstGeom prst="rect">
            <a:avLst/>
          </a:prstGeom>
          <a:noFill/>
          <a:ln>
            <a:noFill/>
          </a:ln>
        </p:spPr>
      </p:pic>
      <p:pic>
        <p:nvPicPr>
          <p:cNvPr id="78" name="Graphic 28">
            <a:extLst>
              <a:ext uri="{FF2B5EF4-FFF2-40B4-BE49-F238E27FC236}">
                <a16:creationId xmlns:a16="http://schemas.microsoft.com/office/drawing/2014/main" id="{37E6B30D-9C1F-A90F-E86B-3B4F8C8A1160}"/>
              </a:ext>
            </a:extLst>
          </p:cNvPr>
          <p:cNvPicPr>
            <a:picLocks noChangeAspect="1"/>
          </p:cNvPicPr>
          <p:nvPr/>
        </p:nvPicPr>
        <p:blipFill>
          <a:blip r:embed="rId11">
            <a:lum/>
            <a:alphaModFix/>
          </a:blip>
          <a:srcRect/>
          <a:stretch>
            <a:fillRect/>
          </a:stretch>
        </p:blipFill>
        <p:spPr>
          <a:xfrm>
            <a:off x="474262" y="1877588"/>
            <a:ext cx="267232" cy="267232"/>
          </a:xfrm>
          <a:prstGeom prst="rect">
            <a:avLst/>
          </a:prstGeom>
          <a:noFill/>
          <a:ln>
            <a:noFill/>
          </a:ln>
        </p:spPr>
      </p:pic>
      <p:sp>
        <p:nvSpPr>
          <p:cNvPr id="79" name="TextBox 39">
            <a:extLst>
              <a:ext uri="{FF2B5EF4-FFF2-40B4-BE49-F238E27FC236}">
                <a16:creationId xmlns:a16="http://schemas.microsoft.com/office/drawing/2014/main" id="{CFBDC92B-C000-9C94-2359-5FCD1D74A920}"/>
              </a:ext>
            </a:extLst>
          </p:cNvPr>
          <p:cNvSpPr/>
          <p:nvPr/>
        </p:nvSpPr>
        <p:spPr>
          <a:xfrm>
            <a:off x="550108"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0" name="Rectangle 26">
            <a:extLst>
              <a:ext uri="{FF2B5EF4-FFF2-40B4-BE49-F238E27FC236}">
                <a16:creationId xmlns:a16="http://schemas.microsoft.com/office/drawing/2014/main" id="{4A5094B0-B09E-83DA-3F15-34AD79879B7D}"/>
              </a:ext>
            </a:extLst>
          </p:cNvPr>
          <p:cNvSpPr/>
          <p:nvPr/>
        </p:nvSpPr>
        <p:spPr>
          <a:xfrm>
            <a:off x="2887247" y="1883403"/>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81" name="Picture 5">
            <a:extLst>
              <a:ext uri="{FF2B5EF4-FFF2-40B4-BE49-F238E27FC236}">
                <a16:creationId xmlns:a16="http://schemas.microsoft.com/office/drawing/2014/main" id="{B7B12305-7010-81C5-8BF9-9377E3C0416D}"/>
              </a:ext>
            </a:extLst>
          </p:cNvPr>
          <p:cNvPicPr>
            <a:picLocks noChangeAspect="1"/>
          </p:cNvPicPr>
          <p:nvPr/>
        </p:nvPicPr>
        <p:blipFill>
          <a:blip r:embed="rId16">
            <a:lum/>
            <a:alphaModFix/>
          </a:blip>
          <a:srcRect/>
          <a:stretch>
            <a:fillRect/>
          </a:stretch>
        </p:blipFill>
        <p:spPr>
          <a:xfrm>
            <a:off x="2961975" y="2191508"/>
            <a:ext cx="376957" cy="376957"/>
          </a:xfrm>
          <a:prstGeom prst="rect">
            <a:avLst/>
          </a:prstGeom>
          <a:noFill/>
          <a:ln>
            <a:noFill/>
          </a:ln>
        </p:spPr>
      </p:pic>
      <p:pic>
        <p:nvPicPr>
          <p:cNvPr id="83" name="Graphic 28">
            <a:extLst>
              <a:ext uri="{FF2B5EF4-FFF2-40B4-BE49-F238E27FC236}">
                <a16:creationId xmlns:a16="http://schemas.microsoft.com/office/drawing/2014/main" id="{F66AAA64-F430-241F-6340-E5DA8C3E8565}"/>
              </a:ext>
            </a:extLst>
          </p:cNvPr>
          <p:cNvPicPr>
            <a:picLocks noChangeAspect="1"/>
          </p:cNvPicPr>
          <p:nvPr/>
        </p:nvPicPr>
        <p:blipFill>
          <a:blip r:embed="rId11">
            <a:lum/>
            <a:alphaModFix/>
          </a:blip>
          <a:srcRect/>
          <a:stretch>
            <a:fillRect/>
          </a:stretch>
        </p:blipFill>
        <p:spPr>
          <a:xfrm>
            <a:off x="2885983" y="1877588"/>
            <a:ext cx="267232" cy="267232"/>
          </a:xfrm>
          <a:prstGeom prst="rect">
            <a:avLst/>
          </a:prstGeom>
          <a:noFill/>
          <a:ln>
            <a:noFill/>
          </a:ln>
        </p:spPr>
      </p:pic>
      <p:sp>
        <p:nvSpPr>
          <p:cNvPr id="98" name="TextBox 39">
            <a:extLst>
              <a:ext uri="{FF2B5EF4-FFF2-40B4-BE49-F238E27FC236}">
                <a16:creationId xmlns:a16="http://schemas.microsoft.com/office/drawing/2014/main" id="{B6935EF2-0BCF-AA0A-8B95-566A86A9D219}"/>
              </a:ext>
            </a:extLst>
          </p:cNvPr>
          <p:cNvSpPr/>
          <p:nvPr/>
        </p:nvSpPr>
        <p:spPr>
          <a:xfrm>
            <a:off x="2961829" y="2579887"/>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99" name="Rectangle 26">
            <a:extLst>
              <a:ext uri="{FF2B5EF4-FFF2-40B4-BE49-F238E27FC236}">
                <a16:creationId xmlns:a16="http://schemas.microsoft.com/office/drawing/2014/main" id="{3ADB3649-EFE2-B9A9-FDC2-C63AC4998D89}"/>
              </a:ext>
            </a:extLst>
          </p:cNvPr>
          <p:cNvSpPr/>
          <p:nvPr/>
        </p:nvSpPr>
        <p:spPr>
          <a:xfrm>
            <a:off x="2887247" y="4552039"/>
            <a:ext cx="1444874" cy="8846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00" name="Picture 5">
            <a:extLst>
              <a:ext uri="{FF2B5EF4-FFF2-40B4-BE49-F238E27FC236}">
                <a16:creationId xmlns:a16="http://schemas.microsoft.com/office/drawing/2014/main" id="{7D41B77F-6B9A-B38F-AD74-ACA28FEAD11E}"/>
              </a:ext>
            </a:extLst>
          </p:cNvPr>
          <p:cNvPicPr>
            <a:picLocks noChangeAspect="1"/>
          </p:cNvPicPr>
          <p:nvPr/>
        </p:nvPicPr>
        <p:blipFill>
          <a:blip r:embed="rId16">
            <a:lum/>
            <a:alphaModFix/>
          </a:blip>
          <a:srcRect/>
          <a:stretch>
            <a:fillRect/>
          </a:stretch>
        </p:blipFill>
        <p:spPr>
          <a:xfrm>
            <a:off x="2961975" y="4860144"/>
            <a:ext cx="376957" cy="376957"/>
          </a:xfrm>
          <a:prstGeom prst="rect">
            <a:avLst/>
          </a:prstGeom>
          <a:noFill/>
          <a:ln>
            <a:noFill/>
          </a:ln>
        </p:spPr>
      </p:pic>
      <p:pic>
        <p:nvPicPr>
          <p:cNvPr id="101" name="Graphic 28">
            <a:extLst>
              <a:ext uri="{FF2B5EF4-FFF2-40B4-BE49-F238E27FC236}">
                <a16:creationId xmlns:a16="http://schemas.microsoft.com/office/drawing/2014/main" id="{4A19B143-3861-5AC0-BAFB-25FC152F6A39}"/>
              </a:ext>
            </a:extLst>
          </p:cNvPr>
          <p:cNvPicPr>
            <a:picLocks noChangeAspect="1"/>
          </p:cNvPicPr>
          <p:nvPr/>
        </p:nvPicPr>
        <p:blipFill>
          <a:blip r:embed="rId11">
            <a:lum/>
            <a:alphaModFix/>
          </a:blip>
          <a:srcRect/>
          <a:stretch>
            <a:fillRect/>
          </a:stretch>
        </p:blipFill>
        <p:spPr>
          <a:xfrm>
            <a:off x="2885983" y="4546224"/>
            <a:ext cx="267232" cy="267232"/>
          </a:xfrm>
          <a:prstGeom prst="rect">
            <a:avLst/>
          </a:prstGeom>
          <a:noFill/>
          <a:ln>
            <a:noFill/>
          </a:ln>
        </p:spPr>
      </p:pic>
      <p:sp>
        <p:nvSpPr>
          <p:cNvPr id="102" name="TextBox 39">
            <a:extLst>
              <a:ext uri="{FF2B5EF4-FFF2-40B4-BE49-F238E27FC236}">
                <a16:creationId xmlns:a16="http://schemas.microsoft.com/office/drawing/2014/main" id="{3A362E5B-C8D4-52BD-EF85-34C91DA32D96}"/>
              </a:ext>
            </a:extLst>
          </p:cNvPr>
          <p:cNvSpPr/>
          <p:nvPr/>
        </p:nvSpPr>
        <p:spPr>
          <a:xfrm>
            <a:off x="2961829" y="5248523"/>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cxnSp>
        <p:nvCxnSpPr>
          <p:cNvPr id="103" name="Straight Connector 102">
            <a:extLst>
              <a:ext uri="{FF2B5EF4-FFF2-40B4-BE49-F238E27FC236}">
                <a16:creationId xmlns:a16="http://schemas.microsoft.com/office/drawing/2014/main" id="{E6464D69-7E9C-D79E-137A-8E7C1955BDCC}"/>
              </a:ext>
            </a:extLst>
          </p:cNvPr>
          <p:cNvCxnSpPr>
            <a:cxnSpLocks/>
            <a:stCxn id="77" idx="3"/>
          </p:cNvCxnSpPr>
          <p:nvPr/>
        </p:nvCxnSpPr>
        <p:spPr>
          <a:xfrm>
            <a:off x="927211" y="2379987"/>
            <a:ext cx="147290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1B8F85D-C296-91D9-BF2D-6DEA02AE23C2}"/>
              </a:ext>
            </a:extLst>
          </p:cNvPr>
          <p:cNvCxnSpPr>
            <a:cxnSpLocks/>
            <a:stCxn id="81" idx="1"/>
          </p:cNvCxnSpPr>
          <p:nvPr/>
        </p:nvCxnSpPr>
        <p:spPr>
          <a:xfrm flipH="1">
            <a:off x="2522883" y="2379987"/>
            <a:ext cx="439092"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D0A87E5-DF88-D3DC-7CDB-235B16B50359}"/>
              </a:ext>
            </a:extLst>
          </p:cNvPr>
          <p:cNvCxnSpPr>
            <a:cxnSpLocks/>
          </p:cNvCxnSpPr>
          <p:nvPr/>
        </p:nvCxnSpPr>
        <p:spPr>
          <a:xfrm flipH="1">
            <a:off x="2391635" y="2379987"/>
            <a:ext cx="8481" cy="332765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495D79F-0559-3B95-A5F6-A9EDA45BB5C9}"/>
              </a:ext>
            </a:extLst>
          </p:cNvPr>
          <p:cNvCxnSpPr>
            <a:cxnSpLocks/>
          </p:cNvCxnSpPr>
          <p:nvPr/>
        </p:nvCxnSpPr>
        <p:spPr>
          <a:xfrm>
            <a:off x="2522883" y="2391409"/>
            <a:ext cx="0" cy="331622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0048079-9987-4C63-6776-E572A2BF06E8}"/>
              </a:ext>
            </a:extLst>
          </p:cNvPr>
          <p:cNvCxnSpPr>
            <a:stCxn id="73" idx="3"/>
          </p:cNvCxnSpPr>
          <p:nvPr/>
        </p:nvCxnSpPr>
        <p:spPr>
          <a:xfrm>
            <a:off x="903987" y="5046916"/>
            <a:ext cx="1398763" cy="8909"/>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1CD7871-1906-6005-E51F-8489FBC2F70E}"/>
              </a:ext>
            </a:extLst>
          </p:cNvPr>
          <p:cNvCxnSpPr/>
          <p:nvPr/>
        </p:nvCxnSpPr>
        <p:spPr>
          <a:xfrm>
            <a:off x="2302750" y="5055825"/>
            <a:ext cx="0" cy="75162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FE459D6-19F8-0DDE-26D9-58E0E506C05F}"/>
              </a:ext>
            </a:extLst>
          </p:cNvPr>
          <p:cNvCxnSpPr>
            <a:stCxn id="100" idx="1"/>
          </p:cNvCxnSpPr>
          <p:nvPr/>
        </p:nvCxnSpPr>
        <p:spPr>
          <a:xfrm flipH="1" flipV="1">
            <a:off x="2601879" y="5048622"/>
            <a:ext cx="360096" cy="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84FABE-A3BD-6823-5BD8-38E5866A7263}"/>
              </a:ext>
            </a:extLst>
          </p:cNvPr>
          <p:cNvCxnSpPr/>
          <p:nvPr/>
        </p:nvCxnSpPr>
        <p:spPr>
          <a:xfrm>
            <a:off x="2601879" y="5046915"/>
            <a:ext cx="0" cy="7605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34">
            <a:extLst>
              <a:ext uri="{FF2B5EF4-FFF2-40B4-BE49-F238E27FC236}">
                <a16:creationId xmlns:a16="http://schemas.microsoft.com/office/drawing/2014/main" id="{DA193380-4179-83EC-555B-FBD9DFBFA856}"/>
              </a:ext>
            </a:extLst>
          </p:cNvPr>
          <p:cNvSpPr/>
          <p:nvPr/>
        </p:nvSpPr>
        <p:spPr>
          <a:xfrm>
            <a:off x="8999533" y="5203933"/>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12" name="Graphic 36">
            <a:extLst>
              <a:ext uri="{FF2B5EF4-FFF2-40B4-BE49-F238E27FC236}">
                <a16:creationId xmlns:a16="http://schemas.microsoft.com/office/drawing/2014/main" id="{D07A84B3-A5CE-35B5-A93D-506C32A34A41}"/>
              </a:ext>
            </a:extLst>
          </p:cNvPr>
          <p:cNvPicPr>
            <a:picLocks noChangeAspect="1"/>
          </p:cNvPicPr>
          <p:nvPr/>
        </p:nvPicPr>
        <p:blipFill>
          <a:blip r:embed="rId11">
            <a:lum/>
            <a:alphaModFix/>
          </a:blip>
          <a:srcRect/>
          <a:stretch>
            <a:fillRect/>
          </a:stretch>
        </p:blipFill>
        <p:spPr>
          <a:xfrm>
            <a:off x="8998093" y="5195653"/>
            <a:ext cx="380520" cy="380520"/>
          </a:xfrm>
          <a:prstGeom prst="rect">
            <a:avLst/>
          </a:prstGeom>
          <a:noFill/>
          <a:ln>
            <a:noFill/>
          </a:ln>
        </p:spPr>
      </p:pic>
      <p:sp>
        <p:nvSpPr>
          <p:cNvPr id="113" name="TextBox 40">
            <a:extLst>
              <a:ext uri="{FF2B5EF4-FFF2-40B4-BE49-F238E27FC236}">
                <a16:creationId xmlns:a16="http://schemas.microsoft.com/office/drawing/2014/main" id="{199DEB73-07DD-4318-F073-03E6B9D80032}"/>
              </a:ext>
            </a:extLst>
          </p:cNvPr>
          <p:cNvSpPr/>
          <p:nvPr/>
        </p:nvSpPr>
        <p:spPr>
          <a:xfrm>
            <a:off x="9029773" y="619537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a:ln>
                  <a:noFill/>
                </a:ln>
                <a:latin typeface="+mj-lt"/>
                <a:ea typeface="Microsoft YaHei" pitchFamily="2"/>
                <a:cs typeface="Lucida Sans" pitchFamily="2"/>
              </a:rPr>
              <a:t>Transit Gateway att.</a:t>
            </a:r>
          </a:p>
        </p:txBody>
      </p:sp>
      <p:sp>
        <p:nvSpPr>
          <p:cNvPr id="114" name="TextBox 38">
            <a:extLst>
              <a:ext uri="{FF2B5EF4-FFF2-40B4-BE49-F238E27FC236}">
                <a16:creationId xmlns:a16="http://schemas.microsoft.com/office/drawing/2014/main" id="{3EB39945-4516-053A-E0CE-6DDE88DE9FDD}"/>
              </a:ext>
            </a:extLst>
          </p:cNvPr>
          <p:cNvSpPr/>
          <p:nvPr/>
        </p:nvSpPr>
        <p:spPr>
          <a:xfrm>
            <a:off x="1953170" y="6168944"/>
            <a:ext cx="98121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pic>
        <p:nvPicPr>
          <p:cNvPr id="115" name="Picture 13">
            <a:extLst>
              <a:ext uri="{FF2B5EF4-FFF2-40B4-BE49-F238E27FC236}">
                <a16:creationId xmlns:a16="http://schemas.microsoft.com/office/drawing/2014/main" id="{3572E021-0D89-1D65-D47C-C71CFFC9E73F}"/>
              </a:ext>
            </a:extLst>
          </p:cNvPr>
          <p:cNvPicPr>
            <a:picLocks noChangeAspect="1"/>
          </p:cNvPicPr>
          <p:nvPr/>
        </p:nvPicPr>
        <p:blipFill>
          <a:blip r:embed="rId17">
            <a:lum/>
            <a:alphaModFix/>
          </a:blip>
          <a:srcRect/>
          <a:stretch>
            <a:fillRect/>
          </a:stretch>
        </p:blipFill>
        <p:spPr>
          <a:xfrm>
            <a:off x="2191613" y="5647856"/>
            <a:ext cx="507600" cy="507600"/>
          </a:xfrm>
          <a:prstGeom prst="rect">
            <a:avLst/>
          </a:prstGeom>
          <a:noFill/>
          <a:ln>
            <a:noFill/>
          </a:ln>
        </p:spPr>
      </p:pic>
      <p:pic>
        <p:nvPicPr>
          <p:cNvPr id="116" name="Picture 5">
            <a:extLst>
              <a:ext uri="{FF2B5EF4-FFF2-40B4-BE49-F238E27FC236}">
                <a16:creationId xmlns:a16="http://schemas.microsoft.com/office/drawing/2014/main" id="{CEC030EC-E515-53ED-8219-D81E73A9EE37}"/>
              </a:ext>
            </a:extLst>
          </p:cNvPr>
          <p:cNvPicPr>
            <a:picLocks noChangeAspect="1"/>
          </p:cNvPicPr>
          <p:nvPr/>
        </p:nvPicPr>
        <p:blipFill>
          <a:blip r:embed="rId16">
            <a:lum/>
            <a:alphaModFix/>
          </a:blip>
          <a:srcRect/>
          <a:stretch>
            <a:fillRect/>
          </a:stretch>
        </p:blipFill>
        <p:spPr>
          <a:xfrm>
            <a:off x="9203971" y="5633276"/>
            <a:ext cx="536760" cy="536760"/>
          </a:xfrm>
          <a:prstGeom prst="rect">
            <a:avLst/>
          </a:prstGeom>
          <a:noFill/>
          <a:ln>
            <a:noFill/>
          </a:ln>
        </p:spPr>
      </p:pic>
      <p:sp>
        <p:nvSpPr>
          <p:cNvPr id="117" name="Rectangle 8">
            <a:extLst>
              <a:ext uri="{FF2B5EF4-FFF2-40B4-BE49-F238E27FC236}">
                <a16:creationId xmlns:a16="http://schemas.microsoft.com/office/drawing/2014/main" id="{33738EBB-8D37-A5E2-72EF-5731BCAFEC57}"/>
              </a:ext>
            </a:extLst>
          </p:cNvPr>
          <p:cNvSpPr/>
          <p:nvPr/>
        </p:nvSpPr>
        <p:spPr>
          <a:xfrm>
            <a:off x="4885214" y="3093238"/>
            <a:ext cx="2830680" cy="35387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8C4FFF"/>
            </a:solidFill>
            <a:prstDash val="solid"/>
            <a:miter/>
          </a:ln>
        </p:spPr>
        <p:txBody>
          <a:bodyPr vert="horz" wrap="square" lIns="502920" tIns="91440" rIns="90000" bIns="4500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dirty="0">
                <a:ln>
                  <a:noFill/>
                </a:ln>
                <a:latin typeface="+mj-lt"/>
                <a:ea typeface="Microsoft YaHei" pitchFamily="2"/>
                <a:cs typeface="Arial" pitchFamily="34"/>
              </a:rPr>
              <a:t>Service VPC</a:t>
            </a:r>
          </a:p>
        </p:txBody>
      </p:sp>
      <p:pic>
        <p:nvPicPr>
          <p:cNvPr id="118" name="Graphic 9">
            <a:extLst>
              <a:ext uri="{FF2B5EF4-FFF2-40B4-BE49-F238E27FC236}">
                <a16:creationId xmlns:a16="http://schemas.microsoft.com/office/drawing/2014/main" id="{FFBF0476-950C-F90B-66DE-4ECB69266CB6}"/>
              </a:ext>
            </a:extLst>
          </p:cNvPr>
          <p:cNvPicPr>
            <a:picLocks noChangeAspect="1"/>
          </p:cNvPicPr>
          <p:nvPr/>
        </p:nvPicPr>
        <p:blipFill>
          <a:blip r:embed="rId10">
            <a:lum/>
            <a:alphaModFix/>
          </a:blip>
          <a:srcRect/>
          <a:stretch>
            <a:fillRect/>
          </a:stretch>
        </p:blipFill>
        <p:spPr>
          <a:xfrm>
            <a:off x="4877484" y="3089968"/>
            <a:ext cx="427680" cy="451079"/>
          </a:xfrm>
          <a:prstGeom prst="rect">
            <a:avLst/>
          </a:prstGeom>
          <a:noFill/>
          <a:ln>
            <a:noFill/>
          </a:ln>
        </p:spPr>
      </p:pic>
      <p:pic>
        <p:nvPicPr>
          <p:cNvPr id="119" name="Picture 2" descr="(icon)">
            <a:extLst>
              <a:ext uri="{FF2B5EF4-FFF2-40B4-BE49-F238E27FC236}">
                <a16:creationId xmlns:a16="http://schemas.microsoft.com/office/drawing/2014/main" id="{00542364-63B5-AECD-8D15-ED6183552A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84599" y="3445988"/>
            <a:ext cx="494500" cy="494500"/>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39">
            <a:extLst>
              <a:ext uri="{FF2B5EF4-FFF2-40B4-BE49-F238E27FC236}">
                <a16:creationId xmlns:a16="http://schemas.microsoft.com/office/drawing/2014/main" id="{3073C841-A17D-3D39-A418-9D354466E867}"/>
              </a:ext>
            </a:extLst>
          </p:cNvPr>
          <p:cNvSpPr/>
          <p:nvPr/>
        </p:nvSpPr>
        <p:spPr>
          <a:xfrm>
            <a:off x="5365890" y="4017325"/>
            <a:ext cx="2480108" cy="3216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lvl="0">
              <a:defRPr sz="1800"/>
            </a:pPr>
            <a:r>
              <a:rPr lang="sk-SK" sz="1100" dirty="0">
                <a:latin typeface="+mj-lt"/>
                <a:ea typeface="Microsoft YaHei" pitchFamily="2"/>
                <a:cs typeface="Lucida Sans" pitchFamily="2"/>
              </a:rPr>
              <a:t>Log </a:t>
            </a:r>
            <a:r>
              <a:rPr lang="sk-SK" sz="1100" dirty="0" err="1">
                <a:latin typeface="+mj-lt"/>
                <a:ea typeface="Microsoft YaHei" pitchFamily="2"/>
                <a:cs typeface="Lucida Sans" pitchFamily="2"/>
              </a:rPr>
              <a:t>gathering</a:t>
            </a:r>
            <a:r>
              <a:rPr lang="sk-SK" sz="1100" dirty="0">
                <a:latin typeface="+mj-lt"/>
                <a:ea typeface="Microsoft YaHei" pitchFamily="2"/>
                <a:cs typeface="Lucida Sans" pitchFamily="2"/>
              </a:rPr>
              <a:t> and </a:t>
            </a:r>
            <a:r>
              <a:rPr lang="sk-SK" sz="1100" dirty="0" err="1">
                <a:latin typeface="+mj-lt"/>
                <a:ea typeface="Microsoft YaHei" pitchFamily="2"/>
                <a:cs typeface="Lucida Sans" pitchFamily="2"/>
              </a:rPr>
              <a:t>Analytics</a:t>
            </a:r>
            <a:r>
              <a:rPr lang="sk-SK" sz="1100" dirty="0">
                <a:latin typeface="+mj-lt"/>
                <a:ea typeface="Microsoft YaHei" pitchFamily="2"/>
                <a:cs typeface="Lucida Sans" pitchFamily="2"/>
              </a:rPr>
              <a:t>:</a:t>
            </a:r>
          </a:p>
          <a:p>
            <a:pPr lvl="0">
              <a:defRPr sz="1800"/>
            </a:pPr>
            <a:r>
              <a:rPr lang="sk-SK" sz="1100" dirty="0" err="1">
                <a:latin typeface="+mj-lt"/>
                <a:ea typeface="Microsoft YaHei" pitchFamily="2"/>
                <a:cs typeface="Lucida Sans" pitchFamily="2"/>
              </a:rPr>
              <a:t>Athena</a:t>
            </a:r>
            <a:r>
              <a:rPr lang="sk-SK" sz="1100" dirty="0">
                <a:latin typeface="+mj-lt"/>
                <a:ea typeface="Microsoft YaHei" pitchFamily="2"/>
                <a:cs typeface="Lucida Sans" pitchFamily="2"/>
              </a:rPr>
              <a:t> , </a:t>
            </a:r>
            <a:r>
              <a:rPr lang="sk-SK" sz="1100" dirty="0" err="1">
                <a:latin typeface="+mj-lt"/>
                <a:ea typeface="Microsoft YaHei" pitchFamily="2"/>
                <a:cs typeface="Lucida Sans" pitchFamily="2"/>
              </a:rPr>
              <a:t>Synthetics</a:t>
            </a:r>
            <a:r>
              <a:rPr lang="sk-SK" sz="1100" dirty="0">
                <a:latin typeface="+mj-lt"/>
                <a:ea typeface="Microsoft YaHei" pitchFamily="2"/>
                <a:cs typeface="Lucida Sans" pitchFamily="2"/>
              </a:rPr>
              <a:t>, etc... </a:t>
            </a:r>
            <a:endParaRPr lang="sk-SK" sz="1100" b="0" i="0" u="none" strike="noStrike" kern="1200" spc="0" dirty="0">
              <a:ln>
                <a:noFill/>
              </a:ln>
              <a:latin typeface="+mj-lt"/>
              <a:ea typeface="Microsoft YaHei" pitchFamily="2"/>
              <a:cs typeface="Lucida Sans" pitchFamily="2"/>
            </a:endParaRPr>
          </a:p>
        </p:txBody>
      </p:sp>
      <p:pic>
        <p:nvPicPr>
          <p:cNvPr id="121" name="Picture 4" descr="(icon)">
            <a:extLst>
              <a:ext uri="{FF2B5EF4-FFF2-40B4-BE49-F238E27FC236}">
                <a16:creationId xmlns:a16="http://schemas.microsoft.com/office/drawing/2014/main" id="{198C1EBB-C63F-0DC0-079F-E17AA605DA3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15384" y="3455658"/>
            <a:ext cx="498266" cy="498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icon)">
            <a:extLst>
              <a:ext uri="{FF2B5EF4-FFF2-40B4-BE49-F238E27FC236}">
                <a16:creationId xmlns:a16="http://schemas.microsoft.com/office/drawing/2014/main" id="{BD7D1A70-E0CA-555B-4D48-30AAB2BB1BB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16014" y="3458712"/>
            <a:ext cx="498266" cy="498266"/>
          </a:xfrm>
          <a:prstGeom prst="rect">
            <a:avLst/>
          </a:prstGeom>
          <a:noFill/>
          <a:extLst>
            <a:ext uri="{909E8E84-426E-40DD-AFC4-6F175D3DCCD1}">
              <a14:hiddenFill xmlns:a14="http://schemas.microsoft.com/office/drawing/2010/main">
                <a:solidFill>
                  <a:srgbClr val="FFFFFF"/>
                </a:solidFill>
              </a14:hiddenFill>
            </a:ext>
          </a:extLst>
        </p:spPr>
      </p:pic>
      <p:cxnSp>
        <p:nvCxnSpPr>
          <p:cNvPr id="123" name="Straight Connector 122">
            <a:extLst>
              <a:ext uri="{FF2B5EF4-FFF2-40B4-BE49-F238E27FC236}">
                <a16:creationId xmlns:a16="http://schemas.microsoft.com/office/drawing/2014/main" id="{6A867DBB-FA68-DAF1-83E0-B63F4E6C4E64}"/>
              </a:ext>
            </a:extLst>
          </p:cNvPr>
          <p:cNvCxnSpPr>
            <a:cxnSpLocks/>
          </p:cNvCxnSpPr>
          <p:nvPr/>
        </p:nvCxnSpPr>
        <p:spPr>
          <a:xfrm flipV="1">
            <a:off x="2742429" y="5901656"/>
            <a:ext cx="6461542"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26">
            <a:extLst>
              <a:ext uri="{FF2B5EF4-FFF2-40B4-BE49-F238E27FC236}">
                <a16:creationId xmlns:a16="http://schemas.microsoft.com/office/drawing/2014/main" id="{F2E3176A-B8AA-A5D7-B30B-3D86F868FE7C}"/>
              </a:ext>
            </a:extLst>
          </p:cNvPr>
          <p:cNvSpPr/>
          <p:nvPr/>
        </p:nvSpPr>
        <p:spPr>
          <a:xfrm>
            <a:off x="5152961" y="5177627"/>
            <a:ext cx="2057400" cy="1259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7AA116"/>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r>
              <a:rPr lang="sk-SK" sz="1000" b="0" i="0" u="none" strike="noStrike" kern="1200" spc="0">
                <a:ln>
                  <a:noFill/>
                </a:ln>
                <a:latin typeface="+mj-lt"/>
                <a:ea typeface="Microsoft YaHei" pitchFamily="2"/>
                <a:cs typeface="Arial" pitchFamily="34"/>
              </a:rPr>
              <a:t>Private subnet</a:t>
            </a:r>
          </a:p>
        </p:txBody>
      </p:sp>
      <p:pic>
        <p:nvPicPr>
          <p:cNvPr id="125" name="Picture 5">
            <a:extLst>
              <a:ext uri="{FF2B5EF4-FFF2-40B4-BE49-F238E27FC236}">
                <a16:creationId xmlns:a16="http://schemas.microsoft.com/office/drawing/2014/main" id="{624E4400-E5AD-BA6E-84F1-94EE3BE6C255}"/>
              </a:ext>
            </a:extLst>
          </p:cNvPr>
          <p:cNvPicPr>
            <a:picLocks noChangeAspect="1"/>
          </p:cNvPicPr>
          <p:nvPr/>
        </p:nvPicPr>
        <p:blipFill>
          <a:blip r:embed="rId16">
            <a:lum/>
            <a:alphaModFix/>
          </a:blip>
          <a:srcRect/>
          <a:stretch>
            <a:fillRect/>
          </a:stretch>
        </p:blipFill>
        <p:spPr>
          <a:xfrm>
            <a:off x="6456161" y="5637707"/>
            <a:ext cx="536760" cy="536760"/>
          </a:xfrm>
          <a:prstGeom prst="rect">
            <a:avLst/>
          </a:prstGeom>
          <a:noFill/>
          <a:ln>
            <a:noFill/>
          </a:ln>
        </p:spPr>
      </p:pic>
      <p:pic>
        <p:nvPicPr>
          <p:cNvPr id="126" name="Graphic 28">
            <a:extLst>
              <a:ext uri="{FF2B5EF4-FFF2-40B4-BE49-F238E27FC236}">
                <a16:creationId xmlns:a16="http://schemas.microsoft.com/office/drawing/2014/main" id="{3F69AAF0-5A60-15F0-EF3E-C7B9DF14E8F3}"/>
              </a:ext>
            </a:extLst>
          </p:cNvPr>
          <p:cNvPicPr>
            <a:picLocks noChangeAspect="1"/>
          </p:cNvPicPr>
          <p:nvPr/>
        </p:nvPicPr>
        <p:blipFill>
          <a:blip r:embed="rId11">
            <a:lum/>
            <a:alphaModFix/>
          </a:blip>
          <a:srcRect/>
          <a:stretch>
            <a:fillRect/>
          </a:stretch>
        </p:blipFill>
        <p:spPr>
          <a:xfrm>
            <a:off x="5151161" y="5169347"/>
            <a:ext cx="380520" cy="380520"/>
          </a:xfrm>
          <a:prstGeom prst="rect">
            <a:avLst/>
          </a:prstGeom>
          <a:noFill/>
          <a:ln>
            <a:noFill/>
          </a:ln>
        </p:spPr>
      </p:pic>
      <p:cxnSp>
        <p:nvCxnSpPr>
          <p:cNvPr id="127" name="Straight Connector 126">
            <a:extLst>
              <a:ext uri="{FF2B5EF4-FFF2-40B4-BE49-F238E27FC236}">
                <a16:creationId xmlns:a16="http://schemas.microsoft.com/office/drawing/2014/main" id="{CCC7B1A7-7130-74C1-8B06-25A1BA20B735}"/>
              </a:ext>
            </a:extLst>
          </p:cNvPr>
          <p:cNvCxnSpPr>
            <a:cxnSpLocks/>
            <a:stCxn id="115" idx="3"/>
            <a:endCxn id="125" idx="1"/>
          </p:cNvCxnSpPr>
          <p:nvPr/>
        </p:nvCxnSpPr>
        <p:spPr>
          <a:xfrm>
            <a:off x="2699213" y="5901656"/>
            <a:ext cx="3756948"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5B0FB91-00C8-F500-E076-0ADD1B0BCFC3}"/>
              </a:ext>
            </a:extLst>
          </p:cNvPr>
          <p:cNvCxnSpPr>
            <a:stCxn id="125" idx="3"/>
          </p:cNvCxnSpPr>
          <p:nvPr/>
        </p:nvCxnSpPr>
        <p:spPr>
          <a:xfrm flipV="1">
            <a:off x="6992921" y="5901656"/>
            <a:ext cx="2211050" cy="4431"/>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13">
            <a:extLst>
              <a:ext uri="{FF2B5EF4-FFF2-40B4-BE49-F238E27FC236}">
                <a16:creationId xmlns:a16="http://schemas.microsoft.com/office/drawing/2014/main" id="{A29463B0-2C71-9BB2-BDD8-6CD96A172288}"/>
              </a:ext>
            </a:extLst>
          </p:cNvPr>
          <p:cNvPicPr>
            <a:picLocks noChangeAspect="1"/>
          </p:cNvPicPr>
          <p:nvPr/>
        </p:nvPicPr>
        <p:blipFill>
          <a:blip r:embed="rId17">
            <a:lum/>
            <a:alphaModFix/>
          </a:blip>
          <a:srcRect/>
          <a:stretch>
            <a:fillRect/>
          </a:stretch>
        </p:blipFill>
        <p:spPr>
          <a:xfrm>
            <a:off x="7896709" y="5662436"/>
            <a:ext cx="507600" cy="507600"/>
          </a:xfrm>
          <a:prstGeom prst="rect">
            <a:avLst/>
          </a:prstGeom>
          <a:noFill/>
          <a:ln>
            <a:noFill/>
          </a:ln>
        </p:spPr>
      </p:pic>
      <p:sp>
        <p:nvSpPr>
          <p:cNvPr id="130" name="TextBox 38">
            <a:extLst>
              <a:ext uri="{FF2B5EF4-FFF2-40B4-BE49-F238E27FC236}">
                <a16:creationId xmlns:a16="http://schemas.microsoft.com/office/drawing/2014/main" id="{19A46928-0295-907E-C6EF-EE09F9691F57}"/>
              </a:ext>
            </a:extLst>
          </p:cNvPr>
          <p:cNvSpPr/>
          <p:nvPr/>
        </p:nvSpPr>
        <p:spPr>
          <a:xfrm>
            <a:off x="7569435" y="6279253"/>
            <a:ext cx="1480679"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endParaRPr lang="sk-SK" sz="1100" b="0" i="0" u="none" strike="noStrike" kern="1200" spc="0" dirty="0">
              <a:ln>
                <a:noFill/>
              </a:ln>
              <a:latin typeface="+mj-lt"/>
              <a:ea typeface="Microsoft YaHei" pitchFamily="2"/>
              <a:cs typeface="Lucida Sans" pitchFamily="2"/>
            </a:endParaRPr>
          </a:p>
        </p:txBody>
      </p:sp>
      <p:sp>
        <p:nvSpPr>
          <p:cNvPr id="131" name="TextBox 39">
            <a:extLst>
              <a:ext uri="{FF2B5EF4-FFF2-40B4-BE49-F238E27FC236}">
                <a16:creationId xmlns:a16="http://schemas.microsoft.com/office/drawing/2014/main" id="{4543C8A7-CA51-82B8-C583-39F53D6A8360}"/>
              </a:ext>
            </a:extLst>
          </p:cNvPr>
          <p:cNvSpPr/>
          <p:nvPr/>
        </p:nvSpPr>
        <p:spPr>
          <a:xfrm>
            <a:off x="6002104" y="6199210"/>
            <a:ext cx="1444873"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err="1">
                <a:ln>
                  <a:noFill/>
                </a:ln>
                <a:latin typeface="+mj-lt"/>
                <a:ea typeface="Microsoft YaHei" pitchFamily="2"/>
                <a:cs typeface="Lucida Sans" pitchFamily="2"/>
              </a:rPr>
              <a:t>Transit</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Gateway</a:t>
            </a:r>
            <a:r>
              <a:rPr lang="sk-SK" sz="1100" b="0" i="0" u="none" strike="noStrike" kern="1200" spc="0" dirty="0">
                <a:ln>
                  <a:noFill/>
                </a:ln>
                <a:latin typeface="+mj-lt"/>
                <a:ea typeface="Microsoft YaHei" pitchFamily="2"/>
                <a:cs typeface="Lucida Sans" pitchFamily="2"/>
              </a:rPr>
              <a:t> </a:t>
            </a:r>
            <a:r>
              <a:rPr lang="sk-SK" sz="1100" b="0" i="0" u="none" strike="noStrike" kern="1200" spc="0" dirty="0" err="1">
                <a:ln>
                  <a:noFill/>
                </a:ln>
                <a:latin typeface="+mj-lt"/>
                <a:ea typeface="Microsoft YaHei" pitchFamily="2"/>
                <a:cs typeface="Lucida Sans" pitchFamily="2"/>
              </a:rPr>
              <a:t>att</a:t>
            </a:r>
            <a:r>
              <a:rPr lang="sk-SK" sz="1100" b="0" i="0" u="none" strike="noStrike" kern="1200" spc="0" dirty="0">
                <a:ln>
                  <a:noFill/>
                </a:ln>
                <a:latin typeface="+mj-lt"/>
                <a:ea typeface="Microsoft YaHei" pitchFamily="2"/>
                <a:cs typeface="Lucida Sans" pitchFamily="2"/>
              </a:rPr>
              <a:t>.</a:t>
            </a:r>
          </a:p>
        </p:txBody>
      </p:sp>
      <p:sp>
        <p:nvSpPr>
          <p:cNvPr id="8" name="Untertitel 2">
            <a:extLst>
              <a:ext uri="{FF2B5EF4-FFF2-40B4-BE49-F238E27FC236}">
                <a16:creationId xmlns:a16="http://schemas.microsoft.com/office/drawing/2014/main" id="{0220D779-5B9A-91E2-6A43-0E61C433ED6C}"/>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10" name="Picture 3">
            <a:extLst>
              <a:ext uri="{FF2B5EF4-FFF2-40B4-BE49-F238E27FC236}">
                <a16:creationId xmlns:a16="http://schemas.microsoft.com/office/drawing/2014/main" id="{66F6A86B-38F0-CFB3-BEAF-15111203B5C8}"/>
              </a:ext>
            </a:extLst>
          </p:cNvPr>
          <p:cNvPicPr>
            <a:picLocks noChangeAspect="1"/>
          </p:cNvPicPr>
          <p:nvPr/>
        </p:nvPicPr>
        <p:blipFill>
          <a:blip r:embed="rId21">
            <a:lum/>
            <a:alphaModFix/>
          </a:blip>
          <a:srcRect/>
          <a:stretch>
            <a:fillRect/>
          </a:stretch>
        </p:blipFill>
        <p:spPr>
          <a:xfrm>
            <a:off x="10321613" y="5369465"/>
            <a:ext cx="560458" cy="560458"/>
          </a:xfrm>
          <a:prstGeom prst="rect">
            <a:avLst/>
          </a:prstGeom>
          <a:noFill/>
          <a:ln>
            <a:noFill/>
          </a:ln>
        </p:spPr>
      </p:pic>
      <p:sp>
        <p:nvSpPr>
          <p:cNvPr id="11" name="Titel 1">
            <a:extLst>
              <a:ext uri="{FF2B5EF4-FFF2-40B4-BE49-F238E27FC236}">
                <a16:creationId xmlns:a16="http://schemas.microsoft.com/office/drawing/2014/main" id="{0F6A30C5-77C0-6AA2-BFD9-F8FA90F5E83F}"/>
              </a:ext>
            </a:extLst>
          </p:cNvPr>
          <p:cNvSpPr txBox="1">
            <a:spLocks/>
          </p:cNvSpPr>
          <p:nvPr/>
        </p:nvSpPr>
        <p:spPr bwMode="gray">
          <a:xfrm>
            <a:off x="10164216" y="5945139"/>
            <a:ext cx="2956361" cy="51843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100" dirty="0">
                <a:solidFill>
                  <a:schemeClr val="tx1"/>
                </a:solidFill>
              </a:rPr>
              <a:t>Network LB on ports:</a:t>
            </a:r>
          </a:p>
          <a:p>
            <a:r>
              <a:rPr lang="en-US" sz="1100" dirty="0">
                <a:solidFill>
                  <a:srgbClr val="46A800"/>
                </a:solidFill>
              </a:rPr>
              <a:t>     - 3129 for explicit proxy</a:t>
            </a:r>
          </a:p>
          <a:p>
            <a:r>
              <a:rPr lang="en-US" sz="1100" dirty="0">
                <a:solidFill>
                  <a:srgbClr val="FF0000"/>
                </a:solidFill>
              </a:rPr>
              <a:t>    - 53 for DNS requesrs</a:t>
            </a:r>
          </a:p>
        </p:txBody>
      </p:sp>
      <p:pic>
        <p:nvPicPr>
          <p:cNvPr id="2" name="Picture 1">
            <a:extLst>
              <a:ext uri="{FF2B5EF4-FFF2-40B4-BE49-F238E27FC236}">
                <a16:creationId xmlns:a16="http://schemas.microsoft.com/office/drawing/2014/main" id="{65087B5D-101F-F8BA-C854-2E10E736B4D5}"/>
              </a:ext>
            </a:extLst>
          </p:cNvPr>
          <p:cNvPicPr>
            <a:picLocks noChangeAspect="1"/>
          </p:cNvPicPr>
          <p:nvPr/>
        </p:nvPicPr>
        <p:blipFill rotWithShape="1">
          <a:blip r:embed="rId22"/>
          <a:srcRect r="6760"/>
          <a:stretch/>
        </p:blipFill>
        <p:spPr>
          <a:xfrm>
            <a:off x="8771056" y="4126524"/>
            <a:ext cx="367200" cy="367200"/>
          </a:xfrm>
          <a:prstGeom prst="rect">
            <a:avLst/>
          </a:prstGeom>
          <a:ln>
            <a:solidFill>
              <a:schemeClr val="tx1"/>
            </a:solidFill>
          </a:ln>
        </p:spPr>
      </p:pic>
      <p:sp>
        <p:nvSpPr>
          <p:cNvPr id="4" name="Titel 1">
            <a:extLst>
              <a:ext uri="{FF2B5EF4-FFF2-40B4-BE49-F238E27FC236}">
                <a16:creationId xmlns:a16="http://schemas.microsoft.com/office/drawing/2014/main" id="{543C9409-5215-AEA9-05F1-0E28D746F314}"/>
              </a:ext>
            </a:extLst>
          </p:cNvPr>
          <p:cNvSpPr txBox="1">
            <a:spLocks/>
          </p:cNvSpPr>
          <p:nvPr/>
        </p:nvSpPr>
        <p:spPr bwMode="gray">
          <a:xfrm>
            <a:off x="8261028" y="4338835"/>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000" dirty="0">
                <a:solidFill>
                  <a:srgbClr val="FF0000"/>
                </a:solidFill>
              </a:rPr>
              <a:t>Dnsmasq</a:t>
            </a:r>
          </a:p>
        </p:txBody>
      </p:sp>
    </p:spTree>
    <p:extLst>
      <p:ext uri="{BB962C8B-B14F-4D97-AF65-F5344CB8AC3E}">
        <p14:creationId xmlns:p14="http://schemas.microsoft.com/office/powerpoint/2010/main" val="152876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4" descr="Simple background Stock Images - Search Stock Images on Everypixel">
            <a:extLst>
              <a:ext uri="{FF2B5EF4-FFF2-40B4-BE49-F238E27FC236}">
                <a16:creationId xmlns:a16="http://schemas.microsoft.com/office/drawing/2014/main" id="{8FFEF4E2-949F-102B-C072-18E3ABEABB3D}"/>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F1E23AD9-9E52-5F98-1B13-A80ACC30775A}"/>
              </a:ext>
            </a:extLst>
          </p:cNvPr>
          <p:cNvGrpSpPr>
            <a:grpSpLocks noChangeAspect="1"/>
          </p:cNvGrpSpPr>
          <p:nvPr/>
        </p:nvGrpSpPr>
        <p:grpSpPr>
          <a:xfrm>
            <a:off x="4496955" y="3024364"/>
            <a:ext cx="3198087" cy="2127566"/>
            <a:chOff x="1872035" y="3416561"/>
            <a:chExt cx="1153054" cy="767083"/>
          </a:xfrm>
        </p:grpSpPr>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4">
              <a:lum/>
              <a:alphaModFix/>
            </a:blip>
            <a:srcRect/>
            <a:stretch>
              <a:fillRect/>
            </a:stretch>
          </p:blipFill>
          <p:spPr>
            <a:xfrm>
              <a:off x="1878821" y="3416561"/>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5"/>
            <a:stretch>
              <a:fillRect/>
            </a:stretch>
          </p:blipFill>
          <p:spPr>
            <a:xfrm>
              <a:off x="1872035" y="3818370"/>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2281212" y="3550114"/>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600" dirty="0">
                  <a:solidFill>
                    <a:srgbClr val="46A800"/>
                  </a:solidFill>
                </a:rPr>
                <a:t>Squid Proxy</a:t>
              </a:r>
              <a:endParaRPr lang="en-US" sz="24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2281213" y="3962553"/>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600" dirty="0">
                  <a:solidFill>
                    <a:schemeClr val="tx1"/>
                  </a:solidFill>
                </a:rPr>
                <a:t>FluentBit</a:t>
              </a:r>
            </a:p>
          </p:txBody>
        </p:sp>
      </p:grpSp>
      <p:sp>
        <p:nvSpPr>
          <p:cNvPr id="12" name="Untertitel 2">
            <a:extLst>
              <a:ext uri="{FF2B5EF4-FFF2-40B4-BE49-F238E27FC236}">
                <a16:creationId xmlns:a16="http://schemas.microsoft.com/office/drawing/2014/main" id="{7C19A3C2-3970-FF74-F5E8-45CA32203549}"/>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pic>
        <p:nvPicPr>
          <p:cNvPr id="87" name="Picture 86">
            <a:extLst>
              <a:ext uri="{FF2B5EF4-FFF2-40B4-BE49-F238E27FC236}">
                <a16:creationId xmlns:a16="http://schemas.microsoft.com/office/drawing/2014/main" id="{58E03CC3-5897-5E55-A13C-AA1A4D8CD5B7}"/>
              </a:ext>
            </a:extLst>
          </p:cNvPr>
          <p:cNvPicPr>
            <a:picLocks noChangeAspect="1"/>
          </p:cNvPicPr>
          <p:nvPr/>
        </p:nvPicPr>
        <p:blipFill rotWithShape="1">
          <a:blip r:embed="rId6"/>
          <a:srcRect l="1" r="1564"/>
          <a:stretch/>
        </p:blipFill>
        <p:spPr>
          <a:xfrm>
            <a:off x="10633018" y="3648331"/>
            <a:ext cx="1269990" cy="1245677"/>
          </a:xfrm>
          <a:prstGeom prst="rect">
            <a:avLst/>
          </a:prstGeom>
        </p:spPr>
      </p:pic>
      <p:cxnSp>
        <p:nvCxnSpPr>
          <p:cNvPr id="89" name="Straight Arrow Connector 88">
            <a:extLst>
              <a:ext uri="{FF2B5EF4-FFF2-40B4-BE49-F238E27FC236}">
                <a16:creationId xmlns:a16="http://schemas.microsoft.com/office/drawing/2014/main" id="{0764DEF7-097F-1F85-F0BA-B27A0DDFCEF5}"/>
              </a:ext>
            </a:extLst>
          </p:cNvPr>
          <p:cNvCxnSpPr/>
          <p:nvPr/>
        </p:nvCxnSpPr>
        <p:spPr>
          <a:xfrm>
            <a:off x="6095999" y="3786255"/>
            <a:ext cx="0" cy="6714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138BFFBB-FD36-871A-2AB2-415853757BA4}"/>
              </a:ext>
            </a:extLst>
          </p:cNvPr>
          <p:cNvCxnSpPr>
            <a:cxnSpLocks/>
          </p:cNvCxnSpPr>
          <p:nvPr/>
        </p:nvCxnSpPr>
        <p:spPr>
          <a:xfrm>
            <a:off x="6599838" y="4640461"/>
            <a:ext cx="38838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19">
            <a:extLst>
              <a:ext uri="{FF2B5EF4-FFF2-40B4-BE49-F238E27FC236}">
                <a16:creationId xmlns:a16="http://schemas.microsoft.com/office/drawing/2014/main" id="{0AD6C4DB-1DC6-E432-DC66-06DDA04DF994}"/>
              </a:ext>
            </a:extLst>
          </p:cNvPr>
          <p:cNvSpPr/>
          <p:nvPr/>
        </p:nvSpPr>
        <p:spPr>
          <a:xfrm>
            <a:off x="1264996" y="1264454"/>
            <a:ext cx="6613730" cy="49768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pic>
        <p:nvPicPr>
          <p:cNvPr id="96" name="Graphic 20">
            <a:extLst>
              <a:ext uri="{FF2B5EF4-FFF2-40B4-BE49-F238E27FC236}">
                <a16:creationId xmlns:a16="http://schemas.microsoft.com/office/drawing/2014/main" id="{FB1FBAEE-7888-5BB8-988A-434CEDD3E0EF}"/>
              </a:ext>
            </a:extLst>
          </p:cNvPr>
          <p:cNvPicPr>
            <a:picLocks noChangeAspect="1"/>
          </p:cNvPicPr>
          <p:nvPr/>
        </p:nvPicPr>
        <p:blipFill>
          <a:blip r:embed="rId7">
            <a:lum/>
            <a:alphaModFix/>
          </a:blip>
          <a:srcRect/>
          <a:stretch>
            <a:fillRect/>
          </a:stretch>
        </p:blipFill>
        <p:spPr>
          <a:xfrm>
            <a:off x="1264996" y="1264454"/>
            <a:ext cx="900675" cy="900675"/>
          </a:xfrm>
          <a:prstGeom prst="rect">
            <a:avLst/>
          </a:prstGeom>
          <a:noFill/>
          <a:ln>
            <a:noFill/>
          </a:ln>
        </p:spPr>
      </p:pic>
      <p:sp>
        <p:nvSpPr>
          <p:cNvPr id="97" name="Titel 1">
            <a:extLst>
              <a:ext uri="{FF2B5EF4-FFF2-40B4-BE49-F238E27FC236}">
                <a16:creationId xmlns:a16="http://schemas.microsoft.com/office/drawing/2014/main" id="{CCC17D57-271E-5D83-009A-391A1610E029}"/>
              </a:ext>
            </a:extLst>
          </p:cNvPr>
          <p:cNvSpPr txBox="1">
            <a:spLocks/>
          </p:cNvSpPr>
          <p:nvPr/>
        </p:nvSpPr>
        <p:spPr bwMode="gray">
          <a:xfrm>
            <a:off x="10633019" y="4894008"/>
            <a:ext cx="1269990" cy="27145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sz="1600" dirty="0">
                <a:solidFill>
                  <a:schemeClr val="tx1"/>
                </a:solidFill>
              </a:rPr>
              <a:t>Cloudwatch</a:t>
            </a:r>
          </a:p>
        </p:txBody>
      </p:sp>
    </p:spTree>
    <p:extLst>
      <p:ext uri="{BB962C8B-B14F-4D97-AF65-F5344CB8AC3E}">
        <p14:creationId xmlns:p14="http://schemas.microsoft.com/office/powerpoint/2010/main" val="81056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Simple background Stock Images - Search Stock Images on Everypixel">
            <a:extLst>
              <a:ext uri="{FF2B5EF4-FFF2-40B4-BE49-F238E27FC236}">
                <a16:creationId xmlns:a16="http://schemas.microsoft.com/office/drawing/2014/main" id="{A7D21CC4-DB91-412D-A6E0-4C517BA6913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F1E23AD9-9E52-5F98-1B13-A80ACC30775A}"/>
              </a:ext>
            </a:extLst>
          </p:cNvPr>
          <p:cNvGrpSpPr>
            <a:grpSpLocks noChangeAspect="1"/>
          </p:cNvGrpSpPr>
          <p:nvPr/>
        </p:nvGrpSpPr>
        <p:grpSpPr>
          <a:xfrm>
            <a:off x="4496955" y="3024364"/>
            <a:ext cx="3198087" cy="2127566"/>
            <a:chOff x="1872035" y="3416561"/>
            <a:chExt cx="1153054" cy="767083"/>
          </a:xfrm>
        </p:grpSpPr>
        <p:pic>
          <p:nvPicPr>
            <p:cNvPr id="24" name="Picture 33">
              <a:extLst>
                <a:ext uri="{FF2B5EF4-FFF2-40B4-BE49-F238E27FC236}">
                  <a16:creationId xmlns:a16="http://schemas.microsoft.com/office/drawing/2014/main" id="{C96A103A-F238-3BC3-4EC4-A4F0AEE4D765}"/>
                </a:ext>
              </a:extLst>
            </p:cNvPr>
            <p:cNvPicPr>
              <a:picLocks noChangeAspect="1"/>
            </p:cNvPicPr>
            <p:nvPr/>
          </p:nvPicPr>
          <p:blipFill>
            <a:blip r:embed="rId4">
              <a:lum/>
              <a:alphaModFix/>
            </a:blip>
            <a:srcRect/>
            <a:stretch>
              <a:fillRect/>
            </a:stretch>
          </p:blipFill>
          <p:spPr>
            <a:xfrm>
              <a:off x="1878821" y="3416561"/>
              <a:ext cx="380519" cy="366908"/>
            </a:xfrm>
            <a:prstGeom prst="rect">
              <a:avLst/>
            </a:prstGeom>
            <a:noFill/>
            <a:ln>
              <a:solidFill>
                <a:schemeClr val="tx1"/>
              </a:solidFill>
            </a:ln>
          </p:spPr>
        </p:pic>
        <p:pic>
          <p:nvPicPr>
            <p:cNvPr id="25" name="Picture 24">
              <a:extLst>
                <a:ext uri="{FF2B5EF4-FFF2-40B4-BE49-F238E27FC236}">
                  <a16:creationId xmlns:a16="http://schemas.microsoft.com/office/drawing/2014/main" id="{F14C37B2-7D53-193F-4ECA-86AEA163EF54}"/>
                </a:ext>
              </a:extLst>
            </p:cNvPr>
            <p:cNvPicPr>
              <a:picLocks noChangeAspect="1"/>
            </p:cNvPicPr>
            <p:nvPr/>
          </p:nvPicPr>
          <p:blipFill>
            <a:blip r:embed="rId5"/>
            <a:stretch>
              <a:fillRect/>
            </a:stretch>
          </p:blipFill>
          <p:spPr>
            <a:xfrm>
              <a:off x="1872035" y="3818370"/>
              <a:ext cx="376898" cy="365274"/>
            </a:xfrm>
            <a:prstGeom prst="rect">
              <a:avLst/>
            </a:prstGeom>
            <a:ln>
              <a:solidFill>
                <a:schemeClr val="tx1"/>
              </a:solidFill>
            </a:ln>
          </p:spPr>
        </p:pic>
        <p:sp>
          <p:nvSpPr>
            <p:cNvPr id="26" name="Titel 1">
              <a:extLst>
                <a:ext uri="{FF2B5EF4-FFF2-40B4-BE49-F238E27FC236}">
                  <a16:creationId xmlns:a16="http://schemas.microsoft.com/office/drawing/2014/main" id="{51F74ABC-254D-4C63-9655-565C5E604F42}"/>
                </a:ext>
              </a:extLst>
            </p:cNvPr>
            <p:cNvSpPr txBox="1">
              <a:spLocks/>
            </p:cNvSpPr>
            <p:nvPr/>
          </p:nvSpPr>
          <p:spPr bwMode="gray">
            <a:xfrm>
              <a:off x="2281212" y="3550114"/>
              <a:ext cx="743877"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600" dirty="0">
                  <a:solidFill>
                    <a:srgbClr val="46A800"/>
                  </a:solidFill>
                </a:rPr>
                <a:t>Squid Proxy</a:t>
              </a:r>
              <a:endParaRPr lang="en-US" sz="2400" dirty="0">
                <a:solidFill>
                  <a:srgbClr val="46A800"/>
                </a:solidFill>
              </a:endParaRPr>
            </a:p>
          </p:txBody>
        </p:sp>
        <p:sp>
          <p:nvSpPr>
            <p:cNvPr id="27" name="Titel 1">
              <a:extLst>
                <a:ext uri="{FF2B5EF4-FFF2-40B4-BE49-F238E27FC236}">
                  <a16:creationId xmlns:a16="http://schemas.microsoft.com/office/drawing/2014/main" id="{2275B76A-1E3E-2E2A-7522-2E3C48BDDD50}"/>
                </a:ext>
              </a:extLst>
            </p:cNvPr>
            <p:cNvSpPr txBox="1">
              <a:spLocks/>
            </p:cNvSpPr>
            <p:nvPr/>
          </p:nvSpPr>
          <p:spPr bwMode="gray">
            <a:xfrm>
              <a:off x="2281213" y="3962553"/>
              <a:ext cx="488156" cy="9141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1600" dirty="0">
                  <a:solidFill>
                    <a:schemeClr val="tx1"/>
                  </a:solidFill>
                </a:rPr>
                <a:t>FluentBit</a:t>
              </a:r>
            </a:p>
          </p:txBody>
        </p:sp>
      </p:grpSp>
      <p:sp>
        <p:nvSpPr>
          <p:cNvPr id="12" name="Untertitel 2">
            <a:extLst>
              <a:ext uri="{FF2B5EF4-FFF2-40B4-BE49-F238E27FC236}">
                <a16:creationId xmlns:a16="http://schemas.microsoft.com/office/drawing/2014/main" id="{7C19A3C2-3970-FF74-F5E8-45CA32203549}"/>
              </a:ext>
            </a:extLst>
          </p:cNvPr>
          <p:cNvSpPr txBox="1">
            <a:spLocks/>
          </p:cNvSpPr>
          <p:nvPr/>
        </p:nvSpPr>
        <p:spPr bwMode="gray">
          <a:xfrm>
            <a:off x="-1" y="6512767"/>
            <a:ext cx="12192001" cy="345233"/>
          </a:xfrm>
          <a:prstGeom prst="rect">
            <a:avLst/>
          </a:prstGeom>
        </p:spPr>
        <p:txBody>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5pPr>
            <a:lvl6pPr marL="576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6pPr>
            <a:lvl7pPr marL="720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7pPr>
            <a:lvl8pPr marL="864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8pPr>
            <a:lvl9pPr marL="1008000" indent="-144000" algn="l" defTabSz="914400" rtl="0" eaLnBrk="1" latinLnBrk="0" hangingPunct="1">
              <a:lnSpc>
                <a:spcPct val="100000"/>
              </a:lnSpc>
              <a:spcBef>
                <a:spcPts val="0"/>
              </a:spcBef>
              <a:spcAft>
                <a:spcPts val="600"/>
              </a:spcAft>
              <a:buClr>
                <a:schemeClr val="tx2"/>
              </a:buClr>
              <a:buSzPct val="100000"/>
              <a:buFont typeface="TeleNeo Office" panose="020B0504040202090203" pitchFamily="34" charset="0"/>
              <a:buChar char="•"/>
              <a:defRPr sz="1800" kern="1200">
                <a:solidFill>
                  <a:schemeClr val="tx1"/>
                </a:solidFill>
                <a:latin typeface="+mn-lt"/>
                <a:ea typeface="+mn-ea"/>
                <a:cs typeface="+mn-cs"/>
              </a:defRPr>
            </a:lvl9pPr>
          </a:lstStyle>
          <a:p>
            <a:pPr algn="ctr">
              <a:defRPr/>
            </a:pPr>
            <a:r>
              <a:rPr lang="en-GB" sz="1400" b="1">
                <a:solidFill>
                  <a:schemeClr val="bg2"/>
                </a:solidFill>
                <a:latin typeface="+mn-lt"/>
              </a:rPr>
              <a:t>Monitor AWS network resources with Telegraf, managed by Fargate </a:t>
            </a:r>
            <a:r>
              <a:rPr kumimoji="0" lang="en-US" sz="1400" b="1" i="0" u="none" strike="noStrike" kern="1200" cap="none" spc="0" normalizeH="0" baseline="0" noProof="0" dirty="0">
                <a:ln>
                  <a:noFill/>
                </a:ln>
                <a:solidFill>
                  <a:schemeClr val="bg2"/>
                </a:solidFill>
                <a:effectLst/>
                <a:uLnTx/>
                <a:uFillTx/>
                <a:latin typeface="+mn-lt"/>
                <a:ea typeface="+mn-ea"/>
                <a:cs typeface="+mn-cs"/>
              </a:rPr>
              <a:t>| Michl Salanci | Deutsche Telekom Systems Solutions Slovakia | SysAdminDay Leipzig |  26.72024</a:t>
            </a:r>
          </a:p>
        </p:txBody>
      </p:sp>
      <p:grpSp>
        <p:nvGrpSpPr>
          <p:cNvPr id="82" name="Group 81">
            <a:extLst>
              <a:ext uri="{FF2B5EF4-FFF2-40B4-BE49-F238E27FC236}">
                <a16:creationId xmlns:a16="http://schemas.microsoft.com/office/drawing/2014/main" id="{81A34298-A160-A5C5-5CF9-10F69A511633}"/>
              </a:ext>
            </a:extLst>
          </p:cNvPr>
          <p:cNvGrpSpPr>
            <a:grpSpLocks noChangeAspect="1"/>
          </p:cNvGrpSpPr>
          <p:nvPr/>
        </p:nvGrpSpPr>
        <p:grpSpPr>
          <a:xfrm>
            <a:off x="6780616" y="2293353"/>
            <a:ext cx="2847668" cy="2022625"/>
            <a:chOff x="8607314" y="2019376"/>
            <a:chExt cx="1339818" cy="951638"/>
          </a:xfrm>
        </p:grpSpPr>
        <p:sp>
          <p:nvSpPr>
            <p:cNvPr id="22" name="Straight Connector 18">
              <a:extLst>
                <a:ext uri="{FF2B5EF4-FFF2-40B4-BE49-F238E27FC236}">
                  <a16:creationId xmlns:a16="http://schemas.microsoft.com/office/drawing/2014/main" id="{DD42665C-5AE2-AB3F-A05C-A03D1D8EE0F0}"/>
                </a:ext>
              </a:extLst>
            </p:cNvPr>
            <p:cNvSpPr/>
            <p:nvPr/>
          </p:nvSpPr>
          <p:spPr>
            <a:xfrm flipV="1">
              <a:off x="9124139" y="2228065"/>
              <a:ext cx="269740" cy="222676"/>
            </a:xfrm>
            <a:prstGeom prst="line">
              <a:avLst/>
            </a:prstGeom>
            <a:noFill/>
            <a:ln w="15840">
              <a:solidFill>
                <a:srgbClr val="BFBFBF"/>
              </a:solidFill>
              <a:prstDash val="solid"/>
              <a:miter/>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sk-SK" sz="1800" b="0" i="0" u="none" strike="noStrike" kern="1200">
                <a:ln>
                  <a:noFill/>
                </a:ln>
                <a:latin typeface="Arial" pitchFamily="18"/>
                <a:ea typeface="Microsoft YaHei" pitchFamily="2"/>
                <a:cs typeface="Lucida Sans" pitchFamily="2"/>
              </a:endParaRPr>
            </a:p>
          </p:txBody>
        </p:sp>
        <p:pic>
          <p:nvPicPr>
            <p:cNvPr id="13" name="Picture 11">
              <a:extLst>
                <a:ext uri="{FF2B5EF4-FFF2-40B4-BE49-F238E27FC236}">
                  <a16:creationId xmlns:a16="http://schemas.microsoft.com/office/drawing/2014/main" id="{2976D8AE-5016-2868-0F36-632081671E1C}"/>
                </a:ext>
              </a:extLst>
            </p:cNvPr>
            <p:cNvPicPr>
              <a:picLocks noChangeAspect="1"/>
            </p:cNvPicPr>
            <p:nvPr/>
          </p:nvPicPr>
          <p:blipFill>
            <a:blip r:embed="rId6">
              <a:lum/>
              <a:alphaModFix/>
            </a:blip>
            <a:srcRect/>
            <a:stretch>
              <a:fillRect/>
            </a:stretch>
          </p:blipFill>
          <p:spPr>
            <a:xfrm>
              <a:off x="9393879" y="2019376"/>
              <a:ext cx="507600" cy="507600"/>
            </a:xfrm>
            <a:prstGeom prst="rect">
              <a:avLst/>
            </a:prstGeom>
            <a:noFill/>
            <a:ln>
              <a:noFill/>
            </a:ln>
          </p:spPr>
        </p:pic>
        <p:pic>
          <p:nvPicPr>
            <p:cNvPr id="15" name="Picture 14" descr="(none)">
              <a:extLst>
                <a:ext uri="{FF2B5EF4-FFF2-40B4-BE49-F238E27FC236}">
                  <a16:creationId xmlns:a16="http://schemas.microsoft.com/office/drawing/2014/main" id="{7B5CB54F-3FDF-8250-388D-1B21878A4A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7314" y="2265390"/>
              <a:ext cx="556351" cy="5563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44">
              <a:extLst>
                <a:ext uri="{FF2B5EF4-FFF2-40B4-BE49-F238E27FC236}">
                  <a16:creationId xmlns:a16="http://schemas.microsoft.com/office/drawing/2014/main" id="{DF15980A-49FB-3F6A-66DA-2BC639E008BB}"/>
                </a:ext>
              </a:extLst>
            </p:cNvPr>
            <p:cNvSpPr/>
            <p:nvPr/>
          </p:nvSpPr>
          <p:spPr>
            <a:xfrm>
              <a:off x="8651715" y="2810201"/>
              <a:ext cx="1295417" cy="1608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l"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 </a:t>
              </a:r>
              <a:r>
                <a:rPr lang="sk-SK" sz="1100" b="0" i="0" u="none" strike="noStrike" kern="1200" spc="0" dirty="0" err="1">
                  <a:ln>
                    <a:noFill/>
                  </a:ln>
                  <a:latin typeface="+mj-lt"/>
                  <a:ea typeface="Microsoft YaHei" pitchFamily="2"/>
                  <a:cs typeface="Lucida Sans" pitchFamily="2"/>
                </a:rPr>
                <a:t>endpoint</a:t>
              </a:r>
              <a:endParaRPr lang="sk-SK" sz="1100" b="0" i="0" u="none" strike="noStrike" kern="1200" spc="0" dirty="0">
                <a:ln>
                  <a:noFill/>
                </a:ln>
                <a:latin typeface="+mj-lt"/>
                <a:ea typeface="Microsoft YaHei" pitchFamily="2"/>
                <a:cs typeface="Lucida Sans" pitchFamily="2"/>
              </a:endParaRPr>
            </a:p>
          </p:txBody>
        </p:sp>
        <p:sp>
          <p:nvSpPr>
            <p:cNvPr id="19" name="TextBox 44">
              <a:extLst>
                <a:ext uri="{FF2B5EF4-FFF2-40B4-BE49-F238E27FC236}">
                  <a16:creationId xmlns:a16="http://schemas.microsoft.com/office/drawing/2014/main" id="{B174868E-F965-479D-E2F1-D51147880232}"/>
                </a:ext>
              </a:extLst>
            </p:cNvPr>
            <p:cNvSpPr/>
            <p:nvPr/>
          </p:nvSpPr>
          <p:spPr>
            <a:xfrm>
              <a:off x="9393879" y="2542770"/>
              <a:ext cx="507600" cy="7566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0">
              <a:spAutoFit/>
            </a:bodyPr>
            <a:lstStyle/>
            <a:p>
              <a:pPr marL="0" marR="0" lvl="0" indent="0" algn="ctr" rtl="0" hangingPunct="1">
                <a:lnSpc>
                  <a:spcPct val="100000"/>
                </a:lnSpc>
                <a:spcBef>
                  <a:spcPts val="0"/>
                </a:spcBef>
                <a:spcAft>
                  <a:spcPts val="0"/>
                </a:spcAft>
                <a:buNone/>
                <a:tabLst/>
                <a:defRPr sz="1800"/>
              </a:pPr>
              <a:r>
                <a:rPr lang="sk-SK" sz="1100" b="0" i="0" u="none" strike="noStrike" kern="1200" spc="0" dirty="0">
                  <a:ln>
                    <a:noFill/>
                  </a:ln>
                  <a:latin typeface="+mj-lt"/>
                  <a:ea typeface="Microsoft YaHei" pitchFamily="2"/>
                  <a:cs typeface="Lucida Sans" pitchFamily="2"/>
                </a:rPr>
                <a:t>AWS NFW</a:t>
              </a:r>
            </a:p>
          </p:txBody>
        </p:sp>
      </p:grpSp>
      <p:pic>
        <p:nvPicPr>
          <p:cNvPr id="87" name="Picture 86">
            <a:extLst>
              <a:ext uri="{FF2B5EF4-FFF2-40B4-BE49-F238E27FC236}">
                <a16:creationId xmlns:a16="http://schemas.microsoft.com/office/drawing/2014/main" id="{58E03CC3-5897-5E55-A13C-AA1A4D8CD5B7}"/>
              </a:ext>
            </a:extLst>
          </p:cNvPr>
          <p:cNvPicPr>
            <a:picLocks noChangeAspect="1"/>
          </p:cNvPicPr>
          <p:nvPr/>
        </p:nvPicPr>
        <p:blipFill rotWithShape="1">
          <a:blip r:embed="rId8"/>
          <a:srcRect l="1" r="1564"/>
          <a:stretch/>
        </p:blipFill>
        <p:spPr>
          <a:xfrm>
            <a:off x="10633018" y="3648331"/>
            <a:ext cx="1269990" cy="1245677"/>
          </a:xfrm>
          <a:prstGeom prst="rect">
            <a:avLst/>
          </a:prstGeom>
        </p:spPr>
      </p:pic>
      <p:cxnSp>
        <p:nvCxnSpPr>
          <p:cNvPr id="89" name="Straight Arrow Connector 88">
            <a:extLst>
              <a:ext uri="{FF2B5EF4-FFF2-40B4-BE49-F238E27FC236}">
                <a16:creationId xmlns:a16="http://schemas.microsoft.com/office/drawing/2014/main" id="{0764DEF7-097F-1F85-F0BA-B27A0DDFCEF5}"/>
              </a:ext>
            </a:extLst>
          </p:cNvPr>
          <p:cNvCxnSpPr/>
          <p:nvPr/>
        </p:nvCxnSpPr>
        <p:spPr>
          <a:xfrm>
            <a:off x="6095999" y="3786255"/>
            <a:ext cx="0" cy="6714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138BFFBB-FD36-871A-2AB2-415853757BA4}"/>
              </a:ext>
            </a:extLst>
          </p:cNvPr>
          <p:cNvCxnSpPr>
            <a:cxnSpLocks/>
          </p:cNvCxnSpPr>
          <p:nvPr/>
        </p:nvCxnSpPr>
        <p:spPr>
          <a:xfrm>
            <a:off x="6599838" y="4640461"/>
            <a:ext cx="38838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19">
            <a:extLst>
              <a:ext uri="{FF2B5EF4-FFF2-40B4-BE49-F238E27FC236}">
                <a16:creationId xmlns:a16="http://schemas.microsoft.com/office/drawing/2014/main" id="{A3D6B113-2CE4-CB90-D1D1-F3E61C3E4BCB}"/>
              </a:ext>
            </a:extLst>
          </p:cNvPr>
          <p:cNvSpPr/>
          <p:nvPr/>
        </p:nvSpPr>
        <p:spPr>
          <a:xfrm>
            <a:off x="1264995" y="1264454"/>
            <a:ext cx="6880725" cy="49768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5840">
            <a:solidFill>
              <a:srgbClr val="FF0000"/>
            </a:solidFill>
            <a:custDash>
              <a:ds d="400000" sp="100000"/>
            </a:custDash>
            <a:miter/>
          </a:ln>
        </p:spPr>
        <p:txBody>
          <a:bodyPr vert="horz" wrap="square" lIns="502920" tIns="91440" rIns="90000" bIns="45720" anchor="t" anchorCtr="0" compatLnSpc="0">
            <a:noAutofit/>
          </a:bodyPr>
          <a:lstStyle/>
          <a:p>
            <a:pPr marL="0" marR="0" lvl="0" indent="0" algn="l" rtl="0" hangingPunct="1">
              <a:lnSpc>
                <a:spcPct val="100000"/>
              </a:lnSpc>
              <a:spcBef>
                <a:spcPts val="0"/>
              </a:spcBef>
              <a:spcAft>
                <a:spcPts val="0"/>
              </a:spcAft>
              <a:buNone/>
              <a:tabLst/>
              <a:defRPr sz="1800"/>
            </a:pPr>
            <a:endParaRPr lang="sk-SK" sz="1000" b="0" i="0" u="none" strike="noStrike" kern="1200" spc="0">
              <a:ln>
                <a:noFill/>
              </a:ln>
              <a:latin typeface="Arial" pitchFamily="34"/>
              <a:ea typeface="Microsoft YaHei" pitchFamily="2"/>
              <a:cs typeface="Arial" pitchFamily="34"/>
            </a:endParaRPr>
          </a:p>
        </p:txBody>
      </p:sp>
      <p:sp>
        <p:nvSpPr>
          <p:cNvPr id="5" name="Titel 1">
            <a:extLst>
              <a:ext uri="{FF2B5EF4-FFF2-40B4-BE49-F238E27FC236}">
                <a16:creationId xmlns:a16="http://schemas.microsoft.com/office/drawing/2014/main" id="{DD4869BC-1929-D476-D363-13AC61E9B2B6}"/>
              </a:ext>
            </a:extLst>
          </p:cNvPr>
          <p:cNvSpPr txBox="1">
            <a:spLocks/>
          </p:cNvSpPr>
          <p:nvPr/>
        </p:nvSpPr>
        <p:spPr bwMode="gray">
          <a:xfrm>
            <a:off x="10633019" y="4894008"/>
            <a:ext cx="1269990" cy="27145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US" sz="1600" dirty="0">
                <a:solidFill>
                  <a:schemeClr val="tx1"/>
                </a:solidFill>
              </a:rPr>
              <a:t>Cloudwatch</a:t>
            </a:r>
          </a:p>
        </p:txBody>
      </p:sp>
      <p:cxnSp>
        <p:nvCxnSpPr>
          <p:cNvPr id="7" name="Straight Connector 6">
            <a:extLst>
              <a:ext uri="{FF2B5EF4-FFF2-40B4-BE49-F238E27FC236}">
                <a16:creationId xmlns:a16="http://schemas.microsoft.com/office/drawing/2014/main" id="{61E4F423-995A-E086-2CDA-A404161AB18D}"/>
              </a:ext>
            </a:extLst>
          </p:cNvPr>
          <p:cNvCxnSpPr/>
          <p:nvPr/>
        </p:nvCxnSpPr>
        <p:spPr>
          <a:xfrm>
            <a:off x="9813851" y="2816235"/>
            <a:ext cx="1414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3878AE1-6478-E568-EAD7-89DF90D11E83}"/>
              </a:ext>
            </a:extLst>
          </p:cNvPr>
          <p:cNvCxnSpPr/>
          <p:nvPr/>
        </p:nvCxnSpPr>
        <p:spPr>
          <a:xfrm>
            <a:off x="11235068" y="2816235"/>
            <a:ext cx="0" cy="6714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Graphic 20">
            <a:extLst>
              <a:ext uri="{FF2B5EF4-FFF2-40B4-BE49-F238E27FC236}">
                <a16:creationId xmlns:a16="http://schemas.microsoft.com/office/drawing/2014/main" id="{E403AED2-3359-2952-6663-A1CE39676CBE}"/>
              </a:ext>
            </a:extLst>
          </p:cNvPr>
          <p:cNvPicPr>
            <a:picLocks noChangeAspect="1"/>
          </p:cNvPicPr>
          <p:nvPr/>
        </p:nvPicPr>
        <p:blipFill>
          <a:blip r:embed="rId9">
            <a:lum/>
            <a:alphaModFix/>
          </a:blip>
          <a:srcRect/>
          <a:stretch>
            <a:fillRect/>
          </a:stretch>
        </p:blipFill>
        <p:spPr>
          <a:xfrm>
            <a:off x="1264996" y="1264454"/>
            <a:ext cx="900675" cy="900675"/>
          </a:xfrm>
          <a:prstGeom prst="rect">
            <a:avLst/>
          </a:prstGeom>
          <a:noFill/>
          <a:ln>
            <a:noFill/>
          </a:ln>
        </p:spPr>
      </p:pic>
    </p:spTree>
    <p:extLst>
      <p:ext uri="{BB962C8B-B14F-4D97-AF65-F5344CB8AC3E}">
        <p14:creationId xmlns:p14="http://schemas.microsoft.com/office/powerpoint/2010/main" val="308755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lekom – Angle">
  <a:themeElements>
    <a:clrScheme name="Telekom Liquid Master">
      <a:dk1>
        <a:sysClr val="windowText" lastClr="000000"/>
      </a:dk1>
      <a:lt1>
        <a:sysClr val="window" lastClr="FFFFFF"/>
      </a:lt1>
      <a:dk2>
        <a:srgbClr val="E20074"/>
      </a:dk2>
      <a:lt2>
        <a:srgbClr val="A3A3A3"/>
      </a:lt2>
      <a:accent1>
        <a:srgbClr val="32B9AF"/>
      </a:accent1>
      <a:accent2>
        <a:srgbClr val="A4DEEE"/>
      </a:accent2>
      <a:accent3>
        <a:srgbClr val="ECCCBF"/>
      </a:accent3>
      <a:accent4>
        <a:srgbClr val="F0E68C"/>
      </a:accent4>
      <a:accent5>
        <a:srgbClr val="00A8E6"/>
      </a:accent5>
      <a:accent6>
        <a:srgbClr val="6E648C"/>
      </a:accent6>
      <a:hlink>
        <a:srgbClr val="00739F"/>
      </a:hlink>
      <a:folHlink>
        <a:srgbClr val="00739F"/>
      </a:folHlink>
    </a:clrScheme>
    <a:fontScheme name="Deutsche Telekom Liquid Master">
      <a:majorFont>
        <a:latin typeface="TeleNeo Office ExtraBold"/>
        <a:ea typeface=""/>
        <a:cs typeface=""/>
      </a:majorFont>
      <a:minorFont>
        <a:latin typeface="TeleNeo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a:noFill/>
        </a:ln>
      </a:spPr>
      <a:bodyPr lIns="72000" tIns="72000" rIns="72000" bIns="72000"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buClr>
            <a:schemeClr val="tx2"/>
          </a:buClr>
          <a:buSzPct val="100000"/>
          <a:buFont typeface="TeleNeo Office" panose="020B0504040202090203" pitchFamily="34" charset="0"/>
          <a:buChar char="•"/>
          <a:defRPr smtClean="0"/>
        </a:defPPr>
      </a:lstStyle>
    </a:txDef>
  </a:objectDefaults>
  <a:extraClrSchemeLst/>
  <a:custClrLst>
    <a:custClr name="Smaragd">
      <a:srgbClr val="078C82"/>
    </a:custClr>
    <a:custClr name="Ozean">
      <a:srgbClr val="5AB4C8"/>
    </a:custClr>
    <a:custClr name="Cappuccino">
      <a:srgbClr val="BD968C"/>
    </a:custClr>
    <a:custClr name="Curry">
      <a:srgbClr val="C8B45A"/>
    </a:custClr>
    <a:custClr name="Jeans">
      <a:srgbClr val="0478BE"/>
    </a:custClr>
    <a:custClr name="Aubergine">
      <a:srgbClr val="3C325A"/>
    </a:custClr>
    <a:custClr name="Leer">
      <a:srgbClr val="FFFFFF"/>
    </a:custClr>
    <a:custClr name="Leer">
      <a:srgbClr val="FFFFFF"/>
    </a:custClr>
    <a:custClr name="Leer">
      <a:srgbClr val="FFFFFF"/>
    </a:custClr>
    <a:custClr name="Leer">
      <a:srgbClr val="FFFFFF"/>
    </a:custClr>
    <a:custClr name="Mint">
      <a:srgbClr val="86CBC4"/>
    </a:custClr>
    <a:custClr name="Himmel">
      <a:srgbClr val="CBE8F4"/>
    </a:custClr>
    <a:custClr name="Pfirsich">
      <a:srgbClr val="FAE2D8"/>
    </a:custClr>
    <a:custClr name="Vanille">
      <a:srgbClr val="F5EBAF"/>
    </a:custClr>
    <a:custClr name="Azur">
      <a:srgbClr val="45C1F1"/>
    </a:custClr>
    <a:custClr name="Flieder">
      <a:srgbClr val="9C9BB9"/>
    </a:custClr>
    <a:custClr name="Leer">
      <a:srgbClr val="FFFFFF"/>
    </a:custClr>
    <a:custClr name="Leer">
      <a:srgbClr val="FFFFFF"/>
    </a:custClr>
    <a:custClr name="Leer">
      <a:srgbClr val="FFFFFF"/>
    </a:custClr>
    <a:custClr name="Leer">
      <a:srgbClr val="FFFFFF"/>
    </a:custClr>
    <a:custClr name="Grau 38">
      <a:srgbClr val="262626"/>
    </a:custClr>
    <a:custClr name="Grau 75">
      <a:srgbClr val="4B4B4B"/>
    </a:custClr>
    <a:custClr name="Grau 115">
      <a:srgbClr val="737373"/>
    </a:custClr>
    <a:custClr name="Grau 178">
      <a:srgbClr val="B2B2B2"/>
    </a:custClr>
    <a:custClr name="Grau 220">
      <a:srgbClr val="DCDCDC"/>
    </a:custClr>
    <a:custClr name="Leer">
      <a:srgbClr val="FFFFFF"/>
    </a:custClr>
    <a:custClr name="Leer">
      <a:srgbClr val="FFFFFF"/>
    </a:custClr>
    <a:custClr name="Rot">
      <a:srgbClr val="D90000"/>
    </a:custClr>
    <a:custClr name="Gelb">
      <a:srgbClr val="FECB00"/>
    </a:custClr>
    <a:custClr name="Grün">
      <a:srgbClr val="46A800"/>
    </a:custClr>
  </a:custClrLst>
  <a:extLst>
    <a:ext uri="{05A4C25C-085E-4340-85A3-A5531E510DB2}">
      <thm15:themeFamily xmlns:thm15="http://schemas.microsoft.com/office/thememl/2012/main" name="Telekom_Master_Angle_Shape_022122_EN_V01.potx" id="{758958CC-6C45-464E-94CA-E3E0633D8F58}" vid="{05C7C691-6579-46D5-99FC-59949A7560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19338</TotalTime>
  <Words>3939</Words>
  <Application>Microsoft Macintosh PowerPoint</Application>
  <PresentationFormat>Widescreen</PresentationFormat>
  <Paragraphs>757</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Arial</vt:lpstr>
      <vt:lpstr>Calibri</vt:lpstr>
      <vt:lpstr>Menlo</vt:lpstr>
      <vt:lpstr>TeleNeo Office</vt:lpstr>
      <vt:lpstr>TeleNeo Office ExtraBold</vt:lpstr>
      <vt:lpstr>Telekom – Angle</vt:lpstr>
      <vt:lpstr>PowerPoint Presentation</vt:lpstr>
      <vt:lpstr>PowerPoint Presentation</vt:lpstr>
      <vt:lpstr>Agenda</vt:lpstr>
      <vt:lpstr>AWS Fargate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Delyova, Lydia</dc:creator>
  <cp:lastModifiedBy>Salanci, Michal</cp:lastModifiedBy>
  <cp:revision>208</cp:revision>
  <dcterms:created xsi:type="dcterms:W3CDTF">2024-04-21T12:27:18Z</dcterms:created>
  <dcterms:modified xsi:type="dcterms:W3CDTF">2024-08-30T15:14:43Z</dcterms:modified>
</cp:coreProperties>
</file>