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1088" r:id="rId2"/>
    <p:sldId id="1272" r:id="rId3"/>
    <p:sldId id="1134" r:id="rId4"/>
    <p:sldId id="1219" r:id="rId5"/>
    <p:sldId id="1158" r:id="rId6"/>
    <p:sldId id="1160" r:id="rId7"/>
    <p:sldId id="1142" r:id="rId8"/>
    <p:sldId id="1143" r:id="rId9"/>
    <p:sldId id="1155" r:id="rId10"/>
    <p:sldId id="1153" r:id="rId11"/>
    <p:sldId id="1156" r:id="rId12"/>
    <p:sldId id="1148" r:id="rId13"/>
    <p:sldId id="1157" r:id="rId14"/>
    <p:sldId id="1269" r:id="rId15"/>
    <p:sldId id="1267" r:id="rId16"/>
    <p:sldId id="1270" r:id="rId17"/>
    <p:sldId id="1161" r:id="rId18"/>
    <p:sldId id="1164" r:id="rId19"/>
    <p:sldId id="1146" r:id="rId20"/>
    <p:sldId id="1185" r:id="rId21"/>
    <p:sldId id="1177" r:id="rId22"/>
    <p:sldId id="1176" r:id="rId23"/>
    <p:sldId id="1183" r:id="rId24"/>
    <p:sldId id="1187" r:id="rId25"/>
    <p:sldId id="1163" r:id="rId26"/>
    <p:sldId id="1268" r:id="rId27"/>
    <p:sldId id="1214" r:id="rId28"/>
    <p:sldId id="390" r:id="rId29"/>
    <p:sldId id="1271" r:id="rId30"/>
    <p:sldId id="1215" r:id="rId31"/>
  </p:sldIdLst>
  <p:sldSz cx="12192000" cy="6858000"/>
  <p:notesSz cx="6858000" cy="9144000"/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1E"/>
    <a:srgbClr val="2F325C"/>
    <a:srgbClr val="E5780C"/>
    <a:srgbClr val="E7D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81224"/>
  </p:normalViewPr>
  <p:slideViewPr>
    <p:cSldViewPr snapToGrid="0">
      <p:cViewPr varScale="1">
        <p:scale>
          <a:sx n="103" d="100"/>
          <a:sy n="103" d="100"/>
        </p:scale>
        <p:origin x="1832" y="168"/>
      </p:cViewPr>
      <p:guideLst/>
    </p:cSldViewPr>
  </p:slideViewPr>
  <p:outlineViewPr>
    <p:cViewPr>
      <p:scale>
        <a:sx n="33" d="100"/>
        <a:sy n="33" d="100"/>
      </p:scale>
      <p:origin x="0" y="-54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778AA-C56C-B146-9088-31BF409A916A}" type="datetimeFigureOut">
              <a:rPr lang="en-SK" smtClean="0"/>
              <a:t>30/08/2024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72782-683D-5840-A2B9-EF26B0A4F154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005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7973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GB" sz="1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536188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GB" sz="1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5564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sk-SK" sz="1000" kern="1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558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GB" sz="1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2794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12849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140417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64184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80997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804765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46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52666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79713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80109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221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46659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99113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4953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37561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27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27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3196473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28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28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0846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12437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945966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3190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3235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3232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6056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sz="1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44405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0548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70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39146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568878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8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06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68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23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1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315255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6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5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19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7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5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7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48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1524087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3354655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63356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0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85745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64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4" orient="horz" pos="4020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12" Type="http://schemas.openxmlformats.org/officeDocument/2006/relationships/image" Target="../media/image1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47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12" Type="http://schemas.openxmlformats.org/officeDocument/2006/relationships/image" Target="../media/image1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47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18.png"/><Relationship Id="rId5" Type="http://schemas.openxmlformats.org/officeDocument/2006/relationships/image" Target="../media/image5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Relationship Id="rId1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svg"/><Relationship Id="rId18" Type="http://schemas.openxmlformats.org/officeDocument/2006/relationships/image" Target="../media/image23.png"/><Relationship Id="rId26" Type="http://schemas.openxmlformats.org/officeDocument/2006/relationships/image" Target="../media/image55.png"/><Relationship Id="rId3" Type="http://schemas.openxmlformats.org/officeDocument/2006/relationships/image" Target="../media/image1.png"/><Relationship Id="rId21" Type="http://schemas.openxmlformats.org/officeDocument/2006/relationships/image" Target="../media/image70.png"/><Relationship Id="rId7" Type="http://schemas.openxmlformats.org/officeDocument/2006/relationships/image" Target="../media/image60.svg"/><Relationship Id="rId12" Type="http://schemas.openxmlformats.org/officeDocument/2006/relationships/image" Target="../media/image18.png"/><Relationship Id="rId17" Type="http://schemas.openxmlformats.org/officeDocument/2006/relationships/image" Target="../media/image68.sv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71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64.svg"/><Relationship Id="rId24" Type="http://schemas.openxmlformats.org/officeDocument/2006/relationships/image" Target="../media/image31.png"/><Relationship Id="rId5" Type="http://schemas.openxmlformats.org/officeDocument/2006/relationships/image" Target="../media/image59.svg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28" Type="http://schemas.openxmlformats.org/officeDocument/2006/relationships/image" Target="../media/image38.png"/><Relationship Id="rId10" Type="http://schemas.openxmlformats.org/officeDocument/2006/relationships/image" Target="../media/image63.png"/><Relationship Id="rId19" Type="http://schemas.openxmlformats.org/officeDocument/2006/relationships/image" Target="../media/image24.png"/><Relationship Id="rId31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62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image" Target="../media/image56.png"/><Relationship Id="rId30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svg"/><Relationship Id="rId18" Type="http://schemas.openxmlformats.org/officeDocument/2006/relationships/image" Target="../media/image23.png"/><Relationship Id="rId26" Type="http://schemas.openxmlformats.org/officeDocument/2006/relationships/image" Target="../media/image55.png"/><Relationship Id="rId3" Type="http://schemas.openxmlformats.org/officeDocument/2006/relationships/image" Target="../media/image1.png"/><Relationship Id="rId21" Type="http://schemas.openxmlformats.org/officeDocument/2006/relationships/image" Target="../media/image70.png"/><Relationship Id="rId7" Type="http://schemas.openxmlformats.org/officeDocument/2006/relationships/image" Target="../media/image60.svg"/><Relationship Id="rId12" Type="http://schemas.openxmlformats.org/officeDocument/2006/relationships/image" Target="../media/image18.png"/><Relationship Id="rId17" Type="http://schemas.openxmlformats.org/officeDocument/2006/relationships/image" Target="../media/image68.sv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64.svg"/><Relationship Id="rId24" Type="http://schemas.openxmlformats.org/officeDocument/2006/relationships/image" Target="../media/image31.png"/><Relationship Id="rId5" Type="http://schemas.openxmlformats.org/officeDocument/2006/relationships/image" Target="../media/image59.svg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28" Type="http://schemas.openxmlformats.org/officeDocument/2006/relationships/image" Target="../media/image41.png"/><Relationship Id="rId10" Type="http://schemas.openxmlformats.org/officeDocument/2006/relationships/image" Target="../media/image63.png"/><Relationship Id="rId19" Type="http://schemas.openxmlformats.org/officeDocument/2006/relationships/image" Target="../media/image24.png"/><Relationship Id="rId31" Type="http://schemas.openxmlformats.org/officeDocument/2006/relationships/image" Target="../media/image72.png"/><Relationship Id="rId4" Type="http://schemas.openxmlformats.org/officeDocument/2006/relationships/image" Target="../media/image17.png"/><Relationship Id="rId9" Type="http://schemas.openxmlformats.org/officeDocument/2006/relationships/image" Target="../media/image62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image" Target="../media/image56.png"/><Relationship Id="rId30" Type="http://schemas.openxmlformats.org/officeDocument/2006/relationships/image" Target="../media/image7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18.png"/><Relationship Id="rId5" Type="http://schemas.openxmlformats.org/officeDocument/2006/relationships/image" Target="../media/image5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michal-salanci.s3.eu-central-1.amazonaws.com/index.html" TargetMode="External"/><Relationship Id="rId5" Type="http://schemas.openxmlformats.org/officeDocument/2006/relationships/hyperlink" Target="https://www.linkedin.com/in/michal-salanci-3496724b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michal.salanci@t-systems.com" TargetMode="External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175809" y="3174186"/>
            <a:ext cx="6088142" cy="23273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Good bye server 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2"/>
                </a:solidFill>
              </a:rPr>
              <a:t>Going serverless with AWS.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2"/>
                </a:solidFill>
              </a:rPr>
              <a:t>(a real case study).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</a:rPr>
              <a:t>Michal Salanci</a:t>
            </a:r>
            <a:endParaRPr kumimoji="0" lang="en-US" sz="2800" b="0" i="0" u="non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 descr="A cartoon character waving by a server&#10;&#10;Description automatically generated">
            <a:extLst>
              <a:ext uri="{FF2B5EF4-FFF2-40B4-BE49-F238E27FC236}">
                <a16:creationId xmlns:a16="http://schemas.microsoft.com/office/drawing/2014/main" id="{718148D9-EE05-B14D-1708-B1D0F8F6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279" y="-1459318"/>
            <a:ext cx="5712721" cy="9997262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D8D3EFB2-AC9D-4158-AA74-AD7ABB6253DF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06026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200" i="0" u="none" strike="noStrike" kern="1200" spc="0" dirty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rPr>
              <a:t>TCP </a:t>
            </a:r>
            <a:r>
              <a:rPr lang="sk-SK" sz="3200" i="0" u="none" strike="noStrike" kern="1200" spc="0" dirty="0" err="1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rPr>
              <a:t>session termination</a:t>
            </a:r>
            <a:endParaRPr lang="sk-SK" sz="3200" i="0" u="none" strike="noStrike" kern="1200" spc="0" dirty="0">
              <a:ln>
                <a:noFill/>
              </a:ln>
              <a:solidFill>
                <a:schemeClr val="tx2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2A207B-A7C4-5792-B3D8-284B52F1A2F2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BAC5097-D83A-EF49-D12C-F9B0A47390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628610" cy="2480474"/>
              <a:chOff x="1503836" y="2287303"/>
              <a:chExt cx="9480415" cy="4177928"/>
            </a:xfrm>
          </p:grpSpPr>
          <p:pic>
            <p:nvPicPr>
              <p:cNvPr id="69" name="Picture 68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655B4D1-B25A-504E-2E12-DABC8B30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2440" y="2287303"/>
                <a:ext cx="7772400" cy="4177928"/>
              </a:xfrm>
              <a:prstGeom prst="rect">
                <a:avLst/>
              </a:prstGeom>
            </p:spPr>
          </p:pic>
          <p:pic>
            <p:nvPicPr>
              <p:cNvPr id="70" name="Picture 51">
                <a:extLst>
                  <a:ext uri="{FF2B5EF4-FFF2-40B4-BE49-F238E27FC236}">
                    <a16:creationId xmlns:a16="http://schemas.microsoft.com/office/drawing/2014/main" id="{907358C5-C3FA-57E9-7578-0F46A936E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3D Model 53">
                <a:extLst>
                  <a:ext uri="{FF2B5EF4-FFF2-40B4-BE49-F238E27FC236}">
                    <a16:creationId xmlns:a16="http://schemas.microsoft.com/office/drawing/2014/main" id="{050D204B-EBCF-B49C-7E5A-94D603E7F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ED7769C-AA5C-51F3-DF17-0B5FC9291A7F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6BE2620-27B4-2A9A-2276-B70D35C22A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73" name="TextBox 37">
                  <a:extLst>
                    <a:ext uri="{FF2B5EF4-FFF2-40B4-BE49-F238E27FC236}">
                      <a16:creationId xmlns:a16="http://schemas.microsoft.com/office/drawing/2014/main" id="{50F02DCB-BBEA-4AAB-A85C-D88396A97923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74" name="Picture 33">
                  <a:extLst>
                    <a:ext uri="{FF2B5EF4-FFF2-40B4-BE49-F238E27FC236}">
                      <a16:creationId xmlns:a16="http://schemas.microsoft.com/office/drawing/2014/main" id="{9D44FB93-2D9B-D221-78A6-F10DB283D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6" name="TextBox 37">
                <a:extLst>
                  <a:ext uri="{FF2B5EF4-FFF2-40B4-BE49-F238E27FC236}">
                    <a16:creationId xmlns:a16="http://schemas.microsoft.com/office/drawing/2014/main" id="{450BBAF6-02E7-794D-B12D-9BD0634BFB4C}"/>
                  </a:ext>
                </a:extLst>
              </p:cNvPr>
              <p:cNvSpPr/>
              <p:nvPr/>
            </p:nvSpPr>
            <p:spPr>
              <a:xfrm>
                <a:off x="9469806" y="5032011"/>
                <a:ext cx="1514445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77" name="TextBox 37">
                <a:extLst>
                  <a:ext uri="{FF2B5EF4-FFF2-40B4-BE49-F238E27FC236}">
                    <a16:creationId xmlns:a16="http://schemas.microsoft.com/office/drawing/2014/main" id="{A3B41373-986F-7011-D6AC-872CB89E8D5B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A7E2E0-C65D-1B7B-1014-F4F093BD7223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B0212B-75AE-618A-CFE9-360FB45B325B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868812" cy="3133459"/>
            <a:chOff x="6194784" y="2345704"/>
            <a:chExt cx="5868812" cy="31334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06EEB4A-805D-CF3C-91E6-41CE70B98D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764851" cy="2530284"/>
              <a:chOff x="244159" y="524838"/>
              <a:chExt cx="12627291" cy="5542315"/>
            </a:xfrm>
          </p:grpSpPr>
          <p:pic>
            <p:nvPicPr>
              <p:cNvPr id="13" name="Picture 51">
                <a:extLst>
                  <a:ext uri="{FF2B5EF4-FFF2-40B4-BE49-F238E27FC236}">
                    <a16:creationId xmlns:a16="http://schemas.microsoft.com/office/drawing/2014/main" id="{63436676-B9CA-5C6C-C3B8-3C2F0C957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3D Model 53">
                <a:extLst>
                  <a:ext uri="{FF2B5EF4-FFF2-40B4-BE49-F238E27FC236}">
                    <a16:creationId xmlns:a16="http://schemas.microsoft.com/office/drawing/2014/main" id="{02BC0230-FB59-C4D6-F7BC-1CA657902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FB7462-BA3E-F5AF-06D9-920325560FB7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9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DDACC51-8019-300F-F45D-137A8DDDFD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30" name="TextBox 37">
                  <a:extLst>
                    <a:ext uri="{FF2B5EF4-FFF2-40B4-BE49-F238E27FC236}">
                      <a16:creationId xmlns:a16="http://schemas.microsoft.com/office/drawing/2014/main" id="{BFC41B95-6538-453C-000F-8237CDA45CEE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31" name="Picture 33">
                  <a:extLst>
                    <a:ext uri="{FF2B5EF4-FFF2-40B4-BE49-F238E27FC236}">
                      <a16:creationId xmlns:a16="http://schemas.microsoft.com/office/drawing/2014/main" id="{6FF8C228-15F5-F049-0A76-A59800D9C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" name="TextBox 37">
                <a:extLst>
                  <a:ext uri="{FF2B5EF4-FFF2-40B4-BE49-F238E27FC236}">
                    <a16:creationId xmlns:a16="http://schemas.microsoft.com/office/drawing/2014/main" id="{E2AE8EB1-7823-F701-217C-098AA1E16EFD}"/>
                  </a:ext>
                </a:extLst>
              </p:cNvPr>
              <p:cNvSpPr/>
              <p:nvPr/>
            </p:nvSpPr>
            <p:spPr>
              <a:xfrm>
                <a:off x="10975772" y="3987845"/>
                <a:ext cx="1895678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9A3A28BB-EA18-0A55-654B-C9B778173C17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  <p:pic>
            <p:nvPicPr>
              <p:cNvPr id="20" name="Picture 19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78258D41-B33A-B64C-87A6-120F82503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891" t="73742" r="59232" b="15111"/>
              <a:stretch/>
            </p:blipFill>
            <p:spPr>
              <a:xfrm>
                <a:off x="7818592" y="3957350"/>
                <a:ext cx="3205789" cy="642938"/>
              </a:xfrm>
              <a:prstGeom prst="rect">
                <a:avLst/>
              </a:prstGeom>
            </p:spPr>
          </p:pic>
          <p:pic>
            <p:nvPicPr>
              <p:cNvPr id="21" name="Picture 20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8021EE77-ADD7-C4C8-FAB8-250D04CDD2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3640" r="59232" b="86947"/>
              <a:stretch/>
            </p:blipFill>
            <p:spPr>
              <a:xfrm>
                <a:off x="2828924" y="567439"/>
                <a:ext cx="3134352" cy="542925"/>
              </a:xfrm>
              <a:prstGeom prst="rect">
                <a:avLst/>
              </a:prstGeom>
            </p:spPr>
          </p:pic>
          <p:pic>
            <p:nvPicPr>
              <p:cNvPr id="22" name="Picture 21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E884BA1-418D-AF00-1524-D67C67B88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21970" r="59232" b="68177"/>
              <a:stretch/>
            </p:blipFill>
            <p:spPr>
              <a:xfrm>
                <a:off x="7818592" y="2668092"/>
                <a:ext cx="3134352" cy="568318"/>
              </a:xfrm>
              <a:prstGeom prst="rect">
                <a:avLst/>
              </a:prstGeom>
            </p:spPr>
          </p:pic>
          <p:pic>
            <p:nvPicPr>
              <p:cNvPr id="23" name="Picture 22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898C520C-12F8-B62E-BEB9-E43E52E5B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3640" r="59232" b="86947"/>
              <a:stretch/>
            </p:blipFill>
            <p:spPr>
              <a:xfrm>
                <a:off x="7860971" y="568060"/>
                <a:ext cx="3134352" cy="542925"/>
              </a:xfrm>
              <a:prstGeom prst="rect">
                <a:avLst/>
              </a:prstGeom>
            </p:spPr>
          </p:pic>
          <p:pic>
            <p:nvPicPr>
              <p:cNvPr id="24" name="Picture 23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C4D8BE0-E2B0-E428-60EF-263604EDF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12805" r="59232" b="77534"/>
              <a:stretch/>
            </p:blipFill>
            <p:spPr>
              <a:xfrm>
                <a:off x="7860971" y="1591803"/>
                <a:ext cx="3134352" cy="557213"/>
              </a:xfrm>
              <a:prstGeom prst="rect">
                <a:avLst/>
              </a:prstGeom>
            </p:spPr>
          </p:pic>
          <p:pic>
            <p:nvPicPr>
              <p:cNvPr id="25" name="Picture 24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32BE9B64-5572-5EEE-4716-7251D37494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12805" r="59232" b="77534"/>
              <a:stretch/>
            </p:blipFill>
            <p:spPr>
              <a:xfrm>
                <a:off x="2777142" y="1616013"/>
                <a:ext cx="3134352" cy="557213"/>
              </a:xfrm>
              <a:prstGeom prst="rect">
                <a:avLst/>
              </a:prstGeom>
            </p:spPr>
          </p:pic>
          <p:pic>
            <p:nvPicPr>
              <p:cNvPr id="26" name="Picture 25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29E81801-C43E-08EC-95B3-5554A237AA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21970" r="59232" b="68177"/>
              <a:stretch/>
            </p:blipFill>
            <p:spPr>
              <a:xfrm>
                <a:off x="2757149" y="2687310"/>
                <a:ext cx="3134352" cy="568318"/>
              </a:xfrm>
              <a:prstGeom prst="rect">
                <a:avLst/>
              </a:prstGeom>
            </p:spPr>
          </p:pic>
          <p:pic>
            <p:nvPicPr>
              <p:cNvPr id="27" name="Picture 26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15DA1788-13E4-8DCC-B961-586B3FD326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891" t="73742" r="59232" b="15111"/>
              <a:stretch/>
            </p:blipFill>
            <p:spPr>
              <a:xfrm>
                <a:off x="2653922" y="4041277"/>
                <a:ext cx="3205789" cy="642938"/>
              </a:xfrm>
              <a:prstGeom prst="rect">
                <a:avLst/>
              </a:prstGeom>
            </p:spPr>
          </p:pic>
          <p:pic>
            <p:nvPicPr>
              <p:cNvPr id="28" name="Picture 27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5A1598A0-C802-FB1E-73EC-B8D2DED1E0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84640" r="59232" b="3470"/>
              <a:stretch/>
            </p:blipFill>
            <p:spPr>
              <a:xfrm>
                <a:off x="7860972" y="5359713"/>
                <a:ext cx="3134351" cy="685799"/>
              </a:xfrm>
              <a:prstGeom prst="rect">
                <a:avLst/>
              </a:prstGeom>
            </p:spPr>
          </p:pic>
          <p:pic>
            <p:nvPicPr>
              <p:cNvPr id="29" name="Picture 28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4C15C848-DA8B-7FC5-02F4-817445972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56" t="84640" r="59232" b="3470"/>
              <a:stretch/>
            </p:blipFill>
            <p:spPr>
              <a:xfrm>
                <a:off x="2725360" y="5381354"/>
                <a:ext cx="3134351" cy="685799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DCEB44E-0CC2-D5FD-BB12-595422BEF34B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9" name="Untertitel 2">
            <a:extLst>
              <a:ext uri="{FF2B5EF4-FFF2-40B4-BE49-F238E27FC236}">
                <a16:creationId xmlns:a16="http://schemas.microsoft.com/office/drawing/2014/main" id="{580094DB-1E20-5127-EFE3-DEAEB2B4B2EB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89484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200" i="0" u="none" strike="noStrike" kern="1200" spc="0" dirty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rPr>
              <a:t>Listening the traffic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80E2B8-A71F-261C-C92B-A23AC02BF50D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6FEB4A-7361-EC38-3561-ED209AA1BD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628610" cy="2480474"/>
              <a:chOff x="1503836" y="2287303"/>
              <a:chExt cx="9480415" cy="4177928"/>
            </a:xfrm>
          </p:grpSpPr>
          <p:pic>
            <p:nvPicPr>
              <p:cNvPr id="52" name="Picture 51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03F2D5FE-14B5-02BB-6068-9F649726D9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769" r="40876"/>
              <a:stretch/>
            </p:blipFill>
            <p:spPr>
              <a:xfrm>
                <a:off x="5681133" y="2287303"/>
                <a:ext cx="1426633" cy="4177928"/>
              </a:xfrm>
              <a:prstGeom prst="rect">
                <a:avLst/>
              </a:prstGeom>
            </p:spPr>
          </p:pic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B873536-2EBB-A5CE-4A5A-A1502A1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2364048B-E605-5454-D4D3-5865FBB5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A3FB65-8269-102D-47F3-29EBBA6B5A2D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F200320-562A-2DB5-0AF8-3E6658FAF4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6790F611-64F2-B169-7EEE-D931F35478E2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3F4115B4-AA64-692B-34E3-129ED4C9F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2D834A23-A7DE-A6B1-C1CC-2FED8A445B92}"/>
                  </a:ext>
                </a:extLst>
              </p:cNvPr>
              <p:cNvSpPr/>
              <p:nvPr/>
            </p:nvSpPr>
            <p:spPr>
              <a:xfrm>
                <a:off x="9469806" y="5032011"/>
                <a:ext cx="1514445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3AA814F3-5D3E-1D06-A959-6F924BF1FA62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9D6F1A-C8BF-5B85-96DB-61CB0CEE8F1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5BE8D1-D977-C900-56BD-137582EB7903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868812" cy="3133459"/>
            <a:chOff x="6194784" y="2345704"/>
            <a:chExt cx="5868812" cy="31334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49672B6-A90D-3991-B5BF-8411BE574C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764851" cy="2400267"/>
              <a:chOff x="244159" y="524838"/>
              <a:chExt cx="12627291" cy="5257527"/>
            </a:xfrm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93723B85-3DD2-D0C8-F86B-60BB503E7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8AFE6993-40D8-31DD-276D-34F8E0170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6CC6E9F-B0A9-C888-F4DA-B79605CEA814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7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DA05309-996A-7FF2-45ED-E649D50DE9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4F10C523-8A85-DB7E-549C-928BCD89CFB8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D26C7A23-A25B-E1C0-F40C-392197FA31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8" name="TextBox 37">
                <a:extLst>
                  <a:ext uri="{FF2B5EF4-FFF2-40B4-BE49-F238E27FC236}">
                    <a16:creationId xmlns:a16="http://schemas.microsoft.com/office/drawing/2014/main" id="{F8B194F0-4D13-E9D6-6BE2-6918F40E140F}"/>
                  </a:ext>
                </a:extLst>
              </p:cNvPr>
              <p:cNvSpPr/>
              <p:nvPr/>
            </p:nvSpPr>
            <p:spPr>
              <a:xfrm>
                <a:off x="10975772" y="3987845"/>
                <a:ext cx="1895678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0B94D17A-3D74-B4BA-7DA8-B154D635C7C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E8BD4D9-2252-DE43-6C0D-9E39EBF45059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BF00C-5175-3D29-8FE7-67843F80FD2A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7" y="3113984"/>
            <a:ext cx="1548723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42AFE03A-0CE4-EB44-7122-F89DC681C214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48490F-1A0B-68EB-B380-C006EB270A1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9" name="Untertitel 2">
            <a:extLst>
              <a:ext uri="{FF2B5EF4-FFF2-40B4-BE49-F238E27FC236}">
                <a16:creationId xmlns:a16="http://schemas.microsoft.com/office/drawing/2014/main" id="{6C9550A4-5282-0957-8303-96F288BC8C9D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6653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Configuration on client’s side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AB1F50-3B32-5B41-CA26-1A7952ECE4A1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66B194-6874-7EEC-6232-BE57B27FBF29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106EDC-BAFF-91F8-2B2F-110AB7A58EC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457E3A-C327-926C-E386-859187DB8E91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71A663FB-BE62-B207-A2F0-F628E7C3038A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477FD0A-F6B8-3D6A-D3EC-0A7B59B679E3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6DA410-BE34-3A5E-D6B7-8451E42FB26C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E84E7C-17D0-96AE-B035-4491D6414B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817647" cy="2480474"/>
              <a:chOff x="1503836" y="2287303"/>
              <a:chExt cx="9798815" cy="4177928"/>
            </a:xfrm>
          </p:grpSpPr>
          <p:pic>
            <p:nvPicPr>
              <p:cNvPr id="12" name="Picture 11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B6F2579F-13A3-B730-15BC-8B16DCF5E5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769" r="40876"/>
              <a:stretch/>
            </p:blipFill>
            <p:spPr>
              <a:xfrm>
                <a:off x="5681133" y="2287303"/>
                <a:ext cx="1426633" cy="4177928"/>
              </a:xfrm>
              <a:prstGeom prst="rect">
                <a:avLst/>
              </a:prstGeom>
            </p:spPr>
          </p:pic>
          <p:pic>
            <p:nvPicPr>
              <p:cNvPr id="13" name="Picture 51">
                <a:extLst>
                  <a:ext uri="{FF2B5EF4-FFF2-40B4-BE49-F238E27FC236}">
                    <a16:creationId xmlns:a16="http://schemas.microsoft.com/office/drawing/2014/main" id="{C6C9E8EF-6736-BB7B-AAC4-9157102DD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3D Model 53">
                <a:extLst>
                  <a:ext uri="{FF2B5EF4-FFF2-40B4-BE49-F238E27FC236}">
                    <a16:creationId xmlns:a16="http://schemas.microsoft.com/office/drawing/2014/main" id="{B064B3AC-82B9-85BD-F1C0-0888464B4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C92542-2A83-C0ED-7D41-E5ED6849973D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90B88D2-9B88-C3C0-3B5F-CB66FC9AD8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20" name="TextBox 37">
                  <a:extLst>
                    <a:ext uri="{FF2B5EF4-FFF2-40B4-BE49-F238E27FC236}">
                      <a16:creationId xmlns:a16="http://schemas.microsoft.com/office/drawing/2014/main" id="{A312C3BB-9BC3-2951-E6FA-8F2CF4F08211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21" name="Picture 33">
                  <a:extLst>
                    <a:ext uri="{FF2B5EF4-FFF2-40B4-BE49-F238E27FC236}">
                      <a16:creationId xmlns:a16="http://schemas.microsoft.com/office/drawing/2014/main" id="{85CED156-CA9A-4451-DEAE-6671FC39B0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" name="TextBox 37">
                <a:extLst>
                  <a:ext uri="{FF2B5EF4-FFF2-40B4-BE49-F238E27FC236}">
                    <a16:creationId xmlns:a16="http://schemas.microsoft.com/office/drawing/2014/main" id="{2D5C90F7-30A2-5823-EA52-19606CD3C744}"/>
                  </a:ext>
                </a:extLst>
              </p:cNvPr>
              <p:cNvSpPr/>
              <p:nvPr/>
            </p:nvSpPr>
            <p:spPr>
              <a:xfrm>
                <a:off x="9054569" y="4970950"/>
                <a:ext cx="2248082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6F03172B-0B3B-E971-4D2C-BD7E5303C718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E29649-184D-836D-655A-549A0CF49E2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0FA91-E3BD-D5C9-1B30-E47A286116A8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996755" cy="3133459"/>
            <a:chOff x="6194784" y="2345704"/>
            <a:chExt cx="5996755" cy="31334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CD4A13-0488-A859-A94D-65FA64EBCD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962418" cy="2400267"/>
              <a:chOff x="244159" y="524838"/>
              <a:chExt cx="13060040" cy="5257527"/>
            </a:xfrm>
          </p:grpSpPr>
          <p:pic>
            <p:nvPicPr>
              <p:cNvPr id="25" name="Picture 51">
                <a:extLst>
                  <a:ext uri="{FF2B5EF4-FFF2-40B4-BE49-F238E27FC236}">
                    <a16:creationId xmlns:a16="http://schemas.microsoft.com/office/drawing/2014/main" id="{137256FC-9ACD-99F6-5CC3-86FE7C24F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3D Model 53">
                <a:extLst>
                  <a:ext uri="{FF2B5EF4-FFF2-40B4-BE49-F238E27FC236}">
                    <a16:creationId xmlns:a16="http://schemas.microsoft.com/office/drawing/2014/main" id="{2643384C-4BA9-6589-FE11-A16318A19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225524-19D5-E00F-E7B0-B048F2349566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7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B35C26D-E120-3550-BA5D-A0D3B81C3C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31" name="TextBox 37">
                  <a:extLst>
                    <a:ext uri="{FF2B5EF4-FFF2-40B4-BE49-F238E27FC236}">
                      <a16:creationId xmlns:a16="http://schemas.microsoft.com/office/drawing/2014/main" id="{57F97C68-7FE8-7746-31DF-4A2B297263D2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32" name="Picture 33">
                  <a:extLst>
                    <a:ext uri="{FF2B5EF4-FFF2-40B4-BE49-F238E27FC236}">
                      <a16:creationId xmlns:a16="http://schemas.microsoft.com/office/drawing/2014/main" id="{386C4855-495D-327F-FEF6-2A92155EC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9" name="TextBox 37">
                <a:extLst>
                  <a:ext uri="{FF2B5EF4-FFF2-40B4-BE49-F238E27FC236}">
                    <a16:creationId xmlns:a16="http://schemas.microsoft.com/office/drawing/2014/main" id="{3B8952D7-ED75-2416-5217-7A819009C4BB}"/>
                  </a:ext>
                </a:extLst>
              </p:cNvPr>
              <p:cNvSpPr/>
              <p:nvPr/>
            </p:nvSpPr>
            <p:spPr>
              <a:xfrm>
                <a:off x="10281485" y="3900404"/>
                <a:ext cx="3022714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30" name="TextBox 37">
                <a:extLst>
                  <a:ext uri="{FF2B5EF4-FFF2-40B4-BE49-F238E27FC236}">
                    <a16:creationId xmlns:a16="http://schemas.microsoft.com/office/drawing/2014/main" id="{CC515CF0-84A5-3406-CA13-0581D1F3B6E9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FD840B-2CCD-1E01-570D-AE14DFE15273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801E0E-B6C7-0EE0-518E-C2BE557CC633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7" y="3113984"/>
            <a:ext cx="1548723" cy="381746"/>
            <a:chOff x="590379" y="1380988"/>
            <a:chExt cx="8306049" cy="671512"/>
          </a:xfrm>
        </p:grpSpPr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FB5D5077-07B5-6DF8-514B-D210245610AF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119BD18-F3DE-BF64-4924-CDB5BC8BA00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EDCD9E-C1FC-4246-73F7-8E81B30D09A2}"/>
              </a:ext>
            </a:extLst>
          </p:cNvPr>
          <p:cNvGrpSpPr>
            <a:grpSpLocks noChangeAspect="1"/>
          </p:cNvGrpSpPr>
          <p:nvPr/>
        </p:nvGrpSpPr>
        <p:grpSpPr>
          <a:xfrm>
            <a:off x="291826" y="2425987"/>
            <a:ext cx="4646115" cy="381746"/>
            <a:chOff x="590379" y="1380988"/>
            <a:chExt cx="8306049" cy="671512"/>
          </a:xfrm>
        </p:grpSpPr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557168E0-AB83-28B2-9668-E55AFEBA6FF8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highlight>
                    <a:srgbClr val="FFFF00"/>
                  </a:highlight>
                </a:rPr>
                <a:t>myproxy.com:3128</a:t>
              </a:r>
              <a:r>
                <a:rPr lang="en-GB" sz="1400"/>
                <a:t> https://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A013AB9-6971-E639-A4DC-8E2F387977A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206418-E4F3-884D-6C6D-706850DE4269}"/>
              </a:ext>
            </a:extLst>
          </p:cNvPr>
          <p:cNvCxnSpPr>
            <a:stCxn id="14" idx="0"/>
          </p:cNvCxnSpPr>
          <p:nvPr/>
        </p:nvCxnSpPr>
        <p:spPr>
          <a:xfrm flipV="1">
            <a:off x="699897" y="2795365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4C0FA8-7A85-F87E-CA2F-D5BB06983919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6" y="3120242"/>
            <a:ext cx="1548723" cy="381746"/>
            <a:chOff x="590379" y="1380988"/>
            <a:chExt cx="8306049" cy="671512"/>
          </a:xfrm>
        </p:grpSpPr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1766CAE5-8701-1CB3-BA51-E18EF3713487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634C95F5-BDB5-33FE-A4F2-0B81C111948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C96439C-1D8B-4918-164E-FEC817E0BD3E}"/>
              </a:ext>
            </a:extLst>
          </p:cNvPr>
          <p:cNvGrpSpPr>
            <a:grpSpLocks noChangeAspect="1"/>
          </p:cNvGrpSpPr>
          <p:nvPr/>
        </p:nvGrpSpPr>
        <p:grpSpPr>
          <a:xfrm>
            <a:off x="6264869" y="2437120"/>
            <a:ext cx="4646115" cy="381746"/>
            <a:chOff x="590379" y="1380988"/>
            <a:chExt cx="8306049" cy="671512"/>
          </a:xfrm>
        </p:grpSpPr>
        <p:sp>
          <p:nvSpPr>
            <p:cNvPr id="46" name="TextBox 3">
              <a:extLst>
                <a:ext uri="{FF2B5EF4-FFF2-40B4-BE49-F238E27FC236}">
                  <a16:creationId xmlns:a16="http://schemas.microsoft.com/office/drawing/2014/main" id="{5BE0C263-A78F-F4F1-280C-80B2349274B4}"/>
                </a:ext>
              </a:extLst>
            </p:cNvPr>
            <p:cNvSpPr/>
            <p:nvPr/>
          </p:nvSpPr>
          <p:spPr>
            <a:xfrm>
              <a:off x="1164471" y="1470204"/>
              <a:ext cx="7731957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 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25AB4B4-1DB3-F997-539F-C10F20E404C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8479C6-060E-099D-A750-CC2CA17390BE}"/>
              </a:ext>
            </a:extLst>
          </p:cNvPr>
          <p:cNvCxnSpPr/>
          <p:nvPr/>
        </p:nvCxnSpPr>
        <p:spPr>
          <a:xfrm flipV="1">
            <a:off x="6672940" y="2806498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Untertitel 2">
            <a:extLst>
              <a:ext uri="{FF2B5EF4-FFF2-40B4-BE49-F238E27FC236}">
                <a16:creationId xmlns:a16="http://schemas.microsoft.com/office/drawing/2014/main" id="{B053E73B-EB8D-12DC-158C-156FBAFBB07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422607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Bypassing the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3057D-EE24-7C7A-F162-5C461C71F4A6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28D99D-E7BB-320A-69CC-73887B22856C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7DCF02-4368-1F7F-5AAD-E0E030841A2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160DA6-4EA7-4981-6F65-66B7FAA4F7F5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6349E5A-F9A9-90E5-7200-FF5055D0C1A5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0C49D48-3DD3-2E7C-DF60-3090C0F12A9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E581181-CDE2-25A1-6FF3-7D61ABEA4FD9}"/>
              </a:ext>
            </a:extLst>
          </p:cNvPr>
          <p:cNvGrpSpPr>
            <a:grpSpLocks noChangeAspect="1"/>
          </p:cNvGrpSpPr>
          <p:nvPr/>
        </p:nvGrpSpPr>
        <p:grpSpPr>
          <a:xfrm>
            <a:off x="198029" y="2338126"/>
            <a:ext cx="5868812" cy="3133459"/>
            <a:chOff x="198029" y="2338126"/>
            <a:chExt cx="5868812" cy="31334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C22EA27-91CC-6CD4-3510-FB4A4C32EE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2755925"/>
              <a:ext cx="5817647" cy="2480474"/>
              <a:chOff x="1503836" y="2287303"/>
              <a:chExt cx="9798815" cy="4177928"/>
            </a:xfrm>
          </p:grpSpPr>
          <p:pic>
            <p:nvPicPr>
              <p:cNvPr id="47" name="Picture 46" descr="A diagram of a service engine&#10;&#10;Description automatically generated">
                <a:extLst>
                  <a:ext uri="{FF2B5EF4-FFF2-40B4-BE49-F238E27FC236}">
                    <a16:creationId xmlns:a16="http://schemas.microsoft.com/office/drawing/2014/main" id="{BF5AC200-AEC3-9D02-DA1D-D00245ACBC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769" r="40876"/>
              <a:stretch/>
            </p:blipFill>
            <p:spPr>
              <a:xfrm>
                <a:off x="5681133" y="2287303"/>
                <a:ext cx="1426633" cy="4177928"/>
              </a:xfrm>
              <a:prstGeom prst="rect">
                <a:avLst/>
              </a:prstGeom>
            </p:spPr>
          </p:pic>
          <p:pic>
            <p:nvPicPr>
              <p:cNvPr id="48" name="Picture 51">
                <a:extLst>
                  <a:ext uri="{FF2B5EF4-FFF2-40B4-BE49-F238E27FC236}">
                    <a16:creationId xmlns:a16="http://schemas.microsoft.com/office/drawing/2014/main" id="{FDDAF58B-9131-E2F2-A02B-4470BB1CD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3D Model 53">
                <a:extLst>
                  <a:ext uri="{FF2B5EF4-FFF2-40B4-BE49-F238E27FC236}">
                    <a16:creationId xmlns:a16="http://schemas.microsoft.com/office/drawing/2014/main" id="{75701D4B-FA09-28BC-530A-5D75F43E7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CCA1A09-2331-7B40-C3BA-78EC66017778}"/>
                  </a:ext>
                </a:extLst>
              </p:cNvPr>
              <p:cNvSpPr/>
              <p:nvPr/>
            </p:nvSpPr>
            <p:spPr>
              <a:xfrm>
                <a:off x="5681133" y="2353733"/>
                <a:ext cx="1426633" cy="4042834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3F3A295-4DAA-1047-A702-B4279D6743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040662"/>
                <a:chOff x="3916820" y="2405849"/>
                <a:chExt cx="1426632" cy="2040662"/>
              </a:xfrm>
            </p:grpSpPr>
            <p:sp>
              <p:nvSpPr>
                <p:cNvPr id="55" name="TextBox 37">
                  <a:extLst>
                    <a:ext uri="{FF2B5EF4-FFF2-40B4-BE49-F238E27FC236}">
                      <a16:creationId xmlns:a16="http://schemas.microsoft.com/office/drawing/2014/main" id="{60C7514A-442C-AD0A-65A8-D66EFD54CE66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912735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56" name="Picture 33">
                  <a:extLst>
                    <a:ext uri="{FF2B5EF4-FFF2-40B4-BE49-F238E27FC236}">
                      <a16:creationId xmlns:a16="http://schemas.microsoft.com/office/drawing/2014/main" id="{E4CDBB66-9E7E-7C94-788E-26D95B2E9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3" name="TextBox 37">
                <a:extLst>
                  <a:ext uri="{FF2B5EF4-FFF2-40B4-BE49-F238E27FC236}">
                    <a16:creationId xmlns:a16="http://schemas.microsoft.com/office/drawing/2014/main" id="{A3AD1D26-D766-E742-8DE3-A6A9C78E42B0}"/>
                  </a:ext>
                </a:extLst>
              </p:cNvPr>
              <p:cNvSpPr/>
              <p:nvPr/>
            </p:nvSpPr>
            <p:spPr>
              <a:xfrm>
                <a:off x="9054569" y="4970950"/>
                <a:ext cx="2248082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54" name="TextBox 37">
                <a:extLst>
                  <a:ext uri="{FF2B5EF4-FFF2-40B4-BE49-F238E27FC236}">
                    <a16:creationId xmlns:a16="http://schemas.microsoft.com/office/drawing/2014/main" id="{988BFB95-63C9-E687-F94B-DB36E1804E76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7E04FD-22A5-C815-DB4A-B4A32DFB55A0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5E86EB-536C-27EA-B68B-4C67346DD998}"/>
              </a:ext>
            </a:extLst>
          </p:cNvPr>
          <p:cNvGrpSpPr>
            <a:grpSpLocks noChangeAspect="1"/>
          </p:cNvGrpSpPr>
          <p:nvPr/>
        </p:nvGrpSpPr>
        <p:grpSpPr>
          <a:xfrm>
            <a:off x="6194784" y="2345704"/>
            <a:ext cx="5996755" cy="3133459"/>
            <a:chOff x="6194784" y="2345704"/>
            <a:chExt cx="5996755" cy="313345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D3F62EE-BC9E-50E1-0A66-E33319CE58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2795365"/>
              <a:ext cx="5962418" cy="2400267"/>
              <a:chOff x="244159" y="524838"/>
              <a:chExt cx="13060040" cy="5257527"/>
            </a:xfrm>
          </p:grpSpPr>
          <p:pic>
            <p:nvPicPr>
              <p:cNvPr id="61" name="Picture 51">
                <a:extLst>
                  <a:ext uri="{FF2B5EF4-FFF2-40B4-BE49-F238E27FC236}">
                    <a16:creationId xmlns:a16="http://schemas.microsoft.com/office/drawing/2014/main" id="{F3ADB0FF-9A60-9C82-CF28-A25DE2765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1082392" y="2304888"/>
                <a:ext cx="1652462" cy="1652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3D Model 53">
                <a:extLst>
                  <a:ext uri="{FF2B5EF4-FFF2-40B4-BE49-F238E27FC236}">
                    <a16:creationId xmlns:a16="http://schemas.microsoft.com/office/drawing/2014/main" id="{6F642F4F-AC54-6BFA-78B0-7C4E5423B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22461" y="2213805"/>
                <a:ext cx="2128741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019503B-87C1-F3FC-551E-B54C8C001C4D}"/>
                  </a:ext>
                </a:extLst>
              </p:cNvPr>
              <p:cNvSpPr/>
              <p:nvPr/>
            </p:nvSpPr>
            <p:spPr>
              <a:xfrm>
                <a:off x="5963278" y="524838"/>
                <a:ext cx="1969470" cy="5257527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C78C72B-6A9D-652B-86C9-89755B4A93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012557"/>
                <a:chOff x="3916820" y="2176491"/>
                <a:chExt cx="1426632" cy="2182217"/>
              </a:xfrm>
            </p:grpSpPr>
            <p:sp>
              <p:nvSpPr>
                <p:cNvPr id="67" name="TextBox 37">
                  <a:extLst>
                    <a:ext uri="{FF2B5EF4-FFF2-40B4-BE49-F238E27FC236}">
                      <a16:creationId xmlns:a16="http://schemas.microsoft.com/office/drawing/2014/main" id="{CA6FDC5F-66A5-875B-795D-CCA6356D85FD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912734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dirty="0"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 dirty="0">
                      <a:ln>
                        <a:noFill/>
                      </a:ln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8" name="Picture 33">
                  <a:extLst>
                    <a:ext uri="{FF2B5EF4-FFF2-40B4-BE49-F238E27FC236}">
                      <a16:creationId xmlns:a16="http://schemas.microsoft.com/office/drawing/2014/main" id="{E8830B63-53BD-FA34-51F7-5C3E6ED8EA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" name="TextBox 37">
                <a:extLst>
                  <a:ext uri="{FF2B5EF4-FFF2-40B4-BE49-F238E27FC236}">
                    <a16:creationId xmlns:a16="http://schemas.microsoft.com/office/drawing/2014/main" id="{A41E276B-C0FF-B221-1165-3BDE6A9B361E}"/>
                  </a:ext>
                </a:extLst>
              </p:cNvPr>
              <p:cNvSpPr/>
              <p:nvPr/>
            </p:nvSpPr>
            <p:spPr>
              <a:xfrm>
                <a:off x="10281485" y="3900404"/>
                <a:ext cx="3022714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highlight>
                      <a:srgbClr val="00FF00"/>
                    </a:highlight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</a:p>
            </p:txBody>
          </p:sp>
          <p:sp>
            <p:nvSpPr>
              <p:cNvPr id="66" name="TextBox 37">
                <a:extLst>
                  <a:ext uri="{FF2B5EF4-FFF2-40B4-BE49-F238E27FC236}">
                    <a16:creationId xmlns:a16="http://schemas.microsoft.com/office/drawing/2014/main" id="{6F4E60F5-56DF-EB0A-682A-24E5B552522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dirty="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 dirty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DE6F09E-7D42-AAF8-DB97-A20EC0B0B32E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64306D-B376-1364-7422-BD8A6542081B}"/>
              </a:ext>
            </a:extLst>
          </p:cNvPr>
          <p:cNvGrpSpPr>
            <a:grpSpLocks noChangeAspect="1"/>
          </p:cNvGrpSpPr>
          <p:nvPr/>
        </p:nvGrpSpPr>
        <p:grpSpPr>
          <a:xfrm>
            <a:off x="291826" y="2425987"/>
            <a:ext cx="4646115" cy="381746"/>
            <a:chOff x="590379" y="1380988"/>
            <a:chExt cx="8306049" cy="671512"/>
          </a:xfrm>
        </p:grpSpPr>
        <p:sp>
          <p:nvSpPr>
            <p:cNvPr id="70" name="TextBox 3">
              <a:extLst>
                <a:ext uri="{FF2B5EF4-FFF2-40B4-BE49-F238E27FC236}">
                  <a16:creationId xmlns:a16="http://schemas.microsoft.com/office/drawing/2014/main" id="{7DB6842F-B3C2-956E-9FBA-1862841DC8AE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</a:t>
              </a:r>
              <a:r>
                <a:rPr lang="en-GB" sz="1400" strike="sngStrike"/>
                <a:t>http://</a:t>
              </a:r>
              <a:r>
                <a:rPr lang="en-GB" sz="1400">
                  <a:highlight>
                    <a:srgbClr val="FFFF00"/>
                  </a:highlight>
                </a:rPr>
                <a:t>myproxy.com:3128</a:t>
              </a:r>
              <a:r>
                <a:rPr lang="en-GB" sz="1400"/>
                <a:t> 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188B854F-5B18-9F58-7860-E24FA31308A6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FA3A29-4AAF-E79B-0DCF-B8217D5BDD2A}"/>
              </a:ext>
            </a:extLst>
          </p:cNvPr>
          <p:cNvCxnSpPr>
            <a:stCxn id="49" idx="0"/>
          </p:cNvCxnSpPr>
          <p:nvPr/>
        </p:nvCxnSpPr>
        <p:spPr>
          <a:xfrm flipV="1">
            <a:off x="699897" y="2795365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ED57B7-0065-01BE-BC86-746CD62F40F8}"/>
              </a:ext>
            </a:extLst>
          </p:cNvPr>
          <p:cNvGrpSpPr>
            <a:grpSpLocks noChangeAspect="1"/>
          </p:cNvGrpSpPr>
          <p:nvPr/>
        </p:nvGrpSpPr>
        <p:grpSpPr>
          <a:xfrm>
            <a:off x="6264869" y="2437120"/>
            <a:ext cx="4646115" cy="381746"/>
            <a:chOff x="590379" y="1380988"/>
            <a:chExt cx="8306049" cy="671512"/>
          </a:xfrm>
        </p:grpSpPr>
        <p:sp>
          <p:nvSpPr>
            <p:cNvPr id="74" name="TextBox 3">
              <a:extLst>
                <a:ext uri="{FF2B5EF4-FFF2-40B4-BE49-F238E27FC236}">
                  <a16:creationId xmlns:a16="http://schemas.microsoft.com/office/drawing/2014/main" id="{53278D27-573D-3F11-C7E6-2E4B651EE5A1}"/>
                </a:ext>
              </a:extLst>
            </p:cNvPr>
            <p:cNvSpPr/>
            <p:nvPr/>
          </p:nvSpPr>
          <p:spPr>
            <a:xfrm>
              <a:off x="1164471" y="1470204"/>
              <a:ext cx="7731957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</a:t>
              </a:r>
              <a:r>
                <a:rPr lang="en-GB" sz="1400" strike="sngStrike"/>
                <a:t>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0DE3474-E549-785F-8F55-F3DDD97359C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F8634BF-C9F8-10FC-5E0A-6615D68C7F92}"/>
              </a:ext>
            </a:extLst>
          </p:cNvPr>
          <p:cNvCxnSpPr/>
          <p:nvPr/>
        </p:nvCxnSpPr>
        <p:spPr>
          <a:xfrm flipV="1">
            <a:off x="6672940" y="2806498"/>
            <a:ext cx="0" cy="7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A468E58-AC81-19E7-39EA-6BBEABA0B5E0}"/>
              </a:ext>
            </a:extLst>
          </p:cNvPr>
          <p:cNvGrpSpPr>
            <a:grpSpLocks noChangeAspect="1"/>
          </p:cNvGrpSpPr>
          <p:nvPr/>
        </p:nvGrpSpPr>
        <p:grpSpPr>
          <a:xfrm>
            <a:off x="2321726" y="3120242"/>
            <a:ext cx="1548723" cy="381746"/>
            <a:chOff x="590379" y="1380988"/>
            <a:chExt cx="8306049" cy="671512"/>
          </a:xfrm>
        </p:grpSpPr>
        <p:sp>
          <p:nvSpPr>
            <p:cNvPr id="78" name="TextBox 3">
              <a:extLst>
                <a:ext uri="{FF2B5EF4-FFF2-40B4-BE49-F238E27FC236}">
                  <a16:creationId xmlns:a16="http://schemas.microsoft.com/office/drawing/2014/main" id="{3AB82302-510A-1848-2738-31BBBEEB4091}"/>
                </a:ext>
              </a:extLst>
            </p:cNvPr>
            <p:cNvSpPr/>
            <p:nvPr/>
          </p:nvSpPr>
          <p:spPr>
            <a:xfrm>
              <a:off x="590379" y="1470203"/>
              <a:ext cx="8306049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 dirty="0"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 dirty="0">
                  <a:ln>
                    <a:noFill/>
                  </a:ln>
                  <a:highlight>
                    <a:srgbClr val="FFFF00"/>
                  </a:highlight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D2E334A-52F4-3A13-3FA1-2405C8B6B965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C29FE9-1844-FD2D-2E74-8A67D2C86691}"/>
              </a:ext>
            </a:extLst>
          </p:cNvPr>
          <p:cNvGrpSpPr>
            <a:grpSpLocks noChangeAspect="1"/>
          </p:cNvGrpSpPr>
          <p:nvPr/>
        </p:nvGrpSpPr>
        <p:grpSpPr>
          <a:xfrm>
            <a:off x="289630" y="2420446"/>
            <a:ext cx="4646115" cy="381746"/>
            <a:chOff x="590379" y="1380988"/>
            <a:chExt cx="8306049" cy="671512"/>
          </a:xfrm>
        </p:grpSpPr>
        <p:sp>
          <p:nvSpPr>
            <p:cNvPr id="84" name="TextBox 3">
              <a:extLst>
                <a:ext uri="{FF2B5EF4-FFF2-40B4-BE49-F238E27FC236}">
                  <a16:creationId xmlns:a16="http://schemas.microsoft.com/office/drawing/2014/main" id="{3C3681F2-D152-7B21-5621-FCE8568EF980}"/>
                </a:ext>
              </a:extLst>
            </p:cNvPr>
            <p:cNvSpPr/>
            <p:nvPr/>
          </p:nvSpPr>
          <p:spPr>
            <a:xfrm>
              <a:off x="1164471" y="1470204"/>
              <a:ext cx="7731957" cy="5250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</a:t>
              </a:r>
              <a:r>
                <a:rPr lang="en-GB" sz="1400" strike="sngStrike"/>
                <a:t>http://</a:t>
              </a:r>
              <a:r>
                <a:rPr lang="en-GB" sz="1400">
                  <a:highlight>
                    <a:srgbClr val="00FF00"/>
                  </a:highlight>
                </a:rPr>
                <a:t>www.amazon.com</a:t>
              </a:r>
              <a:endParaRPr lang="sk-SK" sz="1400" b="1" i="0" u="none" strike="noStrike" kern="1200" spc="0" dirty="0">
                <a:ln>
                  <a:noFill/>
                </a:ln>
                <a:highlight>
                  <a:srgbClr val="00FF00"/>
                </a:highlight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EF50CD9-3E61-3722-7184-05F05121B5B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9" name="Untertitel 2">
            <a:extLst>
              <a:ext uri="{FF2B5EF4-FFF2-40B4-BE49-F238E27FC236}">
                <a16:creationId xmlns:a16="http://schemas.microsoft.com/office/drawing/2014/main" id="{144BA9CA-1C43-20DA-4F32-BB214F7052A4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892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28675" y="2586108"/>
            <a:ext cx="5051620" cy="12601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Server-based proxy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BC678A-D508-CC25-0E8B-4B499E08FB8D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316795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6E698DE4-7CA7-4A72-B66B-6A4E0F1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0220D779-5B9A-91E2-6A43-0E61C433ED6C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  <p:sp>
        <p:nvSpPr>
          <p:cNvPr id="2" name="Straight Connector 18">
            <a:extLst>
              <a:ext uri="{FF2B5EF4-FFF2-40B4-BE49-F238E27FC236}">
                <a16:creationId xmlns:a16="http://schemas.microsoft.com/office/drawing/2014/main" id="{D7E503C7-9EDD-81DD-4B27-709C087027E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AE8DF2-0255-98C9-D9AC-F4BE03F396FB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D02C0A06-E644-8B05-6AD9-AB05B661007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1BBAF6D2-E901-00F9-C3C6-0F008814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8504269A-F63E-D5AB-24AA-7DA93F8FF4C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8CED67FC-B6A7-613D-6F18-53E04918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FD6F2C7-2BD0-99F4-18EA-79F728EC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15E924FC-5F4A-3067-C1DC-D5456A851507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65AA0973-905F-DD9E-3C11-F3364B6B9599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64AF30C-B5B0-B53F-5429-C991D45A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381B932D-57BA-CB5E-58B0-773EBD4D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D6FDE9B2-F82F-B472-FB7F-B84EBDB95C1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D53A4831-0742-ED95-C778-8E817A93F3B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B4449A4F-43CB-BF95-CD34-FB6B4E1E728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D0F643CD-EBC3-5322-20DE-3779BE5D417B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E12D366-88D2-5A03-4556-FBFA31EA653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238E2C79-0068-B7CB-E0EA-C1BF0826CC0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2F31DEDD-B3AE-F1AE-5E92-45562699F5E1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6C7517-A2F5-B615-F52A-D50BCF32D68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2978FDC2-EC77-61F6-7542-CA3AA73B00C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05ADF9B9-C9F4-39BF-A1C9-55D3F015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388D9648-D799-1C5B-9E19-6FC57C215C1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B4B0F17A-3D2B-6D58-98EC-102A3E55E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8E33E537-57E7-16ED-5597-24ECE5AFF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E5862B3E-1735-A9AE-F9E3-8477D37CAAC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9D424F19-8535-A0D0-11FC-BA6C8CEFD78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BF39CDC0-7A1B-C48C-C74C-D2633DB9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6248925E-987F-E625-0DD4-9345E50D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C7E89365-F717-0B3D-4C3B-536281F4084A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635CB7-84A5-D14D-4896-F646289730E3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277E872E-3F2A-3BAF-D445-EA51975F29E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AD12D419-9DC5-2C2B-1822-9773B8D4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013EB38B-C0C2-9122-EDDE-DCCF35EF92A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BF61E621-8584-4426-0CC5-AEA54D675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E4FDB151-2F04-F423-F3E0-F82AE01D1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AD9A9E4E-DD0A-3F42-C1BE-E478F533A3E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89751C70-5D6E-E0A2-59AD-7A24ADAF81B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D5AD557C-409C-6D8F-D7A9-49C5BA32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B88016AA-A3A8-536A-9029-4B9A53E3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0657B5E-972E-FC49-084F-7E81C3F85E0E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451D5E-0956-239D-C20B-DAEC47153059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9EFF4A42-F442-C3FE-9C3F-5F00913EF4F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DEC94332-B753-1BBF-BB80-801CF7E1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F0453C13-C8EF-C632-5923-C89749907DFE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09224E58-87CB-84FA-C057-50ACFDFF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A8B3B9C9-E0F6-BBC0-F8CA-9855D8BE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B7799682-3C87-6BC0-50FE-CC560FE5EC4C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C0D8B118-A629-6C1A-8C6D-3BD757EB809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6D40381D-F6C8-F83E-312A-DEDE250D8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3A4221BE-1226-A7F2-6D6A-3AD8C8C9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7D48168E-451C-4809-245E-CA383BFED17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6A24EBA-5866-0682-3660-35164F61442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4A198C-71BF-C8FB-9D84-8D6F4E3F4D9E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F57BC0-EFE8-1E84-9FA3-560E34EC0C7E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059FF67-09FF-6755-A9E3-32B3D232504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E9B53EB-E223-7856-29CD-D81170E33CE1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3DD312-9E24-3A19-9C71-85CFCB4B031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14DF320-2D6F-AA2D-C4A7-AAA18C2D5A78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BE7FED8-20B1-7AA5-B767-564F7FD2BBF4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4984DED5-2725-7400-407A-AAC22AEC27B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F3C00B8-4D23-1DC2-8DE0-1403BF881841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9">
            <a:extLst>
              <a:ext uri="{FF2B5EF4-FFF2-40B4-BE49-F238E27FC236}">
                <a16:creationId xmlns:a16="http://schemas.microsoft.com/office/drawing/2014/main" id="{021E1640-C9A2-3144-269E-EB479C934B9C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66" name="Graphic 30">
            <a:extLst>
              <a:ext uri="{FF2B5EF4-FFF2-40B4-BE49-F238E27FC236}">
                <a16:creationId xmlns:a16="http://schemas.microsoft.com/office/drawing/2014/main" id="{99DFDD4A-5288-36C6-DA35-B97050545EF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Rectangle 34">
            <a:extLst>
              <a:ext uri="{FF2B5EF4-FFF2-40B4-BE49-F238E27FC236}">
                <a16:creationId xmlns:a16="http://schemas.microsoft.com/office/drawing/2014/main" id="{C1D38D1A-C7FE-648A-F5B9-8B41E4BD1C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8" name="Picture 5">
            <a:extLst>
              <a:ext uri="{FF2B5EF4-FFF2-40B4-BE49-F238E27FC236}">
                <a16:creationId xmlns:a16="http://schemas.microsoft.com/office/drawing/2014/main" id="{BC70E7C4-E232-D9EC-9C04-F9F7A36BF19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raphic 36">
            <a:extLst>
              <a:ext uri="{FF2B5EF4-FFF2-40B4-BE49-F238E27FC236}">
                <a16:creationId xmlns:a16="http://schemas.microsoft.com/office/drawing/2014/main" id="{ED30CE94-D8E6-4D70-3D86-F3D214DB6B3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TextBox 40">
            <a:extLst>
              <a:ext uri="{FF2B5EF4-FFF2-40B4-BE49-F238E27FC236}">
                <a16:creationId xmlns:a16="http://schemas.microsoft.com/office/drawing/2014/main" id="{0297C281-A3DB-9067-54AB-811971AC0BFF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71" name="Graphic 41">
            <a:extLst>
              <a:ext uri="{FF2B5EF4-FFF2-40B4-BE49-F238E27FC236}">
                <a16:creationId xmlns:a16="http://schemas.microsoft.com/office/drawing/2014/main" id="{B24AB7C6-BBFC-AAA0-4B46-DB418856D5E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Rectangle 42">
            <a:extLst>
              <a:ext uri="{FF2B5EF4-FFF2-40B4-BE49-F238E27FC236}">
                <a16:creationId xmlns:a16="http://schemas.microsoft.com/office/drawing/2014/main" id="{9D578AD9-CBBA-3561-2F87-8365A7DFCB50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73" name="Group 6">
            <a:extLst>
              <a:ext uri="{FF2B5EF4-FFF2-40B4-BE49-F238E27FC236}">
                <a16:creationId xmlns:a16="http://schemas.microsoft.com/office/drawing/2014/main" id="{82A60D0B-E8CD-72BB-931B-A987A8393E9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74" name="Oval 16">
              <a:extLst>
                <a:ext uri="{FF2B5EF4-FFF2-40B4-BE49-F238E27FC236}">
                  <a16:creationId xmlns:a16="http://schemas.microsoft.com/office/drawing/2014/main" id="{AA49848A-E398-9BC1-249C-AB3FBE9DB256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75" name="Graphic 17">
              <a:extLst>
                <a:ext uri="{FF2B5EF4-FFF2-40B4-BE49-F238E27FC236}">
                  <a16:creationId xmlns:a16="http://schemas.microsoft.com/office/drawing/2014/main" id="{4A34D5B5-2D6C-0105-7A37-085638BC7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Box 25">
              <a:extLst>
                <a:ext uri="{FF2B5EF4-FFF2-40B4-BE49-F238E27FC236}">
                  <a16:creationId xmlns:a16="http://schemas.microsoft.com/office/drawing/2014/main" id="{CAAFF8E0-6C8D-BACB-4C8D-64B458C8CE20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E516F0E-C92E-0C97-A3AB-5213EFECF351}"/>
              </a:ext>
            </a:extLst>
          </p:cNvPr>
          <p:cNvCxnSpPr>
            <a:stCxn id="19" idx="3"/>
            <a:endCxn id="68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314CE4DB-ED4F-6793-E325-223169A9D24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8F53F581-B5A8-0970-71EE-137746C0DD40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A9326C2B-5EDF-004E-26D9-8969CBCCF5BC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EC919C76-E743-D059-2A19-23263179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56AA339E-CC71-9B51-4453-1018980C07E0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66174564-D584-C638-ACFD-58F1F5ED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B7D5576D-A65B-411B-9F88-49BAD37F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24">
            <a:extLst>
              <a:ext uri="{FF2B5EF4-FFF2-40B4-BE49-F238E27FC236}">
                <a16:creationId xmlns:a16="http://schemas.microsoft.com/office/drawing/2014/main" id="{8D350120-3799-91DE-B624-75D2A8044862}"/>
              </a:ext>
            </a:extLst>
          </p:cNvPr>
          <p:cNvSpPr/>
          <p:nvPr/>
        </p:nvSpPr>
        <p:spPr>
          <a:xfrm>
            <a:off x="9015161" y="4648783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 EC2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89799C2-55EF-BD1F-7F3D-2E573BC3933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47901" y="4101565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17F3F86-52E2-1E71-C1C0-EA302EA59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559660" y="3995652"/>
            <a:ext cx="388647" cy="37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2FBEF9F-D379-B78E-FD90-A331B3D8C9F4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11">
            <a:extLst>
              <a:ext uri="{FF2B5EF4-FFF2-40B4-BE49-F238E27FC236}">
                <a16:creationId xmlns:a16="http://schemas.microsoft.com/office/drawing/2014/main" id="{B89803B0-5F5C-EB26-BA0F-E87CB450E470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0" name="Straight Connector 18">
            <a:extLst>
              <a:ext uri="{FF2B5EF4-FFF2-40B4-BE49-F238E27FC236}">
                <a16:creationId xmlns:a16="http://schemas.microsoft.com/office/drawing/2014/main" id="{0099610F-6599-E9FA-96DE-686CB020C12B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417D14C-2F31-62B6-0F63-2A4CE5C61807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42559"/>
            <a:chOff x="10517017" y="1793133"/>
            <a:chExt cx="1480679" cy="742559"/>
          </a:xfrm>
        </p:grpSpPr>
        <p:pic>
          <p:nvPicPr>
            <p:cNvPr id="92" name="Picture 14">
              <a:extLst>
                <a:ext uri="{FF2B5EF4-FFF2-40B4-BE49-F238E27FC236}">
                  <a16:creationId xmlns:a16="http://schemas.microsoft.com/office/drawing/2014/main" id="{439BB801-6A98-4B14-61C6-F45556A0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TextBox 50">
              <a:extLst>
                <a:ext uri="{FF2B5EF4-FFF2-40B4-BE49-F238E27FC236}">
                  <a16:creationId xmlns:a16="http://schemas.microsoft.com/office/drawing/2014/main" id="{EEEA2EA3-9527-BFD1-D0F0-E6FDC330325B}"/>
                </a:ext>
              </a:extLst>
            </p:cNvPr>
            <p:cNvSpPr/>
            <p:nvPr/>
          </p:nvSpPr>
          <p:spPr>
            <a:xfrm>
              <a:off x="10517017" y="2363465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319B9A5-D8E3-1256-524A-728D907E3946}"/>
              </a:ext>
            </a:extLst>
          </p:cNvPr>
          <p:cNvGrpSpPr>
            <a:grpSpLocks noChangeAspect="1"/>
          </p:cNvGrpSpPr>
          <p:nvPr/>
        </p:nvGrpSpPr>
        <p:grpSpPr>
          <a:xfrm>
            <a:off x="10255685" y="4073657"/>
            <a:ext cx="1871463" cy="664946"/>
            <a:chOff x="10629700" y="1793133"/>
            <a:chExt cx="1871463" cy="664946"/>
          </a:xfrm>
        </p:grpSpPr>
        <p:pic>
          <p:nvPicPr>
            <p:cNvPr id="95" name="Picture 14">
              <a:extLst>
                <a:ext uri="{FF2B5EF4-FFF2-40B4-BE49-F238E27FC236}">
                  <a16:creationId xmlns:a16="http://schemas.microsoft.com/office/drawing/2014/main" id="{35D8D3A6-F0B8-5703-0D4D-59A410D8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TextBox 50">
              <a:extLst>
                <a:ext uri="{FF2B5EF4-FFF2-40B4-BE49-F238E27FC236}">
                  <a16:creationId xmlns:a16="http://schemas.microsoft.com/office/drawing/2014/main" id="{606DD0D6-248D-3FE9-0F4B-6E4D6B2E37ED}"/>
                </a:ext>
              </a:extLst>
            </p:cNvPr>
            <p:cNvSpPr/>
            <p:nvPr/>
          </p:nvSpPr>
          <p:spPr>
            <a:xfrm>
              <a:off x="11020484" y="2285852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F50F19CC-E2B5-5EFF-57F2-16A2AF9386DE}"/>
              </a:ext>
            </a:extLst>
          </p:cNvPr>
          <p:cNvSpPr/>
          <p:nvPr/>
        </p:nvSpPr>
        <p:spPr>
          <a:xfrm>
            <a:off x="8036829" y="4330703"/>
            <a:ext cx="138223" cy="12290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4A47F88-6D63-593B-E3A9-3EA88449AFBA}"/>
              </a:ext>
            </a:extLst>
          </p:cNvPr>
          <p:cNvSpPr/>
          <p:nvPr/>
        </p:nvSpPr>
        <p:spPr>
          <a:xfrm>
            <a:off x="9125145" y="4327201"/>
            <a:ext cx="138223" cy="12290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9" name="TextBox 11">
            <a:extLst>
              <a:ext uri="{FF2B5EF4-FFF2-40B4-BE49-F238E27FC236}">
                <a16:creationId xmlns:a16="http://schemas.microsoft.com/office/drawing/2014/main" id="{A46BFCA6-8D3B-9CE7-CE68-47AA75753C8F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0" name="TextBox 11">
            <a:extLst>
              <a:ext uri="{FF2B5EF4-FFF2-40B4-BE49-F238E27FC236}">
                <a16:creationId xmlns:a16="http://schemas.microsoft.com/office/drawing/2014/main" id="{60900E67-4E1E-13B9-60EC-CE0A25FBFBA0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1" name="Picture 4" descr="(icon)">
            <a:extLst>
              <a:ext uri="{FF2B5EF4-FFF2-40B4-BE49-F238E27FC236}">
                <a16:creationId xmlns:a16="http://schemas.microsoft.com/office/drawing/2014/main" id="{2216EA09-FFE6-BA7A-1BCE-02010860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57" y="4305884"/>
            <a:ext cx="487122" cy="48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CB50A47-9FE1-4008-C192-7986ADE30F39}"/>
              </a:ext>
            </a:extLst>
          </p:cNvPr>
          <p:cNvCxnSpPr>
            <a:cxnSpLocks/>
          </p:cNvCxnSpPr>
          <p:nvPr/>
        </p:nvCxnSpPr>
        <p:spPr>
          <a:xfrm flipH="1">
            <a:off x="8881730" y="5707637"/>
            <a:ext cx="322241" cy="0"/>
          </a:xfrm>
          <a:prstGeom prst="line">
            <a:avLst/>
          </a:prstGeom>
          <a:ln w="190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BD56648-2272-AC31-F613-E3A269B4921F}"/>
              </a:ext>
            </a:extLst>
          </p:cNvPr>
          <p:cNvCxnSpPr/>
          <p:nvPr/>
        </p:nvCxnSpPr>
        <p:spPr>
          <a:xfrm flipV="1">
            <a:off x="8881730" y="4693672"/>
            <a:ext cx="0" cy="1013965"/>
          </a:xfrm>
          <a:prstGeom prst="straightConnector1">
            <a:avLst/>
          </a:prstGeom>
          <a:ln w="19050" cap="rnd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9F95B25-72B2-6247-FA62-9E38DB86DD96}"/>
              </a:ext>
            </a:extLst>
          </p:cNvPr>
          <p:cNvGrpSpPr>
            <a:grpSpLocks noChangeAspect="1"/>
          </p:cNvGrpSpPr>
          <p:nvPr/>
        </p:nvGrpSpPr>
        <p:grpSpPr>
          <a:xfrm>
            <a:off x="9529073" y="3971694"/>
            <a:ext cx="1480679" cy="829846"/>
            <a:chOff x="9326920" y="1901883"/>
            <a:chExt cx="1480679" cy="829846"/>
          </a:xfrm>
        </p:grpSpPr>
        <p:sp>
          <p:nvSpPr>
            <p:cNvPr id="105" name="TextBox 24">
              <a:extLst>
                <a:ext uri="{FF2B5EF4-FFF2-40B4-BE49-F238E27FC236}">
                  <a16:creationId xmlns:a16="http://schemas.microsoft.com/office/drawing/2014/main" id="{3AE21A8B-09B9-76E6-C706-0BE584FAD8A3}"/>
                </a:ext>
              </a:extLst>
            </p:cNvPr>
            <p:cNvSpPr/>
            <p:nvPr/>
          </p:nvSpPr>
          <p:spPr>
            <a:xfrm>
              <a:off x="9326920" y="2555014"/>
              <a:ext cx="1480679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Squid</a:t>
              </a:r>
              <a:r>
                <a:rPr lang="sk-SK" sz="110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proxy EC2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A7D51A12-2EA4-FB74-105D-934FCCEC7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9559660" y="200779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D36835A-F455-3493-0566-2CB6C3AE6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9871419" y="1901883"/>
              <a:ext cx="388647" cy="374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Picture 4" descr="(icon)">
              <a:extLst>
                <a:ext uri="{FF2B5EF4-FFF2-40B4-BE49-F238E27FC236}">
                  <a16:creationId xmlns:a16="http://schemas.microsoft.com/office/drawing/2014/main" id="{9B0B03BC-87CE-DBE5-8BB7-F1770B210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839" y="2181670"/>
              <a:ext cx="487122" cy="48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E3BBA98-CE94-F7A3-C729-6EC8079F675E}"/>
              </a:ext>
            </a:extLst>
          </p:cNvPr>
          <p:cNvCxnSpPr>
            <a:cxnSpLocks/>
          </p:cNvCxnSpPr>
          <p:nvPr/>
        </p:nvCxnSpPr>
        <p:spPr>
          <a:xfrm flipV="1">
            <a:off x="8878166" y="4492552"/>
            <a:ext cx="0" cy="1200767"/>
          </a:xfrm>
          <a:prstGeom prst="line">
            <a:avLst/>
          </a:prstGeom>
          <a:ln w="190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0CC0BA8-74C2-AA5C-98F0-4B80CCB5380D}"/>
              </a:ext>
            </a:extLst>
          </p:cNvPr>
          <p:cNvCxnSpPr>
            <a:cxnSpLocks/>
          </p:cNvCxnSpPr>
          <p:nvPr/>
        </p:nvCxnSpPr>
        <p:spPr>
          <a:xfrm>
            <a:off x="8878166" y="4492552"/>
            <a:ext cx="929716" cy="0"/>
          </a:xfrm>
          <a:prstGeom prst="straightConnector1">
            <a:avLst/>
          </a:prstGeom>
          <a:ln w="19050" cap="rnd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">
            <a:extLst>
              <a:ext uri="{FF2B5EF4-FFF2-40B4-BE49-F238E27FC236}">
                <a16:creationId xmlns:a16="http://schemas.microsoft.com/office/drawing/2014/main" id="{AD4BC7D7-CF7A-A99A-406C-FA8718744C76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dirty="0"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458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8 0.00092 " pathEditMode="relative" ptsTypes="AA">
                                      <p:cBhvr>
                                        <p:cTn id="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10"/>
                            </p:stCondLst>
                            <p:childTnLst>
                              <p:par>
                                <p:cTn id="50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 -0.22014 " pathEditMode="relative" ptsTypes="AA">
                                      <p:cBhvr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0"/>
                            </p:stCondLst>
                            <p:childTnLst>
                              <p:par>
                                <p:cTn id="53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20"/>
                            </p:stCondLst>
                            <p:childTnLst>
                              <p:par>
                                <p:cTn id="5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30"/>
                            </p:stCondLst>
                            <p:childTnLst>
                              <p:par>
                                <p:cTn id="61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30"/>
                            </p:stCondLst>
                            <p:childTnLst>
                              <p:par>
                                <p:cTn id="64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40"/>
                            </p:stCondLst>
                            <p:childTnLst>
                              <p:par>
                                <p:cTn id="71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40"/>
                            </p:stCondLst>
                            <p:childTnLst>
                              <p:par>
                                <p:cTn id="74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5" grpId="0"/>
      <p:bldP spid="85" grpId="1"/>
      <p:bldP spid="89" grpId="0"/>
      <p:bldP spid="90" grpId="0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/>
      <p:bldP spid="99" grpId="1"/>
      <p:bldP spid="99" grpId="2"/>
      <p:bldP spid="100" grpId="0"/>
      <p:bldP spid="100" grpId="1"/>
      <p:bldP spid="100" grpId="2"/>
      <p:bldP spid="1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28675" y="2586108"/>
            <a:ext cx="5051620" cy="12601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Serverless proxy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BC678A-D508-CC25-0E8B-4B499E08FB8D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421717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A4292679-BB71-E29A-9A3F-03D12411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34C0EA2A-D8A4-2EBC-86CA-53F9C8301487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04026B55-2FCB-30AA-B06B-38210261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8FB31BFB-85CF-6A83-59B0-DB521C5A7E87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6" name="Graphic 13">
            <a:extLst>
              <a:ext uri="{FF2B5EF4-FFF2-40B4-BE49-F238E27FC236}">
                <a16:creationId xmlns:a16="http://schemas.microsoft.com/office/drawing/2014/main" id="{8F44F4B3-5B01-C5A8-ACF2-C9812227E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8053FCAD-E5C0-32B3-3D0C-B86266B5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13D795A4-7199-9472-F457-C0EB858E08EB}"/>
              </a:ext>
            </a:extLst>
          </p:cNvPr>
          <p:cNvSpPr/>
          <p:nvPr/>
        </p:nvSpPr>
        <p:spPr>
          <a:xfrm>
            <a:off x="2999565" y="152679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11" name="Titel 1">
            <a:extLst>
              <a:ext uri="{FF2B5EF4-FFF2-40B4-BE49-F238E27FC236}">
                <a16:creationId xmlns:a16="http://schemas.microsoft.com/office/drawing/2014/main" id="{330BA9F8-7631-F2DA-3F5A-E5823B9D07F8}"/>
              </a:ext>
            </a:extLst>
          </p:cNvPr>
          <p:cNvSpPr txBox="1">
            <a:spLocks/>
          </p:cNvSpPr>
          <p:nvPr/>
        </p:nvSpPr>
        <p:spPr bwMode="gray">
          <a:xfrm>
            <a:off x="4968416" y="389299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7" name="Rectangle 29">
            <a:extLst>
              <a:ext uri="{FF2B5EF4-FFF2-40B4-BE49-F238E27FC236}">
                <a16:creationId xmlns:a16="http://schemas.microsoft.com/office/drawing/2014/main" id="{E87ACF58-AA34-75FF-7EBE-CEE2D86C7EC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8" name="Graphic 30">
            <a:extLst>
              <a:ext uri="{FF2B5EF4-FFF2-40B4-BE49-F238E27FC236}">
                <a16:creationId xmlns:a16="http://schemas.microsoft.com/office/drawing/2014/main" id="{66BC971D-8CCA-EC4F-5FAB-5C20A259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6">
            <a:extLst>
              <a:ext uri="{FF2B5EF4-FFF2-40B4-BE49-F238E27FC236}">
                <a16:creationId xmlns:a16="http://schemas.microsoft.com/office/drawing/2014/main" id="{4CAA76B4-472D-9393-7AE1-FB3CE8A7E302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126" name="Oval 16">
              <a:extLst>
                <a:ext uri="{FF2B5EF4-FFF2-40B4-BE49-F238E27FC236}">
                  <a16:creationId xmlns:a16="http://schemas.microsoft.com/office/drawing/2014/main" id="{25C741BC-9842-1966-03F5-8F9BAE16139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7" name="Graphic 17">
              <a:extLst>
                <a:ext uri="{FF2B5EF4-FFF2-40B4-BE49-F238E27FC236}">
                  <a16:creationId xmlns:a16="http://schemas.microsoft.com/office/drawing/2014/main" id="{636D6EF4-0FA8-293F-4E80-6C05F273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4BFFFA39-F812-A1A7-3540-E1D8547649E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005EBB-3C06-49F9-8F43-2670BE74DBD0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0" name="Picture 5">
            <a:extLst>
              <a:ext uri="{FF2B5EF4-FFF2-40B4-BE49-F238E27FC236}">
                <a16:creationId xmlns:a16="http://schemas.microsoft.com/office/drawing/2014/main" id="{1BCB55E6-A345-44DB-CE3F-BFBA2779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phic 28">
            <a:extLst>
              <a:ext uri="{FF2B5EF4-FFF2-40B4-BE49-F238E27FC236}">
                <a16:creationId xmlns:a16="http://schemas.microsoft.com/office/drawing/2014/main" id="{3F776551-6FC6-FADE-4D6B-BA52827E7D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TextBox 39">
            <a:extLst>
              <a:ext uri="{FF2B5EF4-FFF2-40B4-BE49-F238E27FC236}">
                <a16:creationId xmlns:a16="http://schemas.microsoft.com/office/drawing/2014/main" id="{44F29397-628C-EA84-2773-541AC43171B9}"/>
              </a:ext>
            </a:extLst>
          </p:cNvPr>
          <p:cNvSpPr/>
          <p:nvPr/>
        </p:nvSpPr>
        <p:spPr>
          <a:xfrm>
            <a:off x="526884" y="5246816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9EDEDA38-9C99-3A1A-7AE7-617647AFBFA0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4" name="Picture 5">
            <a:extLst>
              <a:ext uri="{FF2B5EF4-FFF2-40B4-BE49-F238E27FC236}">
                <a16:creationId xmlns:a16="http://schemas.microsoft.com/office/drawing/2014/main" id="{D2700E79-AB6E-51D3-C240-CDC187F3F13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raphic 28">
            <a:extLst>
              <a:ext uri="{FF2B5EF4-FFF2-40B4-BE49-F238E27FC236}">
                <a16:creationId xmlns:a16="http://schemas.microsoft.com/office/drawing/2014/main" id="{220A7B61-90DE-C52C-5F60-F1622943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9">
            <a:extLst>
              <a:ext uri="{FF2B5EF4-FFF2-40B4-BE49-F238E27FC236}">
                <a16:creationId xmlns:a16="http://schemas.microsoft.com/office/drawing/2014/main" id="{8C90225E-6C19-AB24-97DB-36EE10FDD28D}"/>
              </a:ext>
            </a:extLst>
          </p:cNvPr>
          <p:cNvSpPr/>
          <p:nvPr/>
        </p:nvSpPr>
        <p:spPr>
          <a:xfrm>
            <a:off x="550108" y="2579887"/>
            <a:ext cx="1444873" cy="1461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D3424597-191F-E98D-D87A-552E0D0E15AF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F490383B-DD2C-D54B-9B01-61DDF206EE3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raphic 28">
            <a:extLst>
              <a:ext uri="{FF2B5EF4-FFF2-40B4-BE49-F238E27FC236}">
                <a16:creationId xmlns:a16="http://schemas.microsoft.com/office/drawing/2014/main" id="{FF5307D1-10C6-8016-D3A0-9DBD088D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39">
            <a:extLst>
              <a:ext uri="{FF2B5EF4-FFF2-40B4-BE49-F238E27FC236}">
                <a16:creationId xmlns:a16="http://schemas.microsoft.com/office/drawing/2014/main" id="{016D11C1-7778-D50F-150C-14A826B56498}"/>
              </a:ext>
            </a:extLst>
          </p:cNvPr>
          <p:cNvSpPr/>
          <p:nvPr/>
        </p:nvSpPr>
        <p:spPr>
          <a:xfrm>
            <a:off x="2961829" y="2579887"/>
            <a:ext cx="1444873" cy="1461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51" name="Rectangle 26">
            <a:extLst>
              <a:ext uri="{FF2B5EF4-FFF2-40B4-BE49-F238E27FC236}">
                <a16:creationId xmlns:a16="http://schemas.microsoft.com/office/drawing/2014/main" id="{5E1ECA26-7989-AFCC-DBC8-14F871D001A5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89E68053-61E8-ACA0-E6BA-45F2870FC18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28">
            <a:extLst>
              <a:ext uri="{FF2B5EF4-FFF2-40B4-BE49-F238E27FC236}">
                <a16:creationId xmlns:a16="http://schemas.microsoft.com/office/drawing/2014/main" id="{6ADE0A9C-104E-66DF-5574-14288520E9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39">
            <a:extLst>
              <a:ext uri="{FF2B5EF4-FFF2-40B4-BE49-F238E27FC236}">
                <a16:creationId xmlns:a16="http://schemas.microsoft.com/office/drawing/2014/main" id="{E88B842E-0212-4B79-69E7-66B1FF224374}"/>
              </a:ext>
            </a:extLst>
          </p:cNvPr>
          <p:cNvSpPr/>
          <p:nvPr/>
        </p:nvSpPr>
        <p:spPr>
          <a:xfrm>
            <a:off x="2961829" y="5248523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CE803A7-ABD4-DD88-091E-05AB62BB20E3}"/>
              </a:ext>
            </a:extLst>
          </p:cNvPr>
          <p:cNvCxnSpPr>
            <a:cxnSpLocks/>
            <a:stCxn id="144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10D1013-A4F7-8E27-28FA-E52AC5553F3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BC048D-B364-AA28-FBCA-622A3D0C01A7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D27393-07B4-E3DD-B775-28845CA0283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34670F-76E1-B243-F5CC-D13790760761}"/>
              </a:ext>
            </a:extLst>
          </p:cNvPr>
          <p:cNvCxnSpPr>
            <a:stCxn id="140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4E07643-104B-F322-C1D6-C9BA6AD0512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CAA682C-3F75-3B81-7D42-BFFCB9B0987D}"/>
              </a:ext>
            </a:extLst>
          </p:cNvPr>
          <p:cNvCxnSpPr>
            <a:stCxn id="1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16DE6C-0A55-D131-135B-CB415E936918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34">
            <a:extLst>
              <a:ext uri="{FF2B5EF4-FFF2-40B4-BE49-F238E27FC236}">
                <a16:creationId xmlns:a16="http://schemas.microsoft.com/office/drawing/2014/main" id="{A7EBD220-D676-B097-B8F5-6D1C5E7A15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66" name="Graphic 36">
            <a:extLst>
              <a:ext uri="{FF2B5EF4-FFF2-40B4-BE49-F238E27FC236}">
                <a16:creationId xmlns:a16="http://schemas.microsoft.com/office/drawing/2014/main" id="{89FA13D2-9716-B38D-B5C9-9C2F9727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Box 40">
            <a:extLst>
              <a:ext uri="{FF2B5EF4-FFF2-40B4-BE49-F238E27FC236}">
                <a16:creationId xmlns:a16="http://schemas.microsoft.com/office/drawing/2014/main" id="{0619BCF4-D5B8-459B-7C89-2D49E77ADC61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29208FC-B369-4D8D-9AA6-9FB4D51DCDDB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69" name="Picture 13">
            <a:extLst>
              <a:ext uri="{FF2B5EF4-FFF2-40B4-BE49-F238E27FC236}">
                <a16:creationId xmlns:a16="http://schemas.microsoft.com/office/drawing/2014/main" id="{26D929BD-1C6D-65E6-D298-16DD6E346FF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5">
            <a:extLst>
              <a:ext uri="{FF2B5EF4-FFF2-40B4-BE49-F238E27FC236}">
                <a16:creationId xmlns:a16="http://schemas.microsoft.com/office/drawing/2014/main" id="{778AE577-4DB5-5232-19BD-E551AAC2123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13DD6F30-F96E-50FC-21CC-D14A7EF23461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256B97EC-68FE-9F01-A440-B069EA64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(icon)">
            <a:extLst>
              <a:ext uri="{FF2B5EF4-FFF2-40B4-BE49-F238E27FC236}">
                <a16:creationId xmlns:a16="http://schemas.microsoft.com/office/drawing/2014/main" id="{7F03722A-644D-2142-520E-AEFFED47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35244CD8-5397-1D92-B474-F15C98FF0413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4" name="Picture 4" descr="(icon)">
            <a:extLst>
              <a:ext uri="{FF2B5EF4-FFF2-40B4-BE49-F238E27FC236}">
                <a16:creationId xmlns:a16="http://schemas.microsoft.com/office/drawing/2014/main" id="{6CA5EC80-FF8E-E0BB-FDAF-43FF20AF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(icon)">
            <a:extLst>
              <a:ext uri="{FF2B5EF4-FFF2-40B4-BE49-F238E27FC236}">
                <a16:creationId xmlns:a16="http://schemas.microsoft.com/office/drawing/2014/main" id="{ABDAA6BD-9FDB-E359-2388-CA3562C5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062160-3BBB-5364-AB6C-4552B4B70BC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6">
            <a:extLst>
              <a:ext uri="{FF2B5EF4-FFF2-40B4-BE49-F238E27FC236}">
                <a16:creationId xmlns:a16="http://schemas.microsoft.com/office/drawing/2014/main" id="{6E645F2F-FE0F-6F35-3820-B3C17B85FFC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CA1EDE6D-8F0E-322F-5966-B15A256569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c 28">
            <a:extLst>
              <a:ext uri="{FF2B5EF4-FFF2-40B4-BE49-F238E27FC236}">
                <a16:creationId xmlns:a16="http://schemas.microsoft.com/office/drawing/2014/main" id="{7369B52A-6901-63B3-6EB0-D3393D3F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315CFA-7D5D-0708-D4C3-5498C763B71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96ED58-872B-F5B7-FDAB-7DB88843BDFB}"/>
              </a:ext>
            </a:extLst>
          </p:cNvPr>
          <p:cNvCxnSpPr>
            <a:stCxn id="18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3">
            <a:extLst>
              <a:ext uri="{FF2B5EF4-FFF2-40B4-BE49-F238E27FC236}">
                <a16:creationId xmlns:a16="http://schemas.microsoft.com/office/drawing/2014/main" id="{6E24F94E-7DD9-8C55-1FBE-6507A8E0C64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38">
            <a:extLst>
              <a:ext uri="{FF2B5EF4-FFF2-40B4-BE49-F238E27FC236}">
                <a16:creationId xmlns:a16="http://schemas.microsoft.com/office/drawing/2014/main" id="{7254711A-E58F-3F11-CBF3-35179B850B0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A1BADC9C-5F06-C100-5257-83FA4A94ABD8}"/>
              </a:ext>
            </a:extLst>
          </p:cNvPr>
          <p:cNvSpPr txBox="1">
            <a:spLocks/>
          </p:cNvSpPr>
          <p:nvPr/>
        </p:nvSpPr>
        <p:spPr bwMode="gray">
          <a:xfrm>
            <a:off x="9023852" y="4086590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Whitelist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A77A160F-640B-768A-98EF-3FF8B12E17F7}"/>
              </a:ext>
            </a:extLst>
          </p:cNvPr>
          <p:cNvSpPr txBox="1">
            <a:spLocks/>
          </p:cNvSpPr>
          <p:nvPr/>
        </p:nvSpPr>
        <p:spPr bwMode="gray">
          <a:xfrm>
            <a:off x="9029772" y="4439043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Logs in CloudWatch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821CB23-3E7A-C76C-D196-863F6F94F132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74" name="Rectangle 19">
              <a:extLst>
                <a:ext uri="{FF2B5EF4-FFF2-40B4-BE49-F238E27FC236}">
                  <a16:creationId xmlns:a16="http://schemas.microsoft.com/office/drawing/2014/main" id="{46A5B80E-644C-B00F-E2EC-E5E492855486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75" name="Graphic 20">
              <a:extLst>
                <a:ext uri="{FF2B5EF4-FFF2-40B4-BE49-F238E27FC236}">
                  <a16:creationId xmlns:a16="http://schemas.microsoft.com/office/drawing/2014/main" id="{C920F765-FBC7-1FFB-1F01-885EBCAA7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TextBox 39">
            <a:extLst>
              <a:ext uri="{FF2B5EF4-FFF2-40B4-BE49-F238E27FC236}">
                <a16:creationId xmlns:a16="http://schemas.microsoft.com/office/drawing/2014/main" id="{C75B0E2D-9DC0-546D-72CE-1960D15A4A05}"/>
              </a:ext>
            </a:extLst>
          </p:cNvPr>
          <p:cNvSpPr/>
          <p:nvPr/>
        </p:nvSpPr>
        <p:spPr>
          <a:xfrm>
            <a:off x="6209344" y="6172916"/>
            <a:ext cx="1444873" cy="1461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42" name="Untertitel 2">
            <a:extLst>
              <a:ext uri="{FF2B5EF4-FFF2-40B4-BE49-F238E27FC236}">
                <a16:creationId xmlns:a16="http://schemas.microsoft.com/office/drawing/2014/main" id="{90009CED-DB08-07B4-0116-19AF82902AE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6222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party proxy in EC2 / Container</a:t>
            </a:r>
          </a:p>
          <a:p>
            <a:endParaRPr lang="en-US" sz="2400" dirty="0"/>
          </a:p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party appliance in GWLB</a:t>
            </a:r>
          </a:p>
          <a:p>
            <a:endParaRPr lang="en-US" sz="2400" dirty="0"/>
          </a:p>
          <a:p>
            <a:r>
              <a:rPr lang="en-US" sz="2400" dirty="0"/>
              <a:t>AWS native options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3069000"/>
            <a:ext cx="5880295" cy="72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Forward proxy options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AWS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F8018B-10C2-492E-223D-7DFB4EA51417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410567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8FDC74B2-1882-E946-C5CF-27A05966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DB312-E762-AC9B-87A3-4AB7032626E7}"/>
              </a:ext>
            </a:extLst>
          </p:cNvPr>
          <p:cNvSpPr txBox="1">
            <a:spLocks/>
          </p:cNvSpPr>
          <p:nvPr/>
        </p:nvSpPr>
        <p:spPr bwMode="gray">
          <a:xfrm>
            <a:off x="630438" y="2636594"/>
            <a:ext cx="2955725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EC2 vs Serverless 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2B5BB6-F076-8EE9-F681-C0A17A0E4CD8}"/>
              </a:ext>
            </a:extLst>
          </p:cNvPr>
          <p:cNvSpPr txBox="1">
            <a:spLocks/>
          </p:cNvSpPr>
          <p:nvPr/>
        </p:nvSpPr>
        <p:spPr bwMode="gray">
          <a:xfrm>
            <a:off x="630437" y="3347705"/>
            <a:ext cx="3455789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AWS native vs 3</a:t>
            </a:r>
            <a:r>
              <a:rPr lang="en-US" sz="2400" baseline="30000" dirty="0"/>
              <a:t>rd</a:t>
            </a:r>
            <a:r>
              <a:rPr lang="en-US" sz="2400" dirty="0"/>
              <a:t> party?</a:t>
            </a:r>
          </a:p>
        </p:txBody>
      </p:sp>
      <p:pic>
        <p:nvPicPr>
          <p:cNvPr id="11" name="Picture 10" descr="3D black question marks with one yellow question mark">
            <a:extLst>
              <a:ext uri="{FF2B5EF4-FFF2-40B4-BE49-F238E27FC236}">
                <a16:creationId xmlns:a16="http://schemas.microsoft.com/office/drawing/2014/main" id="{C6A208CB-FA37-0AE7-6B6C-64EB2D774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67" r="16513"/>
          <a:stretch/>
        </p:blipFill>
        <p:spPr>
          <a:xfrm>
            <a:off x="5314950" y="1"/>
            <a:ext cx="6877050" cy="6857999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F2B209-B8FB-6000-40DA-4C928AF7C23A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4935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4F3CF-C370-E0AE-419B-6E646478F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342" y="0"/>
            <a:ext cx="8863315" cy="6858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3FD20CA4-16CF-615E-3C34-48E55777527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294465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DA9718-7652-C2F5-5429-916362C920E2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In EC2? Serverless? AWS Native? 3rd party?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A6C4E-D230-A06D-EB23-CEF8112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76867" y="2153982"/>
            <a:ext cx="2257424" cy="22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76D0BA-920D-4763-59AA-2E0142697591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1556534"/>
            <a:ext cx="2257424" cy="1120253"/>
            <a:chOff x="3008504" y="1773452"/>
            <a:chExt cx="2257424" cy="1120253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B03A665C-99EA-71DE-74AD-441CC1E0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386FFBF2-B5B4-3359-10DF-BC5B1A8590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89F89-E828-BF3E-B9CE-5DB4D3419225}"/>
              </a:ext>
            </a:extLst>
          </p:cNvPr>
          <p:cNvGrpSpPr>
            <a:grpSpLocks noChangeAspect="1"/>
          </p:cNvGrpSpPr>
          <p:nvPr/>
        </p:nvGrpSpPr>
        <p:grpSpPr>
          <a:xfrm>
            <a:off x="3286799" y="2586095"/>
            <a:ext cx="2257424" cy="1447842"/>
            <a:chOff x="2838633" y="2893705"/>
            <a:chExt cx="2257424" cy="14478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75F9-C592-85EE-4E9B-F24FBFE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6686577-E6E8-6292-433A-037E92595A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98D67-AF2C-FCB3-809F-8F4B39E7EEAC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3867658"/>
            <a:ext cx="2018788" cy="1272698"/>
            <a:chOff x="2824346" y="3712980"/>
            <a:chExt cx="2018788" cy="1272698"/>
          </a:xfrm>
        </p:grpSpPr>
        <p:pic>
          <p:nvPicPr>
            <p:cNvPr id="15" name="Picture 14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9BF80C4-AC2C-E9D3-2797-8837845D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EC987AA-647B-E336-AF22-D50F833BB5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33" descr="A logo of cubes and a circle&#10;&#10;Description automatically generated">
            <a:extLst>
              <a:ext uri="{FF2B5EF4-FFF2-40B4-BE49-F238E27FC236}">
                <a16:creationId xmlns:a16="http://schemas.microsoft.com/office/drawing/2014/main" id="{96C5AD50-C582-66DF-E9A7-5EBE9297D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1074" y="2123286"/>
            <a:ext cx="2257200" cy="21336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C30EA0-1024-6440-35A0-55F2E4D2DB63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3" y="1434316"/>
            <a:ext cx="1776581" cy="1237915"/>
            <a:chOff x="296593" y="1434316"/>
            <a:chExt cx="1776581" cy="1237915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925E2CE8-F94B-518D-8E65-45C36C12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0249" y="1551978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DA10A5B7-B7BA-04BC-B517-D0EBD7B1987C}"/>
                </a:ext>
              </a:extLst>
            </p:cNvPr>
            <p:cNvSpPr/>
            <p:nvPr/>
          </p:nvSpPr>
          <p:spPr>
            <a:xfrm>
              <a:off x="296593" y="1434316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1934AF-7492-E6B5-5625-F66EE306897D}"/>
              </a:ext>
            </a:extLst>
          </p:cNvPr>
          <p:cNvGrpSpPr>
            <a:grpSpLocks noChangeAspect="1"/>
          </p:cNvGrpSpPr>
          <p:nvPr/>
        </p:nvGrpSpPr>
        <p:grpSpPr>
          <a:xfrm>
            <a:off x="307966" y="2599507"/>
            <a:ext cx="1879651" cy="1447842"/>
            <a:chOff x="307966" y="2599507"/>
            <a:chExt cx="1879651" cy="144784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A388A54-51FD-8804-45FE-8A1B57B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066" y="2599507"/>
              <a:ext cx="1501551" cy="1447842"/>
            </a:xfrm>
            <a:prstGeom prst="rect">
              <a:avLst/>
            </a:prstGeom>
          </p:spPr>
        </p:pic>
        <p:sp>
          <p:nvSpPr>
            <p:cNvPr id="41" name="Graphic 4">
              <a:extLst>
                <a:ext uri="{FF2B5EF4-FFF2-40B4-BE49-F238E27FC236}">
                  <a16:creationId xmlns:a16="http://schemas.microsoft.com/office/drawing/2014/main" id="{6D3261F3-E218-566B-D81F-E01B5E28358D}"/>
                </a:ext>
              </a:extLst>
            </p:cNvPr>
            <p:cNvSpPr/>
            <p:nvPr/>
          </p:nvSpPr>
          <p:spPr>
            <a:xfrm>
              <a:off x="307966" y="2684199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12872D-A3F4-CD10-C8D3-F7DDB427C3E7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2" y="3867658"/>
            <a:ext cx="1776581" cy="1325161"/>
            <a:chOff x="332288" y="3862883"/>
            <a:chExt cx="1776581" cy="1325161"/>
          </a:xfrm>
        </p:grpSpPr>
        <p:pic>
          <p:nvPicPr>
            <p:cNvPr id="37" name="Picture 36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7D78BC44-E0EF-51FF-ED2A-83B2B241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04" r="25640" b="34673"/>
            <a:stretch/>
          </p:blipFill>
          <p:spPr>
            <a:xfrm>
              <a:off x="834732" y="3862883"/>
              <a:ext cx="1161811" cy="1272698"/>
            </a:xfrm>
            <a:prstGeom prst="rect">
              <a:avLst/>
            </a:prstGeom>
          </p:spPr>
        </p:pic>
        <p:sp>
          <p:nvSpPr>
            <p:cNvPr id="42" name="Graphic 4">
              <a:extLst>
                <a:ext uri="{FF2B5EF4-FFF2-40B4-BE49-F238E27FC236}">
                  <a16:creationId xmlns:a16="http://schemas.microsoft.com/office/drawing/2014/main" id="{AC13B67B-9A44-E971-B091-116A32AEC5C9}"/>
                </a:ext>
              </a:extLst>
            </p:cNvPr>
            <p:cNvSpPr/>
            <p:nvPr/>
          </p:nvSpPr>
          <p:spPr>
            <a:xfrm>
              <a:off x="332288" y="3955184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85C33-8C7B-040B-9D48-68B21BA083C8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1544359"/>
            <a:ext cx="2257424" cy="1120253"/>
            <a:chOff x="3008504" y="1773452"/>
            <a:chExt cx="2257424" cy="1120253"/>
          </a:xfrm>
        </p:grpSpPr>
        <p:pic>
          <p:nvPicPr>
            <p:cNvPr id="25" name="Picture 33">
              <a:extLst>
                <a:ext uri="{FF2B5EF4-FFF2-40B4-BE49-F238E27FC236}">
                  <a16:creationId xmlns:a16="http://schemas.microsoft.com/office/drawing/2014/main" id="{7C039E24-C3C1-E9E0-7CFA-6ACB34EF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3D2AC37-42CA-456B-C794-3A8CCF950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FE40C-C6D6-3A19-2FAD-828B18666E71}"/>
              </a:ext>
            </a:extLst>
          </p:cNvPr>
          <p:cNvGrpSpPr>
            <a:grpSpLocks noChangeAspect="1"/>
          </p:cNvGrpSpPr>
          <p:nvPr/>
        </p:nvGrpSpPr>
        <p:grpSpPr>
          <a:xfrm>
            <a:off x="8866422" y="2576708"/>
            <a:ext cx="2257424" cy="1447842"/>
            <a:chOff x="2838633" y="2893705"/>
            <a:chExt cx="2257424" cy="1447842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600056-EB98-1DA0-2CFE-3EDA2004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C32B6E7E-F6BC-48E3-D49F-9B83FF0610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73ECD-F066-8881-7EA9-15FF31E82CC6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3813314"/>
            <a:ext cx="2018788" cy="1272698"/>
            <a:chOff x="2824346" y="3712980"/>
            <a:chExt cx="2018788" cy="1272698"/>
          </a:xfrm>
        </p:grpSpPr>
        <p:pic>
          <p:nvPicPr>
            <p:cNvPr id="31" name="Picture 30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23A0031-AB56-E5E5-E4CC-00833E75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32" name="Titel 1">
              <a:extLst>
                <a:ext uri="{FF2B5EF4-FFF2-40B4-BE49-F238E27FC236}">
                  <a16:creationId xmlns:a16="http://schemas.microsoft.com/office/drawing/2014/main" id="{DB4C08CE-420B-FB9C-73BB-F48B8C2445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003824E0-C31A-D0CA-C01F-EAA9E547E21C}"/>
              </a:ext>
            </a:extLst>
          </p:cNvPr>
          <p:cNvSpPr txBox="1">
            <a:spLocks/>
          </p:cNvSpPr>
          <p:nvPr/>
        </p:nvSpPr>
        <p:spPr bwMode="gray">
          <a:xfrm>
            <a:off x="2186143" y="4431253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EC2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EEFE52E-A2D9-88E1-85D4-37DE168107A7}"/>
              </a:ext>
            </a:extLst>
          </p:cNvPr>
          <p:cNvSpPr txBox="1">
            <a:spLocks/>
          </p:cNvSpPr>
          <p:nvPr/>
        </p:nvSpPr>
        <p:spPr bwMode="gray">
          <a:xfrm>
            <a:off x="7706543" y="4283178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Fargate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3F273534-5CF6-600A-6596-6BE747C55DF8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58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AE3347F6-2013-2317-95ED-F67709C3F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13" r="24632"/>
          <a:stretch/>
        </p:blipFill>
        <p:spPr>
          <a:xfrm>
            <a:off x="4326731" y="3119548"/>
            <a:ext cx="1443551" cy="1467182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059C3DAA-EFE3-F803-BC9A-A107A51649CC}"/>
              </a:ext>
            </a:extLst>
          </p:cNvPr>
          <p:cNvSpPr/>
          <p:nvPr/>
        </p:nvSpPr>
        <p:spPr>
          <a:xfrm>
            <a:off x="4174882" y="4599372"/>
            <a:ext cx="1747248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GW LoadBalancer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340173-5609-A3FD-DD4A-D1AC26184336}"/>
              </a:ext>
            </a:extLst>
          </p:cNvPr>
          <p:cNvGrpSpPr>
            <a:grpSpLocks noChangeAspect="1"/>
          </p:cNvGrpSpPr>
          <p:nvPr/>
        </p:nvGrpSpPr>
        <p:grpSpPr>
          <a:xfrm>
            <a:off x="7728402" y="3197433"/>
            <a:ext cx="1471613" cy="1349022"/>
            <a:chOff x="7728402" y="3197433"/>
            <a:chExt cx="1471613" cy="1349022"/>
          </a:xfrm>
        </p:grpSpPr>
        <p:pic>
          <p:nvPicPr>
            <p:cNvPr id="14" name="Picture 13" descr="A red circle with white letters and numbers&#10;&#10;Description automatically generated">
              <a:extLst>
                <a:ext uri="{FF2B5EF4-FFF2-40B4-BE49-F238E27FC236}">
                  <a16:creationId xmlns:a16="http://schemas.microsoft.com/office/drawing/2014/main" id="{C4245FBD-8B7F-BFBB-ACD0-E9F82FD5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8138" y="3197433"/>
              <a:ext cx="1012143" cy="1012143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87991595-1EF3-FE13-2E3F-46D888BA457D}"/>
                </a:ext>
              </a:extLst>
            </p:cNvPr>
            <p:cNvSpPr/>
            <p:nvPr/>
          </p:nvSpPr>
          <p:spPr>
            <a:xfrm>
              <a:off x="7728402" y="4312545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BIG-IP LTM/APM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D12C8-CDCA-180B-C2F7-71D782EAC7EF}"/>
              </a:ext>
            </a:extLst>
          </p:cNvPr>
          <p:cNvCxnSpPr/>
          <p:nvPr/>
        </p:nvCxnSpPr>
        <p:spPr>
          <a:xfrm>
            <a:off x="1657350" y="3853139"/>
            <a:ext cx="6300788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8A4E5354-C36A-94AC-FCF3-774D2466C327}"/>
              </a:ext>
            </a:extLst>
          </p:cNvPr>
          <p:cNvCxnSpPr>
            <a:cxnSpLocks/>
          </p:cNvCxnSpPr>
          <p:nvPr/>
        </p:nvCxnSpPr>
        <p:spPr>
          <a:xfrm rot="10800000">
            <a:off x="5366926" y="2751695"/>
            <a:ext cx="2591212" cy="873248"/>
          </a:xfrm>
          <a:prstGeom prst="bentConnector3">
            <a:avLst>
              <a:gd name="adj1" fmla="val 122231"/>
            </a:avLst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 descr="A black and orange logo&#10;&#10;Description automatically generated">
            <a:extLst>
              <a:ext uri="{FF2B5EF4-FFF2-40B4-BE49-F238E27FC236}">
                <a16:creationId xmlns:a16="http://schemas.microsoft.com/office/drawing/2014/main" id="{894A31B6-1535-EDDC-CF77-C91421A28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098" y="735806"/>
            <a:ext cx="1483161" cy="1064420"/>
          </a:xfrm>
          <a:prstGeom prst="rect">
            <a:avLst/>
          </a:prstGeom>
        </p:spPr>
      </p:pic>
      <p:sp>
        <p:nvSpPr>
          <p:cNvPr id="106" name="TextBox 43">
            <a:extLst>
              <a:ext uri="{FF2B5EF4-FFF2-40B4-BE49-F238E27FC236}">
                <a16:creationId xmlns:a16="http://schemas.microsoft.com/office/drawing/2014/main" id="{AD777EA4-7184-D3E3-744C-53E6942497C2}"/>
              </a:ext>
            </a:extLst>
          </p:cNvPr>
          <p:cNvSpPr/>
          <p:nvPr/>
        </p:nvSpPr>
        <p:spPr>
          <a:xfrm>
            <a:off x="9830646" y="1944112"/>
            <a:ext cx="1471613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Palo Alto NFW</a:t>
            </a:r>
          </a:p>
        </p:txBody>
      </p:sp>
      <p:pic>
        <p:nvPicPr>
          <p:cNvPr id="108" name="Picture 107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9B3BE626-BCC5-07F5-757B-5F2418D42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924" y="2168151"/>
            <a:ext cx="1567335" cy="1567335"/>
          </a:xfrm>
          <a:prstGeom prst="rect">
            <a:avLst/>
          </a:prstGeom>
        </p:spPr>
      </p:pic>
      <p:sp>
        <p:nvSpPr>
          <p:cNvPr id="109" name="TextBox 43">
            <a:extLst>
              <a:ext uri="{FF2B5EF4-FFF2-40B4-BE49-F238E27FC236}">
                <a16:creationId xmlns:a16="http://schemas.microsoft.com/office/drawing/2014/main" id="{D2756AE3-2D92-5FAB-F4D6-7EF7BAE9E0F6}"/>
              </a:ext>
            </a:extLst>
          </p:cNvPr>
          <p:cNvSpPr/>
          <p:nvPr/>
        </p:nvSpPr>
        <p:spPr>
          <a:xfrm>
            <a:off x="10097013" y="3441595"/>
            <a:ext cx="1471613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Firepower</a:t>
            </a:r>
          </a:p>
        </p:txBody>
      </p:sp>
      <p:pic>
        <p:nvPicPr>
          <p:cNvPr id="114" name="Picture 113" descr="A red squares in a black background&#10;&#10;Description automatically generated">
            <a:extLst>
              <a:ext uri="{FF2B5EF4-FFF2-40B4-BE49-F238E27FC236}">
                <a16:creationId xmlns:a16="http://schemas.microsoft.com/office/drawing/2014/main" id="{E8C729C0-CCD8-E843-2AFF-EF01B2FA6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098" y="4269566"/>
            <a:ext cx="1343024" cy="962049"/>
          </a:xfrm>
          <a:prstGeom prst="rect">
            <a:avLst/>
          </a:prstGeom>
        </p:spPr>
      </p:pic>
      <p:sp>
        <p:nvSpPr>
          <p:cNvPr id="115" name="TextBox 43">
            <a:extLst>
              <a:ext uri="{FF2B5EF4-FFF2-40B4-BE49-F238E27FC236}">
                <a16:creationId xmlns:a16="http://schemas.microsoft.com/office/drawing/2014/main" id="{7C0CFE5E-5A65-0958-A0AD-2883B8C958DC}"/>
              </a:ext>
            </a:extLst>
          </p:cNvPr>
          <p:cNvSpPr/>
          <p:nvPr/>
        </p:nvSpPr>
        <p:spPr>
          <a:xfrm>
            <a:off x="10097012" y="5379041"/>
            <a:ext cx="1471613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Fortigate</a:t>
            </a:r>
          </a:p>
        </p:txBody>
      </p:sp>
      <p:sp>
        <p:nvSpPr>
          <p:cNvPr id="116" name="Titel 1">
            <a:extLst>
              <a:ext uri="{FF2B5EF4-FFF2-40B4-BE49-F238E27FC236}">
                <a16:creationId xmlns:a16="http://schemas.microsoft.com/office/drawing/2014/main" id="{935FA92A-0CDD-8884-7834-7B3E8517A08B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In EC2? Serverless? AWS Native? 3rd party?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461CB4BB-757F-8254-34AB-2DC4D27617CD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41721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9" grpId="0"/>
      <p:bldP spid="1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184509E2-8C49-A148-F1CD-2925E133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73387" y="18481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F947B1-B860-6070-A6AE-6CC901572FC9}"/>
              </a:ext>
            </a:extLst>
          </p:cNvPr>
          <p:cNvSpPr/>
          <p:nvPr/>
        </p:nvSpPr>
        <p:spPr>
          <a:xfrm>
            <a:off x="1068000" y="2446747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A0860AB-69C8-F5A0-116D-53FA45C8B22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68000" y="2446747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559739-5D55-C3BE-1208-EF6BE152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35848" y="2910592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F0C0AD27-600D-9029-7717-88FCBED81EB2}"/>
              </a:ext>
            </a:extLst>
          </p:cNvPr>
          <p:cNvSpPr/>
          <p:nvPr/>
        </p:nvSpPr>
        <p:spPr>
          <a:xfrm>
            <a:off x="1068000" y="4184299"/>
            <a:ext cx="2665311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endpoint</a:t>
            </a:r>
            <a:endParaRPr lang="sk-SK" sz="16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5" name="Picture 14" descr="(none)">
            <a:extLst>
              <a:ext uri="{FF2B5EF4-FFF2-40B4-BE49-F238E27FC236}">
                <a16:creationId xmlns:a16="http://schemas.microsoft.com/office/drawing/2014/main" id="{F5724B06-6937-E7F7-0659-0C93ADC9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3" y="2910592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9">
            <a:extLst>
              <a:ext uri="{FF2B5EF4-FFF2-40B4-BE49-F238E27FC236}">
                <a16:creationId xmlns:a16="http://schemas.microsoft.com/office/drawing/2014/main" id="{2499A829-D778-1EDF-0420-4B4E1A2EC2E0}"/>
              </a:ext>
            </a:extLst>
          </p:cNvPr>
          <p:cNvSpPr/>
          <p:nvPr/>
        </p:nvSpPr>
        <p:spPr>
          <a:xfrm>
            <a:off x="871804" y="1694675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17" name="Straight Connector 18">
            <a:extLst>
              <a:ext uri="{FF2B5EF4-FFF2-40B4-BE49-F238E27FC236}">
                <a16:creationId xmlns:a16="http://schemas.microsoft.com/office/drawing/2014/main" id="{F0868767-7F34-5F05-A4A2-0794FD4BE283}"/>
              </a:ext>
            </a:extLst>
          </p:cNvPr>
          <p:cNvSpPr/>
          <p:nvPr/>
        </p:nvSpPr>
        <p:spPr>
          <a:xfrm flipH="1" flipV="1">
            <a:off x="3163170" y="3540973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9" name="Graphic 30">
            <a:extLst>
              <a:ext uri="{FF2B5EF4-FFF2-40B4-BE49-F238E27FC236}">
                <a16:creationId xmlns:a16="http://schemas.microsoft.com/office/drawing/2014/main" id="{7A9F9FFE-8BB1-9C70-40A2-71150A44BD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71804" y="169467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F1F38B57-60A4-5280-2FB2-C122D29D63F4}"/>
              </a:ext>
            </a:extLst>
          </p:cNvPr>
          <p:cNvSpPr/>
          <p:nvPr/>
        </p:nvSpPr>
        <p:spPr>
          <a:xfrm>
            <a:off x="3898984" y="4244743"/>
            <a:ext cx="2015371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2C0FB5-B509-1C59-84CB-DB448E067DAF}"/>
              </a:ext>
            </a:extLst>
          </p:cNvPr>
          <p:cNvSpPr/>
          <p:nvPr/>
        </p:nvSpPr>
        <p:spPr>
          <a:xfrm>
            <a:off x="6713090" y="1873031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96054-7FFA-22C4-A151-339A0A8BD468}"/>
              </a:ext>
            </a:extLst>
          </p:cNvPr>
          <p:cNvSpPr/>
          <p:nvPr/>
        </p:nvSpPr>
        <p:spPr>
          <a:xfrm>
            <a:off x="6713089" y="2505604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E82AE1C5-FCFC-C029-EF62-C276CB23936A}"/>
              </a:ext>
            </a:extLst>
          </p:cNvPr>
          <p:cNvSpPr/>
          <p:nvPr/>
        </p:nvSpPr>
        <p:spPr>
          <a:xfrm>
            <a:off x="6713088" y="3138177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0FCAB9-1F6D-F991-637A-4371B7972BD2}"/>
              </a:ext>
            </a:extLst>
          </p:cNvPr>
          <p:cNvSpPr/>
          <p:nvPr/>
        </p:nvSpPr>
        <p:spPr>
          <a:xfrm>
            <a:off x="6713087" y="379198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DC28BED-23A4-2764-8DA0-EC9ACA40420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In EC2? Serverless? AWS Native? 3rd party?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F5161695-0056-4374-5DD5-1E2D5887586B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661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 animBg="1"/>
      <p:bldP spid="21" grpId="0"/>
      <p:bldP spid="22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871907-D6F0-346A-1080-C2438AA1B1D8}"/>
              </a:ext>
            </a:extLst>
          </p:cNvPr>
          <p:cNvGrpSpPr>
            <a:grpSpLocks noChangeAspect="1"/>
          </p:cNvGrpSpPr>
          <p:nvPr/>
        </p:nvGrpSpPr>
        <p:grpSpPr>
          <a:xfrm>
            <a:off x="295068" y="1281351"/>
            <a:ext cx="6321086" cy="2953215"/>
            <a:chOff x="265574" y="382358"/>
            <a:chExt cx="6321086" cy="2953215"/>
          </a:xfrm>
        </p:grpSpPr>
        <p:sp>
          <p:nvSpPr>
            <p:cNvPr id="60" name="Rectangle 19">
              <a:extLst>
                <a:ext uri="{FF2B5EF4-FFF2-40B4-BE49-F238E27FC236}">
                  <a16:creationId xmlns:a16="http://schemas.microsoft.com/office/drawing/2014/main" id="{47B17225-C39E-FDBC-7D01-AE15DCE633C3}"/>
                </a:ext>
              </a:extLst>
            </p:cNvPr>
            <p:cNvSpPr/>
            <p:nvPr/>
          </p:nvSpPr>
          <p:spPr>
            <a:xfrm>
              <a:off x="265574" y="382358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61" name="Graphic 20">
              <a:extLst>
                <a:ext uri="{FF2B5EF4-FFF2-40B4-BE49-F238E27FC236}">
                  <a16:creationId xmlns:a16="http://schemas.microsoft.com/office/drawing/2014/main" id="{6E5031E0-CF7F-4C2F-9B8B-3F04FF29C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382358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11">
              <a:extLst>
                <a:ext uri="{FF2B5EF4-FFF2-40B4-BE49-F238E27FC236}">
                  <a16:creationId xmlns:a16="http://schemas.microsoft.com/office/drawing/2014/main" id="{E1E489E0-A809-5FF8-2DB7-27C6DD538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793981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" descr="(none)">
              <a:extLst>
                <a:ext uri="{FF2B5EF4-FFF2-40B4-BE49-F238E27FC236}">
                  <a16:creationId xmlns:a16="http://schemas.microsoft.com/office/drawing/2014/main" id="{97035FE5-449A-E6C9-9DF2-D4C39584C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241296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44">
              <a:extLst>
                <a:ext uri="{FF2B5EF4-FFF2-40B4-BE49-F238E27FC236}">
                  <a16:creationId xmlns:a16="http://schemas.microsoft.com/office/drawing/2014/main" id="{2E7FC137-EABB-6325-8DA6-4AAC8C0F8D2E}"/>
                </a:ext>
              </a:extLst>
            </p:cNvPr>
            <p:cNvSpPr/>
            <p:nvPr/>
          </p:nvSpPr>
          <p:spPr>
            <a:xfrm>
              <a:off x="3305242" y="2522425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6" name="Straight Connector 18">
              <a:extLst>
                <a:ext uri="{FF2B5EF4-FFF2-40B4-BE49-F238E27FC236}">
                  <a16:creationId xmlns:a16="http://schemas.microsoft.com/office/drawing/2014/main" id="{DB4ADEE0-EB49-8659-F563-0BC642E3974E}"/>
                </a:ext>
              </a:extLst>
            </p:cNvPr>
            <p:cNvSpPr/>
            <p:nvPr/>
          </p:nvSpPr>
          <p:spPr>
            <a:xfrm flipV="1">
              <a:off x="4715189" y="1367179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2" name="TextBox 44">
              <a:extLst>
                <a:ext uri="{FF2B5EF4-FFF2-40B4-BE49-F238E27FC236}">
                  <a16:creationId xmlns:a16="http://schemas.microsoft.com/office/drawing/2014/main" id="{856403F5-E177-EB70-5B20-5BEAA84DE901}"/>
                </a:ext>
              </a:extLst>
            </p:cNvPr>
            <p:cNvSpPr/>
            <p:nvPr/>
          </p:nvSpPr>
          <p:spPr>
            <a:xfrm>
              <a:off x="5510371" y="2044695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2B11D20-6ADB-117D-230A-A52EFFB8DB71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484870"/>
            <a:ext cx="2460155" cy="2084666"/>
            <a:chOff x="9106379" y="728211"/>
            <a:chExt cx="2460155" cy="208466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A8EF752-2655-DBF6-8A73-2F64817FE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06379" y="728211"/>
              <a:ext cx="2460155" cy="2084666"/>
              <a:chOff x="7101074" y="1544359"/>
              <a:chExt cx="4179574" cy="3541653"/>
            </a:xfrm>
          </p:grpSpPr>
          <p:pic>
            <p:nvPicPr>
              <p:cNvPr id="100" name="Picture 99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F8A1474-793F-1F1A-F061-50B6E6C1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01074" y="2123286"/>
                <a:ext cx="2257200" cy="2133605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2EE81F5-BB52-029A-8EDE-9F3C39C572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1544359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108" name="Picture 33">
                  <a:extLst>
                    <a:ext uri="{FF2B5EF4-FFF2-40B4-BE49-F238E27FC236}">
                      <a16:creationId xmlns:a16="http://schemas.microsoft.com/office/drawing/2014/main" id="{9B8D9904-5FD6-EAD2-2C24-DFDAF2EE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Titel 1">
                  <a:extLst>
                    <a:ext uri="{FF2B5EF4-FFF2-40B4-BE49-F238E27FC236}">
                      <a16:creationId xmlns:a16="http://schemas.microsoft.com/office/drawing/2014/main" id="{E38ED401-3D95-1F17-38CE-FA4577B5278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D9DE1D9-0D20-54F9-3580-B0D40A064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66422" y="2576708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7262A787-F62E-1A66-B0FC-39136212C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107" name="Titel 1">
                  <a:extLst>
                    <a:ext uri="{FF2B5EF4-FFF2-40B4-BE49-F238E27FC236}">
                      <a16:creationId xmlns:a16="http://schemas.microsoft.com/office/drawing/2014/main" id="{6C956B15-BD99-2840-DAAF-7C3949BE5AD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B2FBD6-601E-452E-147F-E7D9189D59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3813314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104" name="Picture 103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C6322AD8-3F4A-D7DB-A20F-74B710D72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105" name="Titel 1">
                  <a:extLst>
                    <a:ext uri="{FF2B5EF4-FFF2-40B4-BE49-F238E27FC236}">
                      <a16:creationId xmlns:a16="http://schemas.microsoft.com/office/drawing/2014/main" id="{1B3D0615-E854-E40B-BE32-54F626EB43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47557" y="2368248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Transparent proxy decision</a:t>
            </a:r>
            <a:endParaRPr lang="en-US" sz="3200" dirty="0"/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61AE7957-6235-665D-6B92-E6741A872DCA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627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0.01852 L -0.56094 -0.488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81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7DBCE6BE-1B33-2568-FD3F-1C52AFB9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200" b="0" i="0" u="none" strike="noStrike" kern="120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8D213-1E4A-0F89-64D1-334DDB77DCBD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825634"/>
            <a:ext cx="1328619" cy="1677274"/>
            <a:chOff x="4935712" y="1825634"/>
            <a:chExt cx="1328619" cy="1677274"/>
          </a:xfrm>
        </p:grpSpPr>
        <p:pic>
          <p:nvPicPr>
            <p:cNvPr id="100" name="Picture 99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CF8A1474-793F-1F1A-F061-50B6E6C11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35712" y="1825634"/>
              <a:ext cx="1328619" cy="1255869"/>
            </a:xfrm>
            <a:prstGeom prst="rect">
              <a:avLst/>
            </a:prstGeom>
          </p:spPr>
        </p:pic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76890" y="312490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Explicit proxy decision</a:t>
            </a:r>
            <a:endParaRPr lang="en-US" sz="32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D9DE1D9-0D20-54F9-3580-B0D40A0643D7}"/>
              </a:ext>
            </a:extLst>
          </p:cNvPr>
          <p:cNvGrpSpPr>
            <a:grpSpLocks noChangeAspect="1"/>
          </p:cNvGrpSpPr>
          <p:nvPr/>
        </p:nvGrpSpPr>
        <p:grpSpPr>
          <a:xfrm>
            <a:off x="5974820" y="2092525"/>
            <a:ext cx="1328751" cy="852220"/>
            <a:chOff x="2838633" y="2893705"/>
            <a:chExt cx="2257424" cy="1447842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7262A787-F62E-1A66-B0FC-39136212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07" name="Titel 1">
              <a:extLst>
                <a:ext uri="{FF2B5EF4-FFF2-40B4-BE49-F238E27FC236}">
                  <a16:creationId xmlns:a16="http://schemas.microsoft.com/office/drawing/2014/main" id="{6C956B15-BD99-2840-DAAF-7C3949BE5A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NGINX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B2FBD6-601E-452E-147F-E7D9189D59F6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2820408"/>
            <a:ext cx="1188287" cy="749128"/>
            <a:chOff x="2824346" y="3712980"/>
            <a:chExt cx="2018788" cy="1272698"/>
          </a:xfrm>
        </p:grpSpPr>
        <p:pic>
          <p:nvPicPr>
            <p:cNvPr id="104" name="Picture 103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6322AD8-3F4A-D7DB-A20F-74B710D72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05" name="Titel 1">
              <a:extLst>
                <a:ext uri="{FF2B5EF4-FFF2-40B4-BE49-F238E27FC236}">
                  <a16:creationId xmlns:a16="http://schemas.microsoft.com/office/drawing/2014/main" id="{1B3D0615-E854-E40B-BE32-54F626EB43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HA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764F0-539A-5B1D-F5B1-3F1B7C337ACE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4823560" cy="2953215"/>
            <a:chOff x="265574" y="503376"/>
            <a:chExt cx="4823560" cy="2953215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CC6231DB-2D4E-A24F-E9F3-2C4139FCD368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BF471D06-C34B-7C8B-A887-9D2A4CC6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BCCE1C5-F21D-9C92-2BCA-FBEF2EBDF2BA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770D7-4524-9389-FB72-2342CB1BF1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21" name="Picture 20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1193396-B66F-BE81-2614-C77351A44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D63D6B24-B51F-58BC-45DD-5253CE21E34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9B55DC7E-D719-C4FF-2237-ECC4339F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25ED9F99-D651-138F-2085-8A3953F9A4E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EE81F5-BB52-029A-8EDE-9F3C39C57214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1484870"/>
            <a:ext cx="1328751" cy="659396"/>
            <a:chOff x="3008504" y="1773452"/>
            <a:chExt cx="2257424" cy="1120253"/>
          </a:xfrm>
        </p:grpSpPr>
        <p:pic>
          <p:nvPicPr>
            <p:cNvPr id="108" name="Picture 33">
              <a:extLst>
                <a:ext uri="{FF2B5EF4-FFF2-40B4-BE49-F238E27FC236}">
                  <a16:creationId xmlns:a16="http://schemas.microsoft.com/office/drawing/2014/main" id="{9B8D9904-5FD6-EAD2-2C24-DFDAF2EE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9" name="Titel 1">
              <a:extLst>
                <a:ext uri="{FF2B5EF4-FFF2-40B4-BE49-F238E27FC236}">
                  <a16:creationId xmlns:a16="http://schemas.microsoft.com/office/drawing/2014/main" id="{E38ED401-3D95-1F17-38CE-FA4577B527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Untertitel 2">
            <a:extLst>
              <a:ext uri="{FF2B5EF4-FFF2-40B4-BE49-F238E27FC236}">
                <a16:creationId xmlns:a16="http://schemas.microsoft.com/office/drawing/2014/main" id="{377D0077-C092-E96B-3E04-20F29C6E64CA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3302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7434 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0162 L -0.36966 0.0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3393BD3-E3D4-9E92-D178-5AA2C546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3393132-554C-E831-3B58-03FADA74D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77" y="2161477"/>
              <a:ext cx="883635" cy="856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5" name="Titel 1">
              <a:extLst>
                <a:ext uri="{FF2B5EF4-FFF2-40B4-BE49-F238E27FC236}">
                  <a16:creationId xmlns:a16="http://schemas.microsoft.com/office/drawing/2014/main" id="{67E2CFBE-D26B-16BE-841E-5DB205C2B65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2499513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FluentBit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0895-9B25-11BA-7674-6BCFA8DBB76D}"/>
              </a:ext>
            </a:extLst>
          </p:cNvPr>
          <p:cNvGrpSpPr>
            <a:grpSpLocks noChangeAspect="1"/>
          </p:cNvGrpSpPr>
          <p:nvPr/>
        </p:nvGrpSpPr>
        <p:grpSpPr>
          <a:xfrm>
            <a:off x="1033968" y="2120987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FF915E-31E1-91BA-4B3C-85150B270A00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7F7FE0-A297-62D9-84F5-02FA2A5DD2E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56C3-17D0-3BAA-46B8-D74179D663CE}"/>
              </a:ext>
            </a:extLst>
          </p:cNvPr>
          <p:cNvGrpSpPr>
            <a:grpSpLocks noChangeAspect="1"/>
          </p:cNvGrpSpPr>
          <p:nvPr/>
        </p:nvGrpSpPr>
        <p:grpSpPr>
          <a:xfrm>
            <a:off x="5461487" y="2089769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6F2ED152-6091-B16C-AEF3-EA07219A84D4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C348BD-7017-7742-A6EB-5C961EC813A2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054E1970-1C1A-C9A3-4F45-10985A3C2854}"/>
              </a:ext>
            </a:extLst>
          </p:cNvPr>
          <p:cNvSpPr txBox="1">
            <a:spLocks/>
          </p:cNvSpPr>
          <p:nvPr/>
        </p:nvSpPr>
        <p:spPr bwMode="gray">
          <a:xfrm>
            <a:off x="5102020" y="337643"/>
            <a:ext cx="661373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/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817F4E7D-1F9B-A2D7-77D6-4D142F18F32D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0741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375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6E698DE4-7CA7-4A72-B66B-6A4E0F1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690024" y="3030361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3393132-554C-E831-3B58-03FADA74D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77" y="2161477"/>
              <a:ext cx="883635" cy="856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5" name="Titel 1">
              <a:extLst>
                <a:ext uri="{FF2B5EF4-FFF2-40B4-BE49-F238E27FC236}">
                  <a16:creationId xmlns:a16="http://schemas.microsoft.com/office/drawing/2014/main" id="{67E2CFBE-D26B-16BE-841E-5DB205C2B65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2499513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FluentBit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10386254-9D06-2231-9F27-F275B256A064}"/>
              </a:ext>
            </a:extLst>
          </p:cNvPr>
          <p:cNvSpPr txBox="1">
            <a:spLocks/>
          </p:cNvSpPr>
          <p:nvPr/>
        </p:nvSpPr>
        <p:spPr bwMode="gray">
          <a:xfrm>
            <a:off x="5102020" y="337643"/>
            <a:ext cx="661373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5C182F-6A58-0CF2-9B83-DB6FD8C76F7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212A37C5-5C7B-3CDF-31DA-11FC6E6BCAC3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7" name="Graphic 20">
              <a:extLst>
                <a:ext uri="{FF2B5EF4-FFF2-40B4-BE49-F238E27FC236}">
                  <a16:creationId xmlns:a16="http://schemas.microsoft.com/office/drawing/2014/main" id="{B3A5AAAB-E904-7EC8-781F-B0A83609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3A210430-312F-4201-9BF6-739C18C0CB69}"/>
              </a:ext>
            </a:extLst>
          </p:cNvPr>
          <p:cNvSpPr txBox="1">
            <a:spLocks/>
          </p:cNvSpPr>
          <p:nvPr/>
        </p:nvSpPr>
        <p:spPr bwMode="gray">
          <a:xfrm>
            <a:off x="9029772" y="4084560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Whitelist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2A8937-3E31-2902-E61E-68CFBE79618D}"/>
              </a:ext>
            </a:extLst>
          </p:cNvPr>
          <p:cNvSpPr txBox="1">
            <a:spLocks/>
          </p:cNvSpPr>
          <p:nvPr/>
        </p:nvSpPr>
        <p:spPr bwMode="gray">
          <a:xfrm>
            <a:off x="9029772" y="4439043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Logs in CloudWatch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26A085-DE02-B959-1D44-D74269C15A49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1114047"/>
            <a:chOff x="9026279" y="3783686"/>
            <a:chExt cx="2799732" cy="1114047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B0625E4D-E342-61AC-0505-6B46BB64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343E17FB-DEE5-C2EE-ED47-1086F399650D}"/>
                </a:ext>
              </a:extLst>
            </p:cNvPr>
            <p:cNvSpPr/>
            <p:nvPr/>
          </p:nvSpPr>
          <p:spPr>
            <a:xfrm>
              <a:off x="9050114" y="4736920"/>
              <a:ext cx="164605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0" name="Picture 19" descr="(none)">
              <a:extLst>
                <a:ext uri="{FF2B5EF4-FFF2-40B4-BE49-F238E27FC236}">
                  <a16:creationId xmlns:a16="http://schemas.microsoft.com/office/drawing/2014/main" id="{DB1B3E12-A2FD-F220-567E-753693DBA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44">
              <a:extLst>
                <a:ext uri="{FF2B5EF4-FFF2-40B4-BE49-F238E27FC236}">
                  <a16:creationId xmlns:a16="http://schemas.microsoft.com/office/drawing/2014/main" id="{EFFADE54-E2ED-C189-5AC7-3FC451464D1E}"/>
                </a:ext>
              </a:extLst>
            </p:cNvPr>
            <p:cNvSpPr/>
            <p:nvPr/>
          </p:nvSpPr>
          <p:spPr>
            <a:xfrm>
              <a:off x="10150691" y="4588923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Straight Connector 18">
              <a:extLst>
                <a:ext uri="{FF2B5EF4-FFF2-40B4-BE49-F238E27FC236}">
                  <a16:creationId xmlns:a16="http://schemas.microsoft.com/office/drawing/2014/main" id="{DD42665C-5AE2-AB3F-A05C-A03D1D8EE0F0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207349-AC8D-29F0-CACD-C8421B5BCE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1099"/>
              <a:chOff x="10590556" y="571188"/>
              <a:chExt cx="914399" cy="1046753"/>
            </a:xfrm>
          </p:grpSpPr>
          <p:pic>
            <p:nvPicPr>
              <p:cNvPr id="29" name="Picture 28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80D5125-314E-2C17-3703-22C7B295D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30" name="Titel 1">
                <a:extLst>
                  <a:ext uri="{FF2B5EF4-FFF2-40B4-BE49-F238E27FC236}">
                    <a16:creationId xmlns:a16="http://schemas.microsoft.com/office/drawing/2014/main" id="{F81F116F-744D-EBFE-4C26-99964462E12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52059" y="1489987"/>
                <a:ext cx="675867" cy="12795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C96A103A-F238-3BC3-4EC4-A4F0AEE4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14C37B2-7D53-193F-4ECA-86AEA163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51F74ABC-254D-4C63-9655-565C5E604F4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0" y="4102312"/>
              <a:ext cx="743877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Squid Proxy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2275B76A-1E3E-2E2A-7522-2E3C48BDDD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1" y="4514751"/>
              <a:ext cx="488156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FluentBit</a:t>
              </a:r>
            </a:p>
          </p:txBody>
        </p:sp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7A2372E-6FCD-5A4E-9705-CEECC339981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A58327-71AD-85D8-FA8E-54742CF02280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E43976-0AE1-7018-C815-388213A7669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C4287469-C3B8-65EE-4E7E-2FED684F86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4" name="Graphic 9">
              <a:extLst>
                <a:ext uri="{FF2B5EF4-FFF2-40B4-BE49-F238E27FC236}">
                  <a16:creationId xmlns:a16="http://schemas.microsoft.com/office/drawing/2014/main" id="{B45A055C-CDE4-3AE4-C6E4-30FF05C9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FEC2FDC5-D603-3008-71F2-83446F86C6B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6" name="Graphic 13">
              <a:extLst>
                <a:ext uri="{FF2B5EF4-FFF2-40B4-BE49-F238E27FC236}">
                  <a16:creationId xmlns:a16="http://schemas.microsoft.com/office/drawing/2014/main" id="{DFD86EDF-7176-5288-AB24-EBAB0288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F8B3AFB3-5506-F5CE-75EA-861BF8D5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A1ADF3B6-FBB0-1EF3-810E-70B0D7BD82CC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F13404-3428-B890-8D00-5E33E4B275CA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622D05B2-73F1-9BF5-399D-0A611DAA812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41" name="Graphic 9">
              <a:extLst>
                <a:ext uri="{FF2B5EF4-FFF2-40B4-BE49-F238E27FC236}">
                  <a16:creationId xmlns:a16="http://schemas.microsoft.com/office/drawing/2014/main" id="{8D7C16F8-D638-4CE4-8007-D3E3157C0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403F5D10-9C90-C6C0-2568-28AFC3FF0B4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3" name="Graphic 13">
              <a:extLst>
                <a:ext uri="{FF2B5EF4-FFF2-40B4-BE49-F238E27FC236}">
                  <a16:creationId xmlns:a16="http://schemas.microsoft.com/office/drawing/2014/main" id="{B037E11D-D7C4-EFDE-A539-309D991A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15">
              <a:extLst>
                <a:ext uri="{FF2B5EF4-FFF2-40B4-BE49-F238E27FC236}">
                  <a16:creationId xmlns:a16="http://schemas.microsoft.com/office/drawing/2014/main" id="{B71F5645-949B-CBEA-E5B6-7D7E6040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BAB829B-F90E-0477-1D95-CDEA0D776503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46" name="Rectangle 8">
            <a:extLst>
              <a:ext uri="{FF2B5EF4-FFF2-40B4-BE49-F238E27FC236}">
                <a16:creationId xmlns:a16="http://schemas.microsoft.com/office/drawing/2014/main" id="{F818D453-BE68-7CB0-73C2-78F58C6E9B9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47" name="Graphic 9">
            <a:extLst>
              <a:ext uri="{FF2B5EF4-FFF2-40B4-BE49-F238E27FC236}">
                <a16:creationId xmlns:a16="http://schemas.microsoft.com/office/drawing/2014/main" id="{A0D31CF7-AE60-FFBA-3093-F5780649F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12">
            <a:extLst>
              <a:ext uri="{FF2B5EF4-FFF2-40B4-BE49-F238E27FC236}">
                <a16:creationId xmlns:a16="http://schemas.microsoft.com/office/drawing/2014/main" id="{1603044E-5733-6664-C243-A139983DA895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9" name="Graphic 13">
            <a:extLst>
              <a:ext uri="{FF2B5EF4-FFF2-40B4-BE49-F238E27FC236}">
                <a16:creationId xmlns:a16="http://schemas.microsoft.com/office/drawing/2014/main" id="{A7CABB6D-4016-B32A-F012-8F0788546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15">
            <a:extLst>
              <a:ext uri="{FF2B5EF4-FFF2-40B4-BE49-F238E27FC236}">
                <a16:creationId xmlns:a16="http://schemas.microsoft.com/office/drawing/2014/main" id="{2646E44C-1D21-A9EE-668B-F59343DA6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24">
            <a:extLst>
              <a:ext uri="{FF2B5EF4-FFF2-40B4-BE49-F238E27FC236}">
                <a16:creationId xmlns:a16="http://schemas.microsoft.com/office/drawing/2014/main" id="{4C41CA2D-28F7-0517-4A24-B2ABC2301E1E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44BD13-93B3-51BC-50B3-CDCE30694BB8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53" name="Rectangle 8">
              <a:extLst>
                <a:ext uri="{FF2B5EF4-FFF2-40B4-BE49-F238E27FC236}">
                  <a16:creationId xmlns:a16="http://schemas.microsoft.com/office/drawing/2014/main" id="{D5BDA974-6025-724B-E385-31A540245C27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54" name="Graphic 9">
              <a:extLst>
                <a:ext uri="{FF2B5EF4-FFF2-40B4-BE49-F238E27FC236}">
                  <a16:creationId xmlns:a16="http://schemas.microsoft.com/office/drawing/2014/main" id="{5F9CE672-DA25-8B3C-BF53-1B09782A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Rectangle 12">
              <a:extLst>
                <a:ext uri="{FF2B5EF4-FFF2-40B4-BE49-F238E27FC236}">
                  <a16:creationId xmlns:a16="http://schemas.microsoft.com/office/drawing/2014/main" id="{137BCEB2-5FAC-65E4-9230-E4D5211DAAD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Graphic 13">
              <a:extLst>
                <a:ext uri="{FF2B5EF4-FFF2-40B4-BE49-F238E27FC236}">
                  <a16:creationId xmlns:a16="http://schemas.microsoft.com/office/drawing/2014/main" id="{EF06E276-08CE-7A62-A89B-2D8C33A4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15">
              <a:extLst>
                <a:ext uri="{FF2B5EF4-FFF2-40B4-BE49-F238E27FC236}">
                  <a16:creationId xmlns:a16="http://schemas.microsoft.com/office/drawing/2014/main" id="{60700FD4-AEB9-FF86-0B6D-5346B336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24">
              <a:extLst>
                <a:ext uri="{FF2B5EF4-FFF2-40B4-BE49-F238E27FC236}">
                  <a16:creationId xmlns:a16="http://schemas.microsoft.com/office/drawing/2014/main" id="{72EC3143-7AE4-0B50-769E-480B1D2462D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7ECE0B-FE51-1695-FA21-0BB31FAB05EB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5C8756-B592-C421-7475-4EF775A6D40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9C11D21-2FD6-65D9-9D7F-22FB88377B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64" name="Rectangle 10">
                  <a:extLst>
                    <a:ext uri="{FF2B5EF4-FFF2-40B4-BE49-F238E27FC236}">
                      <a16:creationId xmlns:a16="http://schemas.microsoft.com/office/drawing/2014/main" id="{CB219D7B-8026-0BBA-9190-E898C485B587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65" name="Graphic 5">
                  <a:extLst>
                    <a:ext uri="{FF2B5EF4-FFF2-40B4-BE49-F238E27FC236}">
                      <a16:creationId xmlns:a16="http://schemas.microsoft.com/office/drawing/2014/main" id="{996B5ABD-37C4-AD7C-1EFE-76724B118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3" name="Picture 14">
                <a:extLst>
                  <a:ext uri="{FF2B5EF4-FFF2-40B4-BE49-F238E27FC236}">
                    <a16:creationId xmlns:a16="http://schemas.microsoft.com/office/drawing/2014/main" id="{0BFC827C-CB1B-C7EF-4C3C-FA7696673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1" name="TextBox 47">
              <a:extLst>
                <a:ext uri="{FF2B5EF4-FFF2-40B4-BE49-F238E27FC236}">
                  <a16:creationId xmlns:a16="http://schemas.microsoft.com/office/drawing/2014/main" id="{A365938B-4561-F002-1C02-F4A5EB9182BC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6" name="Rectangle 29">
            <a:extLst>
              <a:ext uri="{FF2B5EF4-FFF2-40B4-BE49-F238E27FC236}">
                <a16:creationId xmlns:a16="http://schemas.microsoft.com/office/drawing/2014/main" id="{2732BF02-3055-2D6A-93C2-EFDB66B2752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67" name="Graphic 30">
            <a:extLst>
              <a:ext uri="{FF2B5EF4-FFF2-40B4-BE49-F238E27FC236}">
                <a16:creationId xmlns:a16="http://schemas.microsoft.com/office/drawing/2014/main" id="{12C7FAB8-C51F-DE72-0F2B-35EAB4164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roup 6">
            <a:extLst>
              <a:ext uri="{FF2B5EF4-FFF2-40B4-BE49-F238E27FC236}">
                <a16:creationId xmlns:a16="http://schemas.microsoft.com/office/drawing/2014/main" id="{ADCFF979-4BC0-9A58-B9EF-3DC215456716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69" name="Oval 16">
              <a:extLst>
                <a:ext uri="{FF2B5EF4-FFF2-40B4-BE49-F238E27FC236}">
                  <a16:creationId xmlns:a16="http://schemas.microsoft.com/office/drawing/2014/main" id="{A458FF83-A6AA-8980-089D-FA9666FCE7B9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70" name="Graphic 17">
              <a:extLst>
                <a:ext uri="{FF2B5EF4-FFF2-40B4-BE49-F238E27FC236}">
                  <a16:creationId xmlns:a16="http://schemas.microsoft.com/office/drawing/2014/main" id="{D58522D3-FC0D-CB7A-B577-6F9F716B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3E7C8B30-C92A-ACB1-5E18-0F46AB7144E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72" name="Rectangle 26">
            <a:extLst>
              <a:ext uri="{FF2B5EF4-FFF2-40B4-BE49-F238E27FC236}">
                <a16:creationId xmlns:a16="http://schemas.microsoft.com/office/drawing/2014/main" id="{6CE58E00-3B62-8394-3902-213472ED288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3" name="Picture 5">
            <a:extLst>
              <a:ext uri="{FF2B5EF4-FFF2-40B4-BE49-F238E27FC236}">
                <a16:creationId xmlns:a16="http://schemas.microsoft.com/office/drawing/2014/main" id="{D5F83F55-0C99-9367-7792-CC22B151AB7C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raphic 28">
            <a:extLst>
              <a:ext uri="{FF2B5EF4-FFF2-40B4-BE49-F238E27FC236}">
                <a16:creationId xmlns:a16="http://schemas.microsoft.com/office/drawing/2014/main" id="{8678D25F-B835-43EE-42A8-B672E9AA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Box 39">
            <a:extLst>
              <a:ext uri="{FF2B5EF4-FFF2-40B4-BE49-F238E27FC236}">
                <a16:creationId xmlns:a16="http://schemas.microsoft.com/office/drawing/2014/main" id="{B0F68CB0-EFD9-CE21-87B7-D1BF81181CE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id="{DC5C9FA4-50DE-00E9-0E15-8E449B993F33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7" name="Picture 5">
            <a:extLst>
              <a:ext uri="{FF2B5EF4-FFF2-40B4-BE49-F238E27FC236}">
                <a16:creationId xmlns:a16="http://schemas.microsoft.com/office/drawing/2014/main" id="{6193EACD-B1C6-40E5-8A08-06E2D973585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raphic 28">
            <a:extLst>
              <a:ext uri="{FF2B5EF4-FFF2-40B4-BE49-F238E27FC236}">
                <a16:creationId xmlns:a16="http://schemas.microsoft.com/office/drawing/2014/main" id="{37E6B30D-9C1F-A90F-E86B-3B4F8C8A1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9">
            <a:extLst>
              <a:ext uri="{FF2B5EF4-FFF2-40B4-BE49-F238E27FC236}">
                <a16:creationId xmlns:a16="http://schemas.microsoft.com/office/drawing/2014/main" id="{CFBDC92B-C000-9C94-2359-5FCD1D74A920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0" name="Rectangle 26">
            <a:extLst>
              <a:ext uri="{FF2B5EF4-FFF2-40B4-BE49-F238E27FC236}">
                <a16:creationId xmlns:a16="http://schemas.microsoft.com/office/drawing/2014/main" id="{4A5094B0-B09E-83DA-3F15-34AD79879B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1" name="Picture 5">
            <a:extLst>
              <a:ext uri="{FF2B5EF4-FFF2-40B4-BE49-F238E27FC236}">
                <a16:creationId xmlns:a16="http://schemas.microsoft.com/office/drawing/2014/main" id="{B7B12305-7010-81C5-8BF9-9377E3C04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raphic 28">
            <a:extLst>
              <a:ext uri="{FF2B5EF4-FFF2-40B4-BE49-F238E27FC236}">
                <a16:creationId xmlns:a16="http://schemas.microsoft.com/office/drawing/2014/main" id="{F66AAA64-F430-241F-6340-E5DA8C3E8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Box 39">
            <a:extLst>
              <a:ext uri="{FF2B5EF4-FFF2-40B4-BE49-F238E27FC236}">
                <a16:creationId xmlns:a16="http://schemas.microsoft.com/office/drawing/2014/main" id="{B6935EF2-0BCF-AA0A-8B95-566A86A9D219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9" name="Rectangle 26">
            <a:extLst>
              <a:ext uri="{FF2B5EF4-FFF2-40B4-BE49-F238E27FC236}">
                <a16:creationId xmlns:a16="http://schemas.microsoft.com/office/drawing/2014/main" id="{3ADB3649-EFE2-B9A9-FDC2-C63AC4998D89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0" name="Picture 5">
            <a:extLst>
              <a:ext uri="{FF2B5EF4-FFF2-40B4-BE49-F238E27FC236}">
                <a16:creationId xmlns:a16="http://schemas.microsoft.com/office/drawing/2014/main" id="{7D41B77F-6B9A-B38F-AD74-ACA28FEAD11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raphic 28">
            <a:extLst>
              <a:ext uri="{FF2B5EF4-FFF2-40B4-BE49-F238E27FC236}">
                <a16:creationId xmlns:a16="http://schemas.microsoft.com/office/drawing/2014/main" id="{4A19B143-3861-5AC0-BAFB-25FC152F6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9">
            <a:extLst>
              <a:ext uri="{FF2B5EF4-FFF2-40B4-BE49-F238E27FC236}">
                <a16:creationId xmlns:a16="http://schemas.microsoft.com/office/drawing/2014/main" id="{3A362E5B-C8D4-52BD-EF85-34C91DA32D96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6464D69-7E9C-D79E-137A-8E7C1955BDCC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1B8F85D-C296-91D9-BF2D-6DEA02AE23C2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0A87E5-DF88-D3DC-7CDB-235B16B50359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495D79F-0559-3B95-A5F6-A9EDA45BB5C9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0048079-9987-4C63-6776-E572A2BF06E8}"/>
              </a:ext>
            </a:extLst>
          </p:cNvPr>
          <p:cNvCxnSpPr>
            <a:stCxn id="7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1CD7871-1906-6005-E51F-8489FBC2F70E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FE459D6-19F8-0DDE-26D9-58E0E506C05F}"/>
              </a:ext>
            </a:extLst>
          </p:cNvPr>
          <p:cNvCxnSpPr>
            <a:stCxn id="100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784FABE-A3BD-6823-5BD8-38E5866A7263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34">
            <a:extLst>
              <a:ext uri="{FF2B5EF4-FFF2-40B4-BE49-F238E27FC236}">
                <a16:creationId xmlns:a16="http://schemas.microsoft.com/office/drawing/2014/main" id="{DA193380-4179-83EC-555B-FBD9DFBFA85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2" name="Graphic 36">
            <a:extLst>
              <a:ext uri="{FF2B5EF4-FFF2-40B4-BE49-F238E27FC236}">
                <a16:creationId xmlns:a16="http://schemas.microsoft.com/office/drawing/2014/main" id="{D07A84B3-A5CE-35B5-A93D-506C32A34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TextBox 40">
            <a:extLst>
              <a:ext uri="{FF2B5EF4-FFF2-40B4-BE49-F238E27FC236}">
                <a16:creationId xmlns:a16="http://schemas.microsoft.com/office/drawing/2014/main" id="{199DEB73-07DD-4318-F073-03E6B9D80032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14" name="TextBox 38">
            <a:extLst>
              <a:ext uri="{FF2B5EF4-FFF2-40B4-BE49-F238E27FC236}">
                <a16:creationId xmlns:a16="http://schemas.microsoft.com/office/drawing/2014/main" id="{3EB39945-4516-053A-E0CE-6DDE88DE9FD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5" name="Picture 13">
            <a:extLst>
              <a:ext uri="{FF2B5EF4-FFF2-40B4-BE49-F238E27FC236}">
                <a16:creationId xmlns:a16="http://schemas.microsoft.com/office/drawing/2014/main" id="{3572E021-0D89-1D65-D47C-C71CFFC9E73F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5">
            <a:extLst>
              <a:ext uri="{FF2B5EF4-FFF2-40B4-BE49-F238E27FC236}">
                <a16:creationId xmlns:a16="http://schemas.microsoft.com/office/drawing/2014/main" id="{CEC030EC-E515-53ED-8219-D81E73A9EE3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Rectangle 8">
            <a:extLst>
              <a:ext uri="{FF2B5EF4-FFF2-40B4-BE49-F238E27FC236}">
                <a16:creationId xmlns:a16="http://schemas.microsoft.com/office/drawing/2014/main" id="{33738EBB-8D37-A5E2-72EF-5731BCAFEC5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8" name="Graphic 9">
            <a:extLst>
              <a:ext uri="{FF2B5EF4-FFF2-40B4-BE49-F238E27FC236}">
                <a16:creationId xmlns:a16="http://schemas.microsoft.com/office/drawing/2014/main" id="{FFBF0476-950C-F90B-66DE-4ECB69266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2" descr="(icon)">
            <a:extLst>
              <a:ext uri="{FF2B5EF4-FFF2-40B4-BE49-F238E27FC236}">
                <a16:creationId xmlns:a16="http://schemas.microsoft.com/office/drawing/2014/main" id="{00542364-63B5-AECD-8D15-ED618355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39">
            <a:extLst>
              <a:ext uri="{FF2B5EF4-FFF2-40B4-BE49-F238E27FC236}">
                <a16:creationId xmlns:a16="http://schemas.microsoft.com/office/drawing/2014/main" id="{3073C841-A17D-3D39-A418-9D354466E867}"/>
              </a:ext>
            </a:extLst>
          </p:cNvPr>
          <p:cNvSpPr/>
          <p:nvPr/>
        </p:nvSpPr>
        <p:spPr>
          <a:xfrm>
            <a:off x="5131791" y="4340242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21" name="Picture 4" descr="(icon)">
            <a:extLst>
              <a:ext uri="{FF2B5EF4-FFF2-40B4-BE49-F238E27FC236}">
                <a16:creationId xmlns:a16="http://schemas.microsoft.com/office/drawing/2014/main" id="{198C1EBB-C63F-0DC0-079F-E17AA605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6" descr="(icon)">
            <a:extLst>
              <a:ext uri="{FF2B5EF4-FFF2-40B4-BE49-F238E27FC236}">
                <a16:creationId xmlns:a16="http://schemas.microsoft.com/office/drawing/2014/main" id="{BD7D1A70-E0CA-555B-4D48-30AAB2BB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A867DBB-FA68-DAF1-83E0-B63F4E6C4E6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26">
            <a:extLst>
              <a:ext uri="{FF2B5EF4-FFF2-40B4-BE49-F238E27FC236}">
                <a16:creationId xmlns:a16="http://schemas.microsoft.com/office/drawing/2014/main" id="{F2E3176A-B8AA-A5D7-B30B-3D86F868FE7C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25" name="Picture 5">
            <a:extLst>
              <a:ext uri="{FF2B5EF4-FFF2-40B4-BE49-F238E27FC236}">
                <a16:creationId xmlns:a16="http://schemas.microsoft.com/office/drawing/2014/main" id="{624E4400-E5AD-BA6E-84F1-94EE3BE6C255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raphic 28">
            <a:extLst>
              <a:ext uri="{FF2B5EF4-FFF2-40B4-BE49-F238E27FC236}">
                <a16:creationId xmlns:a16="http://schemas.microsoft.com/office/drawing/2014/main" id="{3F69AAF0-5A60-15F0-EF3E-C7B9DF14E8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CC7B1A7-7130-74C1-8B06-25A1BA20B735}"/>
              </a:ext>
            </a:extLst>
          </p:cNvPr>
          <p:cNvCxnSpPr>
            <a:cxnSpLocks/>
            <a:stCxn id="115" idx="3"/>
            <a:endCxn id="125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5B0FB91-00C8-F500-E076-0ADD1B0BCFC3}"/>
              </a:ext>
            </a:extLst>
          </p:cNvPr>
          <p:cNvCxnSpPr>
            <a:stCxn id="125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3">
            <a:extLst>
              <a:ext uri="{FF2B5EF4-FFF2-40B4-BE49-F238E27FC236}">
                <a16:creationId xmlns:a16="http://schemas.microsoft.com/office/drawing/2014/main" id="{A29463B0-2C71-9BB2-BDD8-6CD96A172288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TextBox 38">
            <a:extLst>
              <a:ext uri="{FF2B5EF4-FFF2-40B4-BE49-F238E27FC236}">
                <a16:creationId xmlns:a16="http://schemas.microsoft.com/office/drawing/2014/main" id="{19A46928-0295-907E-C6EF-EE09F9691F57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31" name="TextBox 39">
            <a:extLst>
              <a:ext uri="{FF2B5EF4-FFF2-40B4-BE49-F238E27FC236}">
                <a16:creationId xmlns:a16="http://schemas.microsoft.com/office/drawing/2014/main" id="{4543C8A7-CA51-82B8-C583-39F53D6A8360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C08DEA9-4470-5DA8-89C9-1D864EEE07A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10238531" y="5756871"/>
            <a:ext cx="630161" cy="63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CC42EE9-7268-CDCF-3CE0-2CE48E78DBCF}"/>
              </a:ext>
            </a:extLst>
          </p:cNvPr>
          <p:cNvSpPr txBox="1">
            <a:spLocks/>
          </p:cNvSpPr>
          <p:nvPr/>
        </p:nvSpPr>
        <p:spPr bwMode="gray">
          <a:xfrm>
            <a:off x="7896709" y="6358533"/>
            <a:ext cx="5294298" cy="7591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Network LB</a:t>
            </a:r>
          </a:p>
          <a:p>
            <a:pPr algn="ctr"/>
            <a:r>
              <a:rPr lang="en-GB" sz="900" dirty="0">
                <a:cs typeface="Arial" panose="020B0604020202020204" pitchFamily="34" charset="0"/>
              </a:rPr>
              <a:t>internal-fwdproxynlb-1234567890-eu-central-1.elb.amazonanaws.com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cs typeface="Arial" panose="020B0604020202020204" pitchFamily="34" charset="0"/>
              </a:rPr>
              <a:t>192.168.3.10</a:t>
            </a:r>
            <a:endParaRPr lang="en-SK" sz="1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4743CA3B-6170-E2D8-FDE3-EC4A2B7E37A7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17613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61 -0.00996 L 0.44114 0.05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1" grpId="0"/>
      <p:bldP spid="46" grpId="0" animBg="1"/>
      <p:bldP spid="48" grpId="0" animBg="1"/>
      <p:bldP spid="51" grpId="0"/>
      <p:bldP spid="66" grpId="0" animBg="1"/>
      <p:bldP spid="72" grpId="0" animBg="1"/>
      <p:bldP spid="75" grpId="0"/>
      <p:bldP spid="76" grpId="0" animBg="1"/>
      <p:bldP spid="79" grpId="0"/>
      <p:bldP spid="80" grpId="0" animBg="1"/>
      <p:bldP spid="98" grpId="0"/>
      <p:bldP spid="99" grpId="0" animBg="1"/>
      <p:bldP spid="102" grpId="0"/>
      <p:bldP spid="111" grpId="0" animBg="1"/>
      <p:bldP spid="113" grpId="0"/>
      <p:bldP spid="114" grpId="0"/>
      <p:bldP spid="117" grpId="0" animBg="1"/>
      <p:bldP spid="120" grpId="0"/>
      <p:bldP spid="124" grpId="0" animBg="1"/>
      <p:bldP spid="130" grpId="0"/>
      <p:bldP spid="131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30DFB5F0-A426-6BCB-E819-D740FB2A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118B7B-D649-D5D7-6E77-85BDCE1CA5FD}"/>
              </a:ext>
            </a:extLst>
          </p:cNvPr>
          <p:cNvSpPr/>
          <p:nvPr/>
        </p:nvSpPr>
        <p:spPr>
          <a:xfrm>
            <a:off x="5734220" y="193269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 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8C364E-C12E-D2C7-93C8-3C7CE9043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34220" y="204410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062A7A-1BC4-6410-5F92-12F3FA654A3C}"/>
              </a:ext>
            </a:extLst>
          </p:cNvPr>
          <p:cNvSpPr/>
          <p:nvPr/>
        </p:nvSpPr>
        <p:spPr>
          <a:xfrm>
            <a:off x="10534981" y="148586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B90C70-A858-23E3-FCA7-09581ED7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542949" y="106278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3BC694-1396-178C-E1FB-00E67477A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03216" y="786782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77F0A4-7EA3-8E85-774B-620D9E866DBE}"/>
              </a:ext>
            </a:extLst>
          </p:cNvPr>
          <p:cNvSpPr/>
          <p:nvPr/>
        </p:nvSpPr>
        <p:spPr>
          <a:xfrm>
            <a:off x="7203216" y="786781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5C7DD-CD1E-8997-5DD8-C2C3C6A8E010}"/>
              </a:ext>
            </a:extLst>
          </p:cNvPr>
          <p:cNvSpPr/>
          <p:nvPr/>
        </p:nvSpPr>
        <p:spPr>
          <a:xfrm>
            <a:off x="7204872" y="3702257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56AF2-3FF9-865F-6670-09CB34C77F86}"/>
              </a:ext>
            </a:extLst>
          </p:cNvPr>
          <p:cNvSpPr/>
          <p:nvPr/>
        </p:nvSpPr>
        <p:spPr>
          <a:xfrm>
            <a:off x="7203216" y="2244519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B63F3A-D9E1-D31A-521F-795E4D0BF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03216" y="2244518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F6DD7EF-8DC6-1954-7155-6BB28456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203216" y="3702256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31BF881E-D637-2A85-FB46-D3068700E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39" y="284024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E05052A2-C136-7A06-E996-B3B31FD5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31" y="12061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5710-643A-F248-BA92-A0407F054FB2}"/>
              </a:ext>
            </a:extLst>
          </p:cNvPr>
          <p:cNvSpPr/>
          <p:nvPr/>
        </p:nvSpPr>
        <p:spPr>
          <a:xfrm>
            <a:off x="702334" y="205626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9A2F6D6-2E72-3EFB-15C4-936D5A8C3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2334" y="225483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2DD5CC-DD77-0CF7-5C93-0F72B3A84931}"/>
              </a:ext>
            </a:extLst>
          </p:cNvPr>
          <p:cNvSpPr/>
          <p:nvPr/>
        </p:nvSpPr>
        <p:spPr>
          <a:xfrm>
            <a:off x="1173118" y="2256876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A2AD20F-B274-39A5-9762-81D57D0F7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73119" y="2256875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22F5ED-A875-02EE-4B12-97D149791209}"/>
              </a:ext>
            </a:extLst>
          </p:cNvPr>
          <p:cNvSpPr/>
          <p:nvPr/>
        </p:nvSpPr>
        <p:spPr>
          <a:xfrm>
            <a:off x="1174775" y="3714614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170983D-8911-71D4-9EF1-331331DB6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73119" y="3714613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814ED8A-1D30-270B-6604-8C47FDD7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2" y="4266492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0AC3287-4816-F339-563D-000B679E1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5" y="465246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F09673D6-B199-4286-B753-F252FA34C5DE}"/>
              </a:ext>
            </a:extLst>
          </p:cNvPr>
          <p:cNvSpPr/>
          <p:nvPr/>
        </p:nvSpPr>
        <p:spPr>
          <a:xfrm flipH="1" flipV="1">
            <a:off x="2696224" y="5019416"/>
            <a:ext cx="1880592" cy="310484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089D45-B436-8AE6-7196-63A73D7C30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0063" y="2687293"/>
            <a:ext cx="508000" cy="508000"/>
          </a:xfrm>
          <a:prstGeom prst="rect">
            <a:avLst/>
          </a:prstGeom>
        </p:spPr>
      </p:pic>
      <p:pic>
        <p:nvPicPr>
          <p:cNvPr id="25" name="Picture 24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E6A35E9D-2EC3-74D6-977E-5E6FFD2DDC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30953" y="923007"/>
            <a:ext cx="1219200" cy="86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D3A0C6-0C22-64C8-DCD0-4F23AD14DED2}"/>
              </a:ext>
            </a:extLst>
          </p:cNvPr>
          <p:cNvCxnSpPr>
            <a:cxnSpLocks/>
          </p:cNvCxnSpPr>
          <p:nvPr/>
        </p:nvCxnSpPr>
        <p:spPr>
          <a:xfrm flipH="1">
            <a:off x="11585777" y="1614033"/>
            <a:ext cx="9506" cy="137536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5FFC7E-53AB-FA57-4A95-7923C4163564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190" y="2976445"/>
            <a:ext cx="905281" cy="590997"/>
            <a:chOff x="9429162" y="2432393"/>
            <a:chExt cx="1915664" cy="1250610"/>
          </a:xfrm>
        </p:grpSpPr>
        <p:pic>
          <p:nvPicPr>
            <p:cNvPr id="28" name="Picture 15" descr="(none)">
              <a:extLst>
                <a:ext uri="{FF2B5EF4-FFF2-40B4-BE49-F238E27FC236}">
                  <a16:creationId xmlns:a16="http://schemas.microsoft.com/office/drawing/2014/main" id="{B0DDFEC5-EB43-7D35-EE32-81BC01E3F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43" y="2432393"/>
              <a:ext cx="508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group of colorful boxes&#10;&#10;Description automatically generated">
              <a:extLst>
                <a:ext uri="{FF2B5EF4-FFF2-40B4-BE49-F238E27FC236}">
                  <a16:creationId xmlns:a16="http://schemas.microsoft.com/office/drawing/2014/main" id="{9E42B935-0E7A-8E59-5252-FC94D589C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429166" y="2489462"/>
              <a:ext cx="885600" cy="885600"/>
            </a:xfrm>
            <a:prstGeom prst="rect">
              <a:avLst/>
            </a:prstGeom>
          </p:spPr>
        </p:pic>
        <p:pic>
          <p:nvPicPr>
            <p:cNvPr id="30" name="Picture 29" descr="A computer server with many round colored buttons&#10;&#10;Description automatically generated">
              <a:extLst>
                <a:ext uri="{FF2B5EF4-FFF2-40B4-BE49-F238E27FC236}">
                  <a16:creationId xmlns:a16="http://schemas.microsoft.com/office/drawing/2014/main" id="{B3F523D8-D0DA-272E-ABFC-2AD48ED8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147424" y="2485598"/>
              <a:ext cx="1197402" cy="1197402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C6D619-21D3-D10D-0722-817630D1E3F7}"/>
              </a:ext>
            </a:extLst>
          </p:cNvPr>
          <p:cNvCxnSpPr>
            <a:cxnSpLocks/>
          </p:cNvCxnSpPr>
          <p:nvPr/>
        </p:nvCxnSpPr>
        <p:spPr>
          <a:xfrm>
            <a:off x="11024047" y="377156"/>
            <a:ext cx="585118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0AC6C30B-E32F-770E-E32F-6C515FB1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8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F4E76DA-6642-72A2-D2B5-47B27E287946}"/>
              </a:ext>
            </a:extLst>
          </p:cNvPr>
          <p:cNvGraphicFramePr>
            <a:graphicFrameLocks noGrp="1"/>
          </p:cNvGraphicFramePr>
          <p:nvPr/>
        </p:nvGraphicFramePr>
        <p:xfrm>
          <a:off x="5439121" y="809003"/>
          <a:ext cx="1873910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2061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5329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1CC47699-9B28-4524-CD70-47FE025EB503}"/>
              </a:ext>
            </a:extLst>
          </p:cNvPr>
          <p:cNvGraphicFramePr>
            <a:graphicFrameLocks noGrp="1"/>
          </p:cNvGraphicFramePr>
          <p:nvPr/>
        </p:nvGraphicFramePr>
        <p:xfrm>
          <a:off x="5448771" y="2216946"/>
          <a:ext cx="1862787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71805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9098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BB06AB1A-D622-B3C3-DFC4-23D824AEA9CA}"/>
              </a:ext>
            </a:extLst>
          </p:cNvPr>
          <p:cNvGraphicFramePr>
            <a:graphicFrameLocks noGrp="1"/>
          </p:cNvGraphicFramePr>
          <p:nvPr/>
        </p:nvGraphicFramePr>
        <p:xfrm>
          <a:off x="5439089" y="3702256"/>
          <a:ext cx="1834512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5401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049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0AF9E62-8003-3439-24D7-15079155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4" y="4281108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F4606644-146C-E5CC-2846-F2C35EFCC3A3}"/>
              </a:ext>
            </a:extLst>
          </p:cNvPr>
          <p:cNvGraphicFramePr>
            <a:graphicFrameLocks noGrp="1"/>
          </p:cNvGraphicFramePr>
          <p:nvPr/>
        </p:nvGraphicFramePr>
        <p:xfrm>
          <a:off x="2995678" y="5426158"/>
          <a:ext cx="3405107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4898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56120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</a:t>
                      </a:r>
                      <a:r>
                        <a:rPr lang="en-SK" sz="1000" dirty="0"/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/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02451B-BAEE-2FB1-828C-50EFACCA5186}"/>
              </a:ext>
            </a:extLst>
          </p:cNvPr>
          <p:cNvCxnSpPr>
            <a:cxnSpLocks/>
          </p:cNvCxnSpPr>
          <p:nvPr/>
        </p:nvCxnSpPr>
        <p:spPr>
          <a:xfrm>
            <a:off x="11599659" y="377156"/>
            <a:ext cx="0" cy="75002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3185982-52B6-6F2B-830A-1FECB3482ABB}"/>
              </a:ext>
            </a:extLst>
          </p:cNvPr>
          <p:cNvSpPr txBox="1"/>
          <p:nvPr/>
        </p:nvSpPr>
        <p:spPr>
          <a:xfrm>
            <a:off x="8185046" y="170028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5D335B-DAB2-B871-96F2-DD3EA58E3ED5}"/>
              </a:ext>
            </a:extLst>
          </p:cNvPr>
          <p:cNvSpPr txBox="1"/>
          <p:nvPr/>
        </p:nvSpPr>
        <p:spPr>
          <a:xfrm>
            <a:off x="7283138" y="329844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9FE3E3C3-9347-0C8F-0743-40980803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6" y="4042908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46A41CA-FE0B-E532-1ABF-C3212B630FCE}"/>
              </a:ext>
            </a:extLst>
          </p:cNvPr>
          <p:cNvSpPr txBox="1"/>
          <p:nvPr/>
        </p:nvSpPr>
        <p:spPr>
          <a:xfrm>
            <a:off x="5734220" y="4567424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internal-fwdproxynlb-1234567890-eu-central-1.elb.amazonaws.com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192.168.3.10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51CD8-6D51-DBE5-2AAD-6F70C2560FDC}"/>
              </a:ext>
            </a:extLst>
          </p:cNvPr>
          <p:cNvSpPr txBox="1"/>
          <p:nvPr/>
        </p:nvSpPr>
        <p:spPr>
          <a:xfrm>
            <a:off x="2388078" y="3347671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65E04FE2-B512-D3BB-0D78-E6D8008A3E23}"/>
              </a:ext>
            </a:extLst>
          </p:cNvPr>
          <p:cNvGraphicFramePr>
            <a:graphicFrameLocks noGrp="1"/>
          </p:cNvGraphicFramePr>
          <p:nvPr/>
        </p:nvGraphicFramePr>
        <p:xfrm>
          <a:off x="1101939" y="1268672"/>
          <a:ext cx="1493275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60370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2905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983A8D-633E-EB45-356B-CAD8F4973C5D}"/>
              </a:ext>
            </a:extLst>
          </p:cNvPr>
          <p:cNvCxnSpPr>
            <a:cxnSpLocks/>
          </p:cNvCxnSpPr>
          <p:nvPr/>
        </p:nvCxnSpPr>
        <p:spPr>
          <a:xfrm>
            <a:off x="4740675" y="5220490"/>
            <a:ext cx="1" cy="10108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CF3837-23F2-DC87-2FC8-D25640F9F63F}"/>
              </a:ext>
            </a:extLst>
          </p:cNvPr>
          <p:cNvCxnSpPr>
            <a:cxnSpLocks/>
          </p:cNvCxnSpPr>
          <p:nvPr/>
        </p:nvCxnSpPr>
        <p:spPr>
          <a:xfrm>
            <a:off x="4576816" y="5220490"/>
            <a:ext cx="0" cy="101087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57B55316-1A9A-B6F0-6CB5-9C8EC443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87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8E3071B7-4A7A-7038-6D4C-AFDF3518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7" y="2828426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F8F8FB-5243-0897-A6D7-12CA435E9DF0}"/>
              </a:ext>
            </a:extLst>
          </p:cNvPr>
          <p:cNvCxnSpPr>
            <a:cxnSpLocks/>
          </p:cNvCxnSpPr>
          <p:nvPr/>
        </p:nvCxnSpPr>
        <p:spPr>
          <a:xfrm>
            <a:off x="9596735" y="3106601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3055590A-8C7A-A24B-9EC3-78FE8D395B10}"/>
              </a:ext>
            </a:extLst>
          </p:cNvPr>
          <p:cNvSpPr/>
          <p:nvPr/>
        </p:nvSpPr>
        <p:spPr>
          <a:xfrm rot="16200000" flipH="1" flipV="1">
            <a:off x="6855339" y="2904753"/>
            <a:ext cx="302161" cy="4531488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45CD08A-8605-656D-74DF-F0F6E5631203}"/>
              </a:ext>
            </a:extLst>
          </p:cNvPr>
          <p:cNvSpPr/>
          <p:nvPr/>
        </p:nvSpPr>
        <p:spPr>
          <a:xfrm>
            <a:off x="2677806" y="307009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34DEF9A-4AE2-3488-EA5C-983E8EE7A1FB}"/>
              </a:ext>
            </a:extLst>
          </p:cNvPr>
          <p:cNvSpPr/>
          <p:nvPr/>
        </p:nvSpPr>
        <p:spPr>
          <a:xfrm>
            <a:off x="4556179" y="485934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1FDC95-CF0E-DF47-8786-4883AF8F9BFA}"/>
              </a:ext>
            </a:extLst>
          </p:cNvPr>
          <p:cNvSpPr/>
          <p:nvPr/>
        </p:nvSpPr>
        <p:spPr>
          <a:xfrm>
            <a:off x="8511233" y="1515922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4D2074E-7249-14D6-2FC9-514EA10A73D6}"/>
              </a:ext>
            </a:extLst>
          </p:cNvPr>
          <p:cNvSpPr/>
          <p:nvPr/>
        </p:nvSpPr>
        <p:spPr>
          <a:xfrm>
            <a:off x="9221364" y="3041457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66B416D-3E59-78A1-34B3-ADE37DB471A8}"/>
              </a:ext>
            </a:extLst>
          </p:cNvPr>
          <p:cNvSpPr/>
          <p:nvPr/>
        </p:nvSpPr>
        <p:spPr>
          <a:xfrm>
            <a:off x="10730606" y="30805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BCF551-B616-B01A-95B8-1A47CAB23BAE}"/>
              </a:ext>
            </a:extLst>
          </p:cNvPr>
          <p:cNvSpPr/>
          <p:nvPr/>
        </p:nvSpPr>
        <p:spPr>
          <a:xfrm>
            <a:off x="11542232" y="319630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B53B08-F2AD-1FD5-6F1A-0321D010AE23}"/>
              </a:ext>
            </a:extLst>
          </p:cNvPr>
          <p:cNvSpPr/>
          <p:nvPr/>
        </p:nvSpPr>
        <p:spPr>
          <a:xfrm>
            <a:off x="8511234" y="135072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D4E84B-0840-36DC-87BD-86486169308F}"/>
              </a:ext>
            </a:extLst>
          </p:cNvPr>
          <p:cNvSpPr/>
          <p:nvPr/>
        </p:nvSpPr>
        <p:spPr>
          <a:xfrm>
            <a:off x="10567673" y="32095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888E71-8855-EDC5-B222-BFB3857308B0}"/>
              </a:ext>
            </a:extLst>
          </p:cNvPr>
          <p:cNvSpPr/>
          <p:nvPr/>
        </p:nvSpPr>
        <p:spPr>
          <a:xfrm>
            <a:off x="9218355" y="4493811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9F2C06-8894-7100-A8FC-4A842E29A525}"/>
              </a:ext>
            </a:extLst>
          </p:cNvPr>
          <p:cNvSpPr/>
          <p:nvPr/>
        </p:nvSpPr>
        <p:spPr>
          <a:xfrm>
            <a:off x="2677805" y="445708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C24429-4863-17A9-8A12-205A2E47BB32}"/>
              </a:ext>
            </a:extLst>
          </p:cNvPr>
          <p:cNvSpPr/>
          <p:nvPr/>
        </p:nvSpPr>
        <p:spPr>
          <a:xfrm>
            <a:off x="9212242" y="2878682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979A2E2-61C8-E3BC-737D-5820DDAD9FEE}"/>
              </a:ext>
            </a:extLst>
          </p:cNvPr>
          <p:cNvSpPr/>
          <p:nvPr/>
        </p:nvSpPr>
        <p:spPr>
          <a:xfrm>
            <a:off x="4390377" y="4868180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D45C48-9C2C-7AD1-B976-28D5B1F4B69B}"/>
              </a:ext>
            </a:extLst>
          </p:cNvPr>
          <p:cNvSpPr/>
          <p:nvPr/>
        </p:nvSpPr>
        <p:spPr>
          <a:xfrm>
            <a:off x="9359777" y="306572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AE62104-9A5A-22D1-133A-53044123C176}"/>
              </a:ext>
            </a:extLst>
          </p:cNvPr>
          <p:cNvSpPr/>
          <p:nvPr/>
        </p:nvSpPr>
        <p:spPr>
          <a:xfrm>
            <a:off x="9212241" y="320904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C97C21-FE56-D9AD-B072-B4EB825E0DF5}"/>
              </a:ext>
            </a:extLst>
          </p:cNvPr>
          <p:cNvGrpSpPr>
            <a:grpSpLocks noChangeAspect="1"/>
          </p:cNvGrpSpPr>
          <p:nvPr/>
        </p:nvGrpSpPr>
        <p:grpSpPr>
          <a:xfrm>
            <a:off x="10086769" y="2303193"/>
            <a:ext cx="564518" cy="508000"/>
            <a:chOff x="4019607" y="1746409"/>
            <a:chExt cx="1258245" cy="1132273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46E8673D-DE77-BFAF-554F-8B06C3E7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AECA5C3-E6BB-D8B7-4A0C-940CA6A0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BB9C23B-6746-C2DA-2077-1FD0811D9796}"/>
              </a:ext>
            </a:extLst>
          </p:cNvPr>
          <p:cNvGrpSpPr>
            <a:grpSpLocks noChangeAspect="1"/>
          </p:cNvGrpSpPr>
          <p:nvPr/>
        </p:nvGrpSpPr>
        <p:grpSpPr>
          <a:xfrm>
            <a:off x="10103558" y="3270499"/>
            <a:ext cx="564518" cy="508000"/>
            <a:chOff x="4019607" y="1746409"/>
            <a:chExt cx="1258245" cy="1132273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EF67DE7A-100C-E85C-6A3E-AD381838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478F09E-C3FA-05BE-8A6D-9F25A02AE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AB81FC1-79F1-022B-82E6-3754B75B655E}"/>
              </a:ext>
            </a:extLst>
          </p:cNvPr>
          <p:cNvSpPr txBox="1"/>
          <p:nvPr/>
        </p:nvSpPr>
        <p:spPr>
          <a:xfrm>
            <a:off x="2376804" y="2624235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D441929-CD60-0905-E56B-B527491C0558}"/>
              </a:ext>
            </a:extLst>
          </p:cNvPr>
          <p:cNvSpPr/>
          <p:nvPr/>
        </p:nvSpPr>
        <p:spPr>
          <a:xfrm>
            <a:off x="2995691" y="5642252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1CC0E1-ED88-9A94-A976-77DB8C747EF9}"/>
              </a:ext>
            </a:extLst>
          </p:cNvPr>
          <p:cNvSpPr/>
          <p:nvPr/>
        </p:nvSpPr>
        <p:spPr>
          <a:xfrm>
            <a:off x="1078512" y="1715549"/>
            <a:ext cx="1497540" cy="34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E95F8F5-0A0D-54CB-A730-340D81CC3185}"/>
              </a:ext>
            </a:extLst>
          </p:cNvPr>
          <p:cNvSpPr/>
          <p:nvPr/>
        </p:nvSpPr>
        <p:spPr>
          <a:xfrm>
            <a:off x="2995678" y="6129939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9BEB92-5CAC-58F1-51C3-1EBC770CC7DC}"/>
              </a:ext>
            </a:extLst>
          </p:cNvPr>
          <p:cNvSpPr/>
          <p:nvPr/>
        </p:nvSpPr>
        <p:spPr>
          <a:xfrm>
            <a:off x="5448626" y="4172265"/>
            <a:ext cx="1815897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9988C9-A5A0-ECFB-ED89-78A08DB79ADD}"/>
              </a:ext>
            </a:extLst>
          </p:cNvPr>
          <p:cNvSpPr/>
          <p:nvPr/>
        </p:nvSpPr>
        <p:spPr>
          <a:xfrm>
            <a:off x="5448771" y="2888461"/>
            <a:ext cx="1824830" cy="34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6C5883-FD5F-62BD-4E5B-BF0049059322}"/>
              </a:ext>
            </a:extLst>
          </p:cNvPr>
          <p:cNvSpPr/>
          <p:nvPr/>
        </p:nvSpPr>
        <p:spPr>
          <a:xfrm>
            <a:off x="5448626" y="1469866"/>
            <a:ext cx="1834512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078EC44-4656-2A0F-FB63-45CD81B217BA}"/>
              </a:ext>
            </a:extLst>
          </p:cNvPr>
          <p:cNvSpPr/>
          <p:nvPr/>
        </p:nvSpPr>
        <p:spPr>
          <a:xfrm>
            <a:off x="5448626" y="1250463"/>
            <a:ext cx="1834512" cy="29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080FF48-164F-8B56-5EE3-B5C2A075A1E9}"/>
              </a:ext>
            </a:extLst>
          </p:cNvPr>
          <p:cNvSpPr/>
          <p:nvPr/>
        </p:nvSpPr>
        <p:spPr>
          <a:xfrm>
            <a:off x="5442559" y="2671104"/>
            <a:ext cx="1834512" cy="281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50D7BC3-BCB6-703E-A232-144306C96C33}"/>
              </a:ext>
            </a:extLst>
          </p:cNvPr>
          <p:cNvSpPr/>
          <p:nvPr/>
        </p:nvSpPr>
        <p:spPr>
          <a:xfrm>
            <a:off x="1082777" y="1491038"/>
            <a:ext cx="1493275" cy="266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1C6F5E-2E8D-056E-331E-1B47F23698C1}"/>
              </a:ext>
            </a:extLst>
          </p:cNvPr>
          <p:cNvSpPr txBox="1"/>
          <p:nvPr/>
        </p:nvSpPr>
        <p:spPr>
          <a:xfrm>
            <a:off x="3675179" y="133316"/>
            <a:ext cx="187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dirty="0">
                <a:solidFill>
                  <a:schemeClr val="tx2"/>
                </a:solidFill>
              </a:rPr>
              <a:t>Transparent proxy</a:t>
            </a:r>
          </a:p>
          <a:p>
            <a:pPr algn="ctr"/>
            <a:r>
              <a:rPr lang="en-SK" dirty="0">
                <a:solidFill>
                  <a:schemeClr val="tx2"/>
                </a:solidFill>
              </a:rPr>
              <a:t> network flow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0BF13C0-EA38-0FC9-6603-A1F6753D111C}"/>
              </a:ext>
            </a:extLst>
          </p:cNvPr>
          <p:cNvSpPr txBox="1"/>
          <p:nvPr/>
        </p:nvSpPr>
        <p:spPr>
          <a:xfrm>
            <a:off x="10999337" y="3579628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000" dirty="0">
                <a:solidFill>
                  <a:srgbClr val="FF9A00"/>
                </a:solidFill>
              </a:rPr>
              <a:t>www.amazon.com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14B9458-5F25-ADE2-BBAC-1C7F333CFA0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11209" y="2756139"/>
            <a:ext cx="241901" cy="233262"/>
          </a:xfrm>
          <a:prstGeom prst="rect">
            <a:avLst/>
          </a:prstGeom>
        </p:spPr>
      </p:pic>
      <p:sp>
        <p:nvSpPr>
          <p:cNvPr id="85" name="Untertitel 2">
            <a:extLst>
              <a:ext uri="{FF2B5EF4-FFF2-40B4-BE49-F238E27FC236}">
                <a16:creationId xmlns:a16="http://schemas.microsoft.com/office/drawing/2014/main" id="{AD3C8CE1-AA94-9FF1-0038-8AC1BAC16A24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867631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 0.32477 L 0.1513 0.31968 L 0.15208 0.2801 " pathEditMode="relative" ptsTypes="AAAA">
                                      <p:cBhvr>
                                        <p:cTn id="1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8 0 L 0.01315 0.06042 L 0.38255 0.06181 L 0.38112 -0.0331 " pathEditMode="relative" ptsTypes="AAAAA">
                                      <p:cBhvr>
                                        <p:cTn id="3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26 -0.06459 -0.00052 -0.12917 -0.00065 -0.19375 " pathEditMode="relative" ptsTypes="AA">
                                      <p:cBhvr>
                                        <p:cTn id="4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213 0.00371 L 0.07213 -0.03078 L 0.10963 -0.03078 L 0.11107 0.03473 L 0.07357 0.03473 L 0.07357 0.00255 L 0.01445 0.00255 " pathEditMode="relative" ptsTypes="AAAAAAAA">
                                      <p:cBhvr>
                                        <p:cTn id="6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0"/>
                            </p:stCondLst>
                            <p:childTnLst>
                              <p:par>
                                <p:cTn id="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21 -0.20232 L -0.05768 -0.20116 " pathEditMode="relative" ptsTypes="AAA">
                                      <p:cBhvr>
                                        <p:cTn id="8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0"/>
                            </p:stCondLst>
                            <p:childTnLst>
                              <p:par>
                                <p:cTn id="9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5 -0.14074 L 0.1681 -0.13958 " pathEditMode="relative" ptsTypes="AAA">
                                      <p:cBhvr>
                                        <p:cTn id="9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31 -0.00486 L 0.06875 0.4051 " pathEditMode="relative" ptsTypes="AAA">
                                      <p:cBhvr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7 -0.44584 L -0.06602 -0.44815 " pathEditMode="relative" ptsTypes="AAA">
                                      <p:cBhvr>
                                        <p:cTn id="12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01 -0.00185 L -0.16823 0.15324 " pathEditMode="relative" ptsTypes="AAA">
                                      <p:cBhvr>
                                        <p:cTn id="13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664 0.00139 C 0.0569 0.07477 0.05716 0.14815 0.05755 0.22153 " pathEditMode="relative" ptsTypes="AAA">
                                      <p:cBhvr>
                                        <p:cTn id="14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094 0.00301 L 0.06002 -0.03241 L 0.10195 -0.03102 L 0.10104 0.03102 L 0.06354 0.03102 L 0.06185 -0.00162 L 0 0 Z " pathEditMode="relative" ptsTypes="AAAAAAAA">
                                      <p:cBhvr>
                                        <p:cTn id="157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91 0.04791 L -0.00182 0.30231 L -0.37239 0.30069 L -0.37239 0.24166 " pathEditMode="relative" ptsTypes="AAAAA">
                                      <p:cBhvr>
                                        <p:cTn id="178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5 0.0007 L 0.01067 0.05625 L -0.1448 0.05695 L -0.14375 -0.06643 " pathEditMode="relative" ptsTypes="AAAAA">
                                      <p:cBhvr>
                                        <p:cTn id="194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6875 0.00013 -0.1375 0.00026 -0.20625 " pathEditMode="relative" ptsTypes="AA">
                                      <p:cBhvr>
                                        <p:cTn id="21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71" grpId="0"/>
      <p:bldP spid="71" grpId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E3F0EB17-FAE1-1763-7687-CBBC6EEC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A086327-5034-3071-C13A-CB287115FB34}"/>
              </a:ext>
            </a:extLst>
          </p:cNvPr>
          <p:cNvGraphicFramePr>
            <a:graphicFrameLocks noGrp="1"/>
          </p:cNvGraphicFramePr>
          <p:nvPr/>
        </p:nvGraphicFramePr>
        <p:xfrm>
          <a:off x="6996335" y="5440475"/>
          <a:ext cx="499650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8420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388082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NAT </a:t>
                      </a:r>
                    </a:p>
                    <a:p>
                      <a:pPr algn="ctr"/>
                      <a:r>
                        <a:rPr lang="en-US" sz="1000" strike="sngStrike" dirty="0">
                          <a:solidFill>
                            <a:schemeClr val="tx1"/>
                          </a:solidFill>
                        </a:rPr>
                        <a:t>192.168.2.28 (ECS Task IP)</a:t>
                      </a:r>
                      <a:r>
                        <a:rPr lang="en-SK" sz="1000" strike="sngStrik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SK" sz="1000" b="0" dirty="0"/>
                        <a:t>: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3.48.29.55 (NATGW 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W</a:t>
                      </a:r>
                      <a:r>
                        <a:rPr lang="en-SK" sz="1000" dirty="0"/>
                        <a:t>ebpage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105DD90F-3D53-2CAD-17AA-3A6300457DE4}"/>
              </a:ext>
            </a:extLst>
          </p:cNvPr>
          <p:cNvGraphicFramePr>
            <a:graphicFrameLocks noGrp="1"/>
          </p:cNvGraphicFramePr>
          <p:nvPr/>
        </p:nvGraphicFramePr>
        <p:xfrm>
          <a:off x="7002970" y="5463608"/>
          <a:ext cx="498986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666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2433202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TCP  Termination </a:t>
                      </a:r>
                    </a:p>
                    <a:p>
                      <a:pPr algn="ctr"/>
                      <a:r>
                        <a:rPr lang="en-US" sz="1000" strike="sngStrike" dirty="0"/>
                        <a:t>10.1.0.130</a:t>
                      </a:r>
                      <a:r>
                        <a:rPr lang="en-US" sz="1000" dirty="0"/>
                        <a:t> :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192.168.2.28 (ECS Task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trike="sngStrike" dirty="0"/>
                        <a:t>Network  </a:t>
                      </a:r>
                      <a:r>
                        <a:rPr lang="en-GB" sz="1000" strike="sngStrike" dirty="0" err="1"/>
                        <a:t>LoadBalancer</a:t>
                      </a:r>
                      <a:r>
                        <a:rPr lang="en-GB" sz="1000" strike="sngStrike" dirty="0"/>
                        <a:t> 192.168.3.10</a:t>
                      </a:r>
                      <a:endParaRPr lang="en-SK" sz="1000" strike="sngStrike" dirty="0"/>
                    </a:p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Webpage IP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7277806C-2233-1766-8D73-8DC0A2B8FD7C}"/>
              </a:ext>
            </a:extLst>
          </p:cNvPr>
          <p:cNvGraphicFramePr>
            <a:graphicFrameLocks noGrp="1"/>
          </p:cNvGraphicFramePr>
          <p:nvPr/>
        </p:nvGraphicFramePr>
        <p:xfrm>
          <a:off x="7013694" y="5443426"/>
          <a:ext cx="368927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974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2267305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Webpage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b="0" dirty="0">
                          <a:solidFill>
                            <a:schemeClr val="tx1"/>
                          </a:solidFill>
                        </a:rPr>
                        <a:t>3.48.29.55 (NATGW 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2DEDF523-05E2-C459-C568-DA696FC64645}"/>
              </a:ext>
            </a:extLst>
          </p:cNvPr>
          <p:cNvGraphicFramePr>
            <a:graphicFrameLocks noGrp="1"/>
          </p:cNvGraphicFramePr>
          <p:nvPr/>
        </p:nvGraphicFramePr>
        <p:xfrm>
          <a:off x="7020328" y="5483485"/>
          <a:ext cx="501614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182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3685966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Webpage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NAT </a:t>
                      </a:r>
                    </a:p>
                    <a:p>
                      <a:pPr algn="ctr"/>
                      <a:r>
                        <a:rPr lang="en-SK" sz="1000" strike="sngStrike" dirty="0"/>
                        <a:t>3.48.29.55 (NATGW IP) </a:t>
                      </a:r>
                      <a:r>
                        <a:rPr lang="en-SK" sz="1000" dirty="0"/>
                        <a:t>: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192.168.2.28 (Task 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5" name="Table 52">
            <a:extLst>
              <a:ext uri="{FF2B5EF4-FFF2-40B4-BE49-F238E27FC236}">
                <a16:creationId xmlns:a16="http://schemas.microsoft.com/office/drawing/2014/main" id="{BC1BF439-5CF3-7DDC-738E-C2D445AAED40}"/>
              </a:ext>
            </a:extLst>
          </p:cNvPr>
          <p:cNvGraphicFramePr>
            <a:graphicFrameLocks noGrp="1"/>
          </p:cNvGraphicFramePr>
          <p:nvPr/>
        </p:nvGraphicFramePr>
        <p:xfrm>
          <a:off x="7002969" y="5469839"/>
          <a:ext cx="36919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56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857431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10.0.1.130 (EC2 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Network  </a:t>
                      </a:r>
                      <a:r>
                        <a:rPr lang="en-GB" sz="1000" dirty="0" err="1"/>
                        <a:t>LoadBalancer</a:t>
                      </a:r>
                      <a:r>
                        <a:rPr lang="en-GB" sz="1000" dirty="0"/>
                        <a:t> 192.168.3.10</a:t>
                      </a:r>
                      <a:endParaRPr lang="en-SK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2B36D652-2075-CD95-E4F2-66041125362A}"/>
              </a:ext>
            </a:extLst>
          </p:cNvPr>
          <p:cNvGraphicFramePr>
            <a:graphicFrameLocks noGrp="1"/>
          </p:cNvGraphicFramePr>
          <p:nvPr/>
        </p:nvGraphicFramePr>
        <p:xfrm>
          <a:off x="7013694" y="5438863"/>
          <a:ext cx="49898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493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714375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301897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4905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TCP  Termination </a:t>
                      </a:r>
                    </a:p>
                    <a:p>
                      <a:pPr algn="ctr"/>
                      <a:r>
                        <a:rPr lang="en-US" sz="1000" strike="sngStrike" dirty="0"/>
                        <a:t>Webpage IP</a:t>
                      </a:r>
                      <a:r>
                        <a:rPr lang="en-US" sz="1000" dirty="0"/>
                        <a:t> :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192.168.2.28 (Task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b="0" strike="sngStrike" dirty="0">
                          <a:solidFill>
                            <a:schemeClr val="tx1"/>
                          </a:solidFill>
                        </a:rPr>
                        <a:t>192.168.2.28 (Task IP)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10.0.1.130 (EC2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/>
        </p:nvGraphicFramePr>
        <p:xfrm>
          <a:off x="2984966" y="5673022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:a16="http://schemas.microsoft.com/office/drawing/2014/main" id="{52191DD5-B802-C018-DC16-B7B1C786F8A0}"/>
              </a:ext>
            </a:extLst>
          </p:cNvPr>
          <p:cNvSpPr/>
          <p:nvPr/>
        </p:nvSpPr>
        <p:spPr>
          <a:xfrm>
            <a:off x="2995691" y="5642252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5734220" y="193269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34220" y="204410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0534981" y="148586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0542949" y="106278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03216" y="786782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7203216" y="786781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7204872" y="3702257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7203216" y="2244519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03216" y="2244518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203216" y="3702256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39" y="284024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31" y="12061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02334" y="205626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2334" y="225483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1173118" y="2256876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73119" y="2256875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1174775" y="3714614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73119" y="3714613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2" y="4266492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5" y="465246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7570CBF2-68EE-1C2D-4200-305C8AB84EA6}"/>
              </a:ext>
            </a:extLst>
          </p:cNvPr>
          <p:cNvSpPr/>
          <p:nvPr/>
        </p:nvSpPr>
        <p:spPr>
          <a:xfrm flipH="1" flipV="1">
            <a:off x="2696224" y="5019416"/>
            <a:ext cx="1880592" cy="310484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0063" y="2687293"/>
            <a:ext cx="508000" cy="508000"/>
          </a:xfrm>
          <a:prstGeom prst="rect">
            <a:avLst/>
          </a:prstGeom>
        </p:spPr>
      </p:pic>
      <p:pic>
        <p:nvPicPr>
          <p:cNvPr id="25" name="Picture 24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253E198C-452A-519A-9227-22D35A92E5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30953" y="923007"/>
            <a:ext cx="1219200" cy="86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CC4D86-CBBD-2459-F1FA-B4974A37D880}"/>
              </a:ext>
            </a:extLst>
          </p:cNvPr>
          <p:cNvCxnSpPr>
            <a:cxnSpLocks/>
          </p:cNvCxnSpPr>
          <p:nvPr/>
        </p:nvCxnSpPr>
        <p:spPr>
          <a:xfrm flipH="1">
            <a:off x="11585777" y="1614033"/>
            <a:ext cx="9506" cy="137536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37EEA-B816-1544-C598-EAC0A74FBE3E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190" y="2976445"/>
            <a:ext cx="905281" cy="590997"/>
            <a:chOff x="9429162" y="2432393"/>
            <a:chExt cx="1915664" cy="1250610"/>
          </a:xfrm>
        </p:grpSpPr>
        <p:pic>
          <p:nvPicPr>
            <p:cNvPr id="28" name="Picture 15" descr="(none)">
              <a:extLst>
                <a:ext uri="{FF2B5EF4-FFF2-40B4-BE49-F238E27FC236}">
                  <a16:creationId xmlns:a16="http://schemas.microsoft.com/office/drawing/2014/main" id="{AF44DAC0-E183-44CF-0CFA-1B53E279F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43" y="2432393"/>
              <a:ext cx="508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group of colorful boxes&#10;&#10;Description automatically generated">
              <a:extLst>
                <a:ext uri="{FF2B5EF4-FFF2-40B4-BE49-F238E27FC236}">
                  <a16:creationId xmlns:a16="http://schemas.microsoft.com/office/drawing/2014/main" id="{A48724F2-9366-2B1B-BA8D-A657E1A0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429166" y="2489462"/>
              <a:ext cx="885600" cy="885600"/>
            </a:xfrm>
            <a:prstGeom prst="rect">
              <a:avLst/>
            </a:prstGeom>
          </p:spPr>
        </p:pic>
        <p:pic>
          <p:nvPicPr>
            <p:cNvPr id="30" name="Picture 29" descr="A computer server with many round colored buttons&#10;&#10;Description automatically generated">
              <a:extLst>
                <a:ext uri="{FF2B5EF4-FFF2-40B4-BE49-F238E27FC236}">
                  <a16:creationId xmlns:a16="http://schemas.microsoft.com/office/drawing/2014/main" id="{7AA85981-7CDC-CF89-9CAE-1ACEEB10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147424" y="2485598"/>
              <a:ext cx="1197402" cy="1197402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C6502-6A5E-800C-77CF-ED373C0072B0}"/>
              </a:ext>
            </a:extLst>
          </p:cNvPr>
          <p:cNvCxnSpPr>
            <a:cxnSpLocks/>
          </p:cNvCxnSpPr>
          <p:nvPr/>
        </p:nvCxnSpPr>
        <p:spPr>
          <a:xfrm>
            <a:off x="11024047" y="377156"/>
            <a:ext cx="585118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8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/>
        </p:nvGraphicFramePr>
        <p:xfrm>
          <a:off x="5448626" y="791901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/>
        </p:nvGraphicFramePr>
        <p:xfrm>
          <a:off x="5442560" y="2216946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/>
        </p:nvGraphicFramePr>
        <p:xfrm>
          <a:off x="5458308" y="3702256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4" y="4281108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55D2C7-0F78-EEDA-74D2-DF28077B1937}"/>
              </a:ext>
            </a:extLst>
          </p:cNvPr>
          <p:cNvCxnSpPr>
            <a:cxnSpLocks/>
          </p:cNvCxnSpPr>
          <p:nvPr/>
        </p:nvCxnSpPr>
        <p:spPr>
          <a:xfrm>
            <a:off x="11599659" y="377156"/>
            <a:ext cx="0" cy="75002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8185046" y="170028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7283138" y="329844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6" y="4042908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386BD6-5932-47AB-499A-F18AAF56C485}"/>
              </a:ext>
            </a:extLst>
          </p:cNvPr>
          <p:cNvSpPr txBox="1"/>
          <p:nvPr/>
        </p:nvSpPr>
        <p:spPr>
          <a:xfrm>
            <a:off x="5734220" y="4567424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internal-fwdproxynlb-1234567890-eu-central-1.elb.amazonaws.com</a:t>
            </a:r>
          </a:p>
          <a:p>
            <a:r>
              <a:rPr lang="en-GB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en-GB" sz="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192.168.3.10</a:t>
            </a:r>
            <a:endParaRPr lang="en-SK" sz="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2388078" y="3347671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/>
        </p:nvGraphicFramePr>
        <p:xfrm>
          <a:off x="1065695" y="1262353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288B2D-66FF-2031-2BB6-73185597D793}"/>
              </a:ext>
            </a:extLst>
          </p:cNvPr>
          <p:cNvCxnSpPr>
            <a:cxnSpLocks/>
          </p:cNvCxnSpPr>
          <p:nvPr/>
        </p:nvCxnSpPr>
        <p:spPr>
          <a:xfrm>
            <a:off x="4740675" y="5220490"/>
            <a:ext cx="1" cy="10108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6122359-6602-D715-E2BC-59D180DCD358}"/>
              </a:ext>
            </a:extLst>
          </p:cNvPr>
          <p:cNvCxnSpPr>
            <a:cxnSpLocks/>
          </p:cNvCxnSpPr>
          <p:nvPr/>
        </p:nvCxnSpPr>
        <p:spPr>
          <a:xfrm>
            <a:off x="4576816" y="5220490"/>
            <a:ext cx="0" cy="101087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87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7" y="2828426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9596735" y="3106601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71854262-A31D-650F-008B-E65C856BC03B}"/>
              </a:ext>
            </a:extLst>
          </p:cNvPr>
          <p:cNvSpPr/>
          <p:nvPr/>
        </p:nvSpPr>
        <p:spPr>
          <a:xfrm rot="16200000" flipH="1" flipV="1">
            <a:off x="6855339" y="2904753"/>
            <a:ext cx="302161" cy="4531488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4E4334-C2F0-944C-C8C7-1333455FA639}"/>
              </a:ext>
            </a:extLst>
          </p:cNvPr>
          <p:cNvSpPr/>
          <p:nvPr/>
        </p:nvSpPr>
        <p:spPr>
          <a:xfrm>
            <a:off x="2677806" y="307009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9D184E-B92F-5A25-4C71-503A30ED844B}"/>
              </a:ext>
            </a:extLst>
          </p:cNvPr>
          <p:cNvSpPr/>
          <p:nvPr/>
        </p:nvSpPr>
        <p:spPr>
          <a:xfrm>
            <a:off x="4556179" y="485934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6FBA03-5BA2-584D-2526-F2AB2E42643E}"/>
              </a:ext>
            </a:extLst>
          </p:cNvPr>
          <p:cNvSpPr/>
          <p:nvPr/>
        </p:nvSpPr>
        <p:spPr>
          <a:xfrm>
            <a:off x="10730606" y="30805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D2EFEE5-325B-EA45-E203-DFD49C95EA38}"/>
              </a:ext>
            </a:extLst>
          </p:cNvPr>
          <p:cNvSpPr/>
          <p:nvPr/>
        </p:nvSpPr>
        <p:spPr>
          <a:xfrm>
            <a:off x="11542232" y="319630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B6C6345-BCA8-88DF-F376-FF481556DC07}"/>
              </a:ext>
            </a:extLst>
          </p:cNvPr>
          <p:cNvSpPr/>
          <p:nvPr/>
        </p:nvSpPr>
        <p:spPr>
          <a:xfrm>
            <a:off x="8511234" y="135072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3AA2427-4DFB-074F-6A89-6A0BB4E1786E}"/>
              </a:ext>
            </a:extLst>
          </p:cNvPr>
          <p:cNvSpPr/>
          <p:nvPr/>
        </p:nvSpPr>
        <p:spPr>
          <a:xfrm>
            <a:off x="10567673" y="32095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AA18F08-D427-C261-AD32-569F85DFEB46}"/>
              </a:ext>
            </a:extLst>
          </p:cNvPr>
          <p:cNvSpPr/>
          <p:nvPr/>
        </p:nvSpPr>
        <p:spPr>
          <a:xfrm>
            <a:off x="9218355" y="4493811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A65964-4747-2B44-AAEC-7042EF8CF04C}"/>
              </a:ext>
            </a:extLst>
          </p:cNvPr>
          <p:cNvSpPr/>
          <p:nvPr/>
        </p:nvSpPr>
        <p:spPr>
          <a:xfrm>
            <a:off x="2677805" y="445708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23BB45B-ED9A-9F88-4C9D-4532102C8B0D}"/>
              </a:ext>
            </a:extLst>
          </p:cNvPr>
          <p:cNvSpPr/>
          <p:nvPr/>
        </p:nvSpPr>
        <p:spPr>
          <a:xfrm>
            <a:off x="4390377" y="4868180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6C6280-F671-8F54-3629-846587815448}"/>
              </a:ext>
            </a:extLst>
          </p:cNvPr>
          <p:cNvSpPr txBox="1"/>
          <p:nvPr/>
        </p:nvSpPr>
        <p:spPr>
          <a:xfrm>
            <a:off x="-27551" y="2636728"/>
            <a:ext cx="5578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 –x </a:t>
            </a:r>
            <a:r>
              <a:rPr lang="en-GB" sz="1000" b="1" dirty="0">
                <a:solidFill>
                  <a:srgbClr val="FF000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internal-fwdproxynlb-1234567890-eu-central-1.elb.amazonaws.com</a:t>
            </a:r>
          </a:p>
          <a:p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CFBD77C-6F41-FBDB-3E36-D0032C7B295C}"/>
              </a:ext>
            </a:extLst>
          </p:cNvPr>
          <p:cNvSpPr/>
          <p:nvPr/>
        </p:nvSpPr>
        <p:spPr>
          <a:xfrm>
            <a:off x="1078512" y="1715549"/>
            <a:ext cx="1497540" cy="34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F83FCC8-E835-7729-E598-A275F97474F7}"/>
              </a:ext>
            </a:extLst>
          </p:cNvPr>
          <p:cNvSpPr/>
          <p:nvPr/>
        </p:nvSpPr>
        <p:spPr>
          <a:xfrm>
            <a:off x="2995692" y="5854595"/>
            <a:ext cx="3405107" cy="355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F1E960-E962-F196-5253-4F65A4BEAEE9}"/>
              </a:ext>
            </a:extLst>
          </p:cNvPr>
          <p:cNvSpPr/>
          <p:nvPr/>
        </p:nvSpPr>
        <p:spPr>
          <a:xfrm>
            <a:off x="5467241" y="3898739"/>
            <a:ext cx="1815897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EFC74C8-7A37-5C3C-8CDB-1634D09F4A0D}"/>
              </a:ext>
            </a:extLst>
          </p:cNvPr>
          <p:cNvSpPr/>
          <p:nvPr/>
        </p:nvSpPr>
        <p:spPr>
          <a:xfrm>
            <a:off x="5448771" y="2888461"/>
            <a:ext cx="1824830" cy="34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C25FB4-007F-9FF5-DCFB-BCFE4DBC84ED}"/>
              </a:ext>
            </a:extLst>
          </p:cNvPr>
          <p:cNvSpPr/>
          <p:nvPr/>
        </p:nvSpPr>
        <p:spPr>
          <a:xfrm>
            <a:off x="5448626" y="1469866"/>
            <a:ext cx="1834512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B9590D-50E3-DC8A-81A7-3C34B69AB024}"/>
              </a:ext>
            </a:extLst>
          </p:cNvPr>
          <p:cNvSpPr/>
          <p:nvPr/>
        </p:nvSpPr>
        <p:spPr>
          <a:xfrm>
            <a:off x="5442559" y="1003405"/>
            <a:ext cx="1834512" cy="29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E119CA7-2A1B-FAD3-108F-09C2D89787C0}"/>
              </a:ext>
            </a:extLst>
          </p:cNvPr>
          <p:cNvSpPr/>
          <p:nvPr/>
        </p:nvSpPr>
        <p:spPr>
          <a:xfrm>
            <a:off x="5442559" y="2671104"/>
            <a:ext cx="1834512" cy="281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0478914-760F-AF91-46B1-87B6820EFC66}"/>
              </a:ext>
            </a:extLst>
          </p:cNvPr>
          <p:cNvSpPr/>
          <p:nvPr/>
        </p:nvSpPr>
        <p:spPr>
          <a:xfrm>
            <a:off x="1082777" y="1491038"/>
            <a:ext cx="1493275" cy="266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F17169-7B59-C09C-1E01-7800D7E20C84}"/>
              </a:ext>
            </a:extLst>
          </p:cNvPr>
          <p:cNvSpPr/>
          <p:nvPr/>
        </p:nvSpPr>
        <p:spPr>
          <a:xfrm>
            <a:off x="7733976" y="308075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8DCD7DA-ECF5-CD37-2035-8F1345EFD881}"/>
              </a:ext>
            </a:extLst>
          </p:cNvPr>
          <p:cNvSpPr/>
          <p:nvPr/>
        </p:nvSpPr>
        <p:spPr>
          <a:xfrm>
            <a:off x="7767728" y="423039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9BB970A-5626-469E-37BA-295A717C8783}"/>
              </a:ext>
            </a:extLst>
          </p:cNvPr>
          <p:cNvSpPr/>
          <p:nvPr/>
        </p:nvSpPr>
        <p:spPr>
          <a:xfrm>
            <a:off x="7590911" y="305023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BE6B8C5-2D2C-8ABB-0C01-64C0193674DC}"/>
              </a:ext>
            </a:extLst>
          </p:cNvPr>
          <p:cNvSpPr/>
          <p:nvPr/>
        </p:nvSpPr>
        <p:spPr>
          <a:xfrm>
            <a:off x="8524052" y="147011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D2F887-11EE-26D3-4EF5-AE319ADFB877}"/>
              </a:ext>
            </a:extLst>
          </p:cNvPr>
          <p:cNvSpPr txBox="1"/>
          <p:nvPr/>
        </p:nvSpPr>
        <p:spPr>
          <a:xfrm>
            <a:off x="3907904" y="133316"/>
            <a:ext cx="140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dirty="0">
                <a:solidFill>
                  <a:schemeClr val="tx2"/>
                </a:solidFill>
              </a:rPr>
              <a:t>Explicit proxy</a:t>
            </a:r>
          </a:p>
          <a:p>
            <a:pPr algn="ctr"/>
            <a:r>
              <a:rPr lang="en-SK" dirty="0">
                <a:solidFill>
                  <a:schemeClr val="tx2"/>
                </a:solidFill>
              </a:rPr>
              <a:t> network flow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11209" y="2756139"/>
            <a:ext cx="241901" cy="233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29BA1-F1DC-5396-156E-6F72F1251E40}"/>
              </a:ext>
            </a:extLst>
          </p:cNvPr>
          <p:cNvSpPr txBox="1"/>
          <p:nvPr/>
        </p:nvSpPr>
        <p:spPr>
          <a:xfrm>
            <a:off x="10999337" y="3579628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000" dirty="0">
                <a:solidFill>
                  <a:srgbClr val="FF9A00"/>
                </a:solidFill>
              </a:rPr>
              <a:t>www.amazon.com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F3E8F1-0C7A-8476-2D86-F455AB48F39F}"/>
              </a:ext>
            </a:extLst>
          </p:cNvPr>
          <p:cNvGrpSpPr>
            <a:grpSpLocks noChangeAspect="1"/>
          </p:cNvGrpSpPr>
          <p:nvPr/>
        </p:nvGrpSpPr>
        <p:grpSpPr>
          <a:xfrm>
            <a:off x="7886509" y="2523003"/>
            <a:ext cx="564518" cy="508000"/>
            <a:chOff x="4019607" y="1746409"/>
            <a:chExt cx="1258245" cy="1132273"/>
          </a:xfrm>
        </p:grpSpPr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E57C2E0D-88B4-1929-4BD7-EA2A2E672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65BD6E1-FA10-E3B3-4892-B11D41077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sp>
        <p:nvSpPr>
          <p:cNvPr id="87" name="Untertitel 2">
            <a:extLst>
              <a:ext uri="{FF2B5EF4-FFF2-40B4-BE49-F238E27FC236}">
                <a16:creationId xmlns:a16="http://schemas.microsoft.com/office/drawing/2014/main" id="{12AAEF2A-C455-0C04-096B-6CA35BC53FB1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 0.32477 L 0.1513 0.31968 L 0.15208 0.2801 " pathEditMode="relative" ptsTypes="AAAA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8 0 L 0.01315 0.06042 L 0.38255 0.06181 L 0.38112 -0.0331 " pathEditMode="relative" ptsTypes="AAAAA">
                                      <p:cBhvr>
                                        <p:cTn id="2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56 -0.04167 L -0.12265 -0.04306 " pathEditMode="relative" ptsTypes="AAA">
                                      <p:cBhvr>
                                        <p:cTn id="3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94 0.00139 L -0.00859 -0.16806 " pathEditMode="relative" ptsTypes="AAA">
                                      <p:cBhvr>
                                        <p:cTn id="52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 -0.23472 L 0.07734 -0.23611 " pathEditMode="relative" ptsTypes="AAA">
                                      <p:cBhvr>
                                        <p:cTn id="78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5 -0.14074 L 0.1681 -0.13958 " pathEditMode="relative" ptsTypes="AAA">
                                      <p:cBhvr>
                                        <p:cTn id="10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31 -0.00486 L 0.06875 0.4051 " pathEditMode="relative" ptsTypes="AAA">
                                      <p:cBhvr>
                                        <p:cTn id="11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7 -0.44584 L -0.06602 -0.44815 " pathEditMode="relative" ptsTypes="AAA">
                                      <p:cBhvr>
                                        <p:cTn id="13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01 -0.00185 L -0.16823 0.15324 " pathEditMode="relative" ptsTypes="AAA">
                                      <p:cBhvr>
                                        <p:cTn id="14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656 -0.00139 L -0.07656 0.23611 " pathEditMode="relative" ptsTypes="AAA">
                                      <p:cBhvr>
                                        <p:cTn id="161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945 L 0.12265 0.07084 L 0.12109 0.32362 L -0.25079 0.32362 L -0.25235 0.25973 " pathEditMode="relative" ptsTypes="AAAAAA">
                                      <p:cBhvr>
                                        <p:cTn id="191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5 0.0007 L 0.01067 0.05625 L -0.1448 0.05695 L -0.14375 -0.06643 " pathEditMode="relative" ptsTypes="AAAAA">
                                      <p:cBhvr>
                                        <p:cTn id="2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500"/>
                            </p:stCondLst>
                            <p:childTnLst>
                              <p:par>
                                <p:cTn id="20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6875 0.00013 -0.1375 0.00026 -0.20625 " pathEditMode="relative" ptsTypes="AA">
                                      <p:cBhvr>
                                        <p:cTn id="22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/>
      <p:bldP spid="62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6E698DE4-7CA7-4A72-B66B-6A4E0F1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0386254-9D06-2231-9F27-F275B256A064}"/>
              </a:ext>
            </a:extLst>
          </p:cNvPr>
          <p:cNvSpPr txBox="1">
            <a:spLocks/>
          </p:cNvSpPr>
          <p:nvPr/>
        </p:nvSpPr>
        <p:spPr bwMode="gray">
          <a:xfrm>
            <a:off x="5102020" y="337643"/>
            <a:ext cx="661373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A true serverless ?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5C182F-6A58-0CF2-9B83-DB6FD8C76F7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212A37C5-5C7B-3CDF-31DA-11FC6E6BCAC3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7" name="Graphic 20">
              <a:extLst>
                <a:ext uri="{FF2B5EF4-FFF2-40B4-BE49-F238E27FC236}">
                  <a16:creationId xmlns:a16="http://schemas.microsoft.com/office/drawing/2014/main" id="{B3A5AAAB-E904-7EC8-781F-B0A83609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3A210430-312F-4201-9BF6-739C18C0CB69}"/>
              </a:ext>
            </a:extLst>
          </p:cNvPr>
          <p:cNvSpPr txBox="1">
            <a:spLocks/>
          </p:cNvSpPr>
          <p:nvPr/>
        </p:nvSpPr>
        <p:spPr bwMode="gray">
          <a:xfrm>
            <a:off x="9029772" y="4084560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Whitelist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2A8937-3E31-2902-E61E-68CFBE79618D}"/>
              </a:ext>
            </a:extLst>
          </p:cNvPr>
          <p:cNvSpPr txBox="1">
            <a:spLocks/>
          </p:cNvSpPr>
          <p:nvPr/>
        </p:nvSpPr>
        <p:spPr bwMode="gray">
          <a:xfrm>
            <a:off x="9029772" y="4439043"/>
            <a:ext cx="2109870" cy="304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Logs in CloudWatch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26A085-DE02-B959-1D44-D74269C15A49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1114047"/>
            <a:chOff x="9026279" y="3783686"/>
            <a:chExt cx="2799732" cy="1114047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B0625E4D-E342-61AC-0505-6B46BB64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343E17FB-DEE5-C2EE-ED47-1086F399650D}"/>
                </a:ext>
              </a:extLst>
            </p:cNvPr>
            <p:cNvSpPr/>
            <p:nvPr/>
          </p:nvSpPr>
          <p:spPr>
            <a:xfrm>
              <a:off x="9050114" y="4736920"/>
              <a:ext cx="164605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0" name="Picture 19" descr="(none)">
              <a:extLst>
                <a:ext uri="{FF2B5EF4-FFF2-40B4-BE49-F238E27FC236}">
                  <a16:creationId xmlns:a16="http://schemas.microsoft.com/office/drawing/2014/main" id="{DB1B3E12-A2FD-F220-567E-753693DBA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44">
              <a:extLst>
                <a:ext uri="{FF2B5EF4-FFF2-40B4-BE49-F238E27FC236}">
                  <a16:creationId xmlns:a16="http://schemas.microsoft.com/office/drawing/2014/main" id="{EFFADE54-E2ED-C189-5AC7-3FC451464D1E}"/>
                </a:ext>
              </a:extLst>
            </p:cNvPr>
            <p:cNvSpPr/>
            <p:nvPr/>
          </p:nvSpPr>
          <p:spPr>
            <a:xfrm>
              <a:off x="10150691" y="4588923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Straight Connector 18">
              <a:extLst>
                <a:ext uri="{FF2B5EF4-FFF2-40B4-BE49-F238E27FC236}">
                  <a16:creationId xmlns:a16="http://schemas.microsoft.com/office/drawing/2014/main" id="{DD42665C-5AE2-AB3F-A05C-A03D1D8EE0F0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207349-AC8D-29F0-CACD-C8421B5BCE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1099"/>
              <a:chOff x="10590556" y="571188"/>
              <a:chExt cx="914399" cy="1046753"/>
            </a:xfrm>
          </p:grpSpPr>
          <p:pic>
            <p:nvPicPr>
              <p:cNvPr id="29" name="Picture 28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80D5125-314E-2C17-3703-22C7B295D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30" name="Titel 1">
                <a:extLst>
                  <a:ext uri="{FF2B5EF4-FFF2-40B4-BE49-F238E27FC236}">
                    <a16:creationId xmlns:a16="http://schemas.microsoft.com/office/drawing/2014/main" id="{F81F116F-744D-EBFE-4C26-99964462E12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52059" y="1489987"/>
                <a:ext cx="675867" cy="12795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C96A103A-F238-3BC3-4EC4-A4F0AEE4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14C37B2-7D53-193F-4ECA-86AEA163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51F74ABC-254D-4C63-9655-565C5E604F4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0" y="4102312"/>
              <a:ext cx="743877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Squid Proxy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2275B76A-1E3E-2E2A-7522-2E3C48BDDD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26021" y="4514751"/>
              <a:ext cx="488156" cy="9141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" dirty="0">
                  <a:solidFill>
                    <a:schemeClr val="tx1"/>
                  </a:solidFill>
                </a:rPr>
                <a:t>FluentBit</a:t>
              </a:r>
            </a:p>
          </p:txBody>
        </p:sp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7A2372E-6FCD-5A4E-9705-CEECC339981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A58327-71AD-85D8-FA8E-54742CF02280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E43976-0AE1-7018-C815-388213A7669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C4287469-C3B8-65EE-4E7E-2FED684F86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4" name="Graphic 9">
              <a:extLst>
                <a:ext uri="{FF2B5EF4-FFF2-40B4-BE49-F238E27FC236}">
                  <a16:creationId xmlns:a16="http://schemas.microsoft.com/office/drawing/2014/main" id="{B45A055C-CDE4-3AE4-C6E4-30FF05C9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FEC2FDC5-D603-3008-71F2-83446F86C6B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6" name="Graphic 13">
              <a:extLst>
                <a:ext uri="{FF2B5EF4-FFF2-40B4-BE49-F238E27FC236}">
                  <a16:creationId xmlns:a16="http://schemas.microsoft.com/office/drawing/2014/main" id="{DFD86EDF-7176-5288-AB24-EBAB0288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F8B3AFB3-5506-F5CE-75EA-861BF8D5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A1ADF3B6-FBB0-1EF3-810E-70B0D7BD82CC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F13404-3428-B890-8D00-5E33E4B275CA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622D05B2-73F1-9BF5-399D-0A611DAA812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41" name="Graphic 9">
              <a:extLst>
                <a:ext uri="{FF2B5EF4-FFF2-40B4-BE49-F238E27FC236}">
                  <a16:creationId xmlns:a16="http://schemas.microsoft.com/office/drawing/2014/main" id="{8D7C16F8-D638-4CE4-8007-D3E3157C0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403F5D10-9C90-C6C0-2568-28AFC3FF0B4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3" name="Graphic 13">
              <a:extLst>
                <a:ext uri="{FF2B5EF4-FFF2-40B4-BE49-F238E27FC236}">
                  <a16:creationId xmlns:a16="http://schemas.microsoft.com/office/drawing/2014/main" id="{B037E11D-D7C4-EFDE-A539-309D991A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15">
              <a:extLst>
                <a:ext uri="{FF2B5EF4-FFF2-40B4-BE49-F238E27FC236}">
                  <a16:creationId xmlns:a16="http://schemas.microsoft.com/office/drawing/2014/main" id="{B71F5645-949B-CBEA-E5B6-7D7E6040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BAB829B-F90E-0477-1D95-CDEA0D776503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46" name="Rectangle 8">
            <a:extLst>
              <a:ext uri="{FF2B5EF4-FFF2-40B4-BE49-F238E27FC236}">
                <a16:creationId xmlns:a16="http://schemas.microsoft.com/office/drawing/2014/main" id="{F818D453-BE68-7CB0-73C2-78F58C6E9B9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47" name="Graphic 9">
            <a:extLst>
              <a:ext uri="{FF2B5EF4-FFF2-40B4-BE49-F238E27FC236}">
                <a16:creationId xmlns:a16="http://schemas.microsoft.com/office/drawing/2014/main" id="{A0D31CF7-AE60-FFBA-3093-F5780649F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12">
            <a:extLst>
              <a:ext uri="{FF2B5EF4-FFF2-40B4-BE49-F238E27FC236}">
                <a16:creationId xmlns:a16="http://schemas.microsoft.com/office/drawing/2014/main" id="{1603044E-5733-6664-C243-A139983DA895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9" name="Graphic 13">
            <a:extLst>
              <a:ext uri="{FF2B5EF4-FFF2-40B4-BE49-F238E27FC236}">
                <a16:creationId xmlns:a16="http://schemas.microsoft.com/office/drawing/2014/main" id="{A7CABB6D-4016-B32A-F012-8F0788546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15">
            <a:extLst>
              <a:ext uri="{FF2B5EF4-FFF2-40B4-BE49-F238E27FC236}">
                <a16:creationId xmlns:a16="http://schemas.microsoft.com/office/drawing/2014/main" id="{2646E44C-1D21-A9EE-668B-F59343DA6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24">
            <a:extLst>
              <a:ext uri="{FF2B5EF4-FFF2-40B4-BE49-F238E27FC236}">
                <a16:creationId xmlns:a16="http://schemas.microsoft.com/office/drawing/2014/main" id="{4C41CA2D-28F7-0517-4A24-B2ABC2301E1E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44BD13-93B3-51BC-50B3-CDCE30694BB8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53" name="Rectangle 8">
              <a:extLst>
                <a:ext uri="{FF2B5EF4-FFF2-40B4-BE49-F238E27FC236}">
                  <a16:creationId xmlns:a16="http://schemas.microsoft.com/office/drawing/2014/main" id="{D5BDA974-6025-724B-E385-31A540245C27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54" name="Graphic 9">
              <a:extLst>
                <a:ext uri="{FF2B5EF4-FFF2-40B4-BE49-F238E27FC236}">
                  <a16:creationId xmlns:a16="http://schemas.microsoft.com/office/drawing/2014/main" id="{5F9CE672-DA25-8B3C-BF53-1B09782A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Rectangle 12">
              <a:extLst>
                <a:ext uri="{FF2B5EF4-FFF2-40B4-BE49-F238E27FC236}">
                  <a16:creationId xmlns:a16="http://schemas.microsoft.com/office/drawing/2014/main" id="{137BCEB2-5FAC-65E4-9230-E4D5211DAAD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Graphic 13">
              <a:extLst>
                <a:ext uri="{FF2B5EF4-FFF2-40B4-BE49-F238E27FC236}">
                  <a16:creationId xmlns:a16="http://schemas.microsoft.com/office/drawing/2014/main" id="{EF06E276-08CE-7A62-A89B-2D8C33A4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15">
              <a:extLst>
                <a:ext uri="{FF2B5EF4-FFF2-40B4-BE49-F238E27FC236}">
                  <a16:creationId xmlns:a16="http://schemas.microsoft.com/office/drawing/2014/main" id="{60700FD4-AEB9-FF86-0B6D-5346B336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24">
              <a:extLst>
                <a:ext uri="{FF2B5EF4-FFF2-40B4-BE49-F238E27FC236}">
                  <a16:creationId xmlns:a16="http://schemas.microsoft.com/office/drawing/2014/main" id="{72EC3143-7AE4-0B50-769E-480B1D2462D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7ECE0B-FE51-1695-FA21-0BB31FAB05EB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5C8756-B592-C421-7475-4EF775A6D40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9C11D21-2FD6-65D9-9D7F-22FB88377B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64" name="Rectangle 10">
                  <a:extLst>
                    <a:ext uri="{FF2B5EF4-FFF2-40B4-BE49-F238E27FC236}">
                      <a16:creationId xmlns:a16="http://schemas.microsoft.com/office/drawing/2014/main" id="{CB219D7B-8026-0BBA-9190-E898C485B587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65" name="Graphic 5">
                  <a:extLst>
                    <a:ext uri="{FF2B5EF4-FFF2-40B4-BE49-F238E27FC236}">
                      <a16:creationId xmlns:a16="http://schemas.microsoft.com/office/drawing/2014/main" id="{996B5ABD-37C4-AD7C-1EFE-76724B118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3" name="Picture 14">
                <a:extLst>
                  <a:ext uri="{FF2B5EF4-FFF2-40B4-BE49-F238E27FC236}">
                    <a16:creationId xmlns:a16="http://schemas.microsoft.com/office/drawing/2014/main" id="{0BFC827C-CB1B-C7EF-4C3C-FA7696673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1" name="TextBox 47">
              <a:extLst>
                <a:ext uri="{FF2B5EF4-FFF2-40B4-BE49-F238E27FC236}">
                  <a16:creationId xmlns:a16="http://schemas.microsoft.com/office/drawing/2014/main" id="{A365938B-4561-F002-1C02-F4A5EB9182BC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6" name="Rectangle 29">
            <a:extLst>
              <a:ext uri="{FF2B5EF4-FFF2-40B4-BE49-F238E27FC236}">
                <a16:creationId xmlns:a16="http://schemas.microsoft.com/office/drawing/2014/main" id="{2732BF02-3055-2D6A-93C2-EFDB66B2752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67" name="Graphic 30">
            <a:extLst>
              <a:ext uri="{FF2B5EF4-FFF2-40B4-BE49-F238E27FC236}">
                <a16:creationId xmlns:a16="http://schemas.microsoft.com/office/drawing/2014/main" id="{12C7FAB8-C51F-DE72-0F2B-35EAB4164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roup 6">
            <a:extLst>
              <a:ext uri="{FF2B5EF4-FFF2-40B4-BE49-F238E27FC236}">
                <a16:creationId xmlns:a16="http://schemas.microsoft.com/office/drawing/2014/main" id="{ADCFF979-4BC0-9A58-B9EF-3DC215456716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69" name="Oval 16">
              <a:extLst>
                <a:ext uri="{FF2B5EF4-FFF2-40B4-BE49-F238E27FC236}">
                  <a16:creationId xmlns:a16="http://schemas.microsoft.com/office/drawing/2014/main" id="{A458FF83-A6AA-8980-089D-FA9666FCE7B9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70" name="Graphic 17">
              <a:extLst>
                <a:ext uri="{FF2B5EF4-FFF2-40B4-BE49-F238E27FC236}">
                  <a16:creationId xmlns:a16="http://schemas.microsoft.com/office/drawing/2014/main" id="{D58522D3-FC0D-CB7A-B577-6F9F716B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3E7C8B30-C92A-ACB1-5E18-0F46AB7144E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72" name="Rectangle 26">
            <a:extLst>
              <a:ext uri="{FF2B5EF4-FFF2-40B4-BE49-F238E27FC236}">
                <a16:creationId xmlns:a16="http://schemas.microsoft.com/office/drawing/2014/main" id="{6CE58E00-3B62-8394-3902-213472ED288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3" name="Picture 5">
            <a:extLst>
              <a:ext uri="{FF2B5EF4-FFF2-40B4-BE49-F238E27FC236}">
                <a16:creationId xmlns:a16="http://schemas.microsoft.com/office/drawing/2014/main" id="{D5F83F55-0C99-9367-7792-CC22B151AB7C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raphic 28">
            <a:extLst>
              <a:ext uri="{FF2B5EF4-FFF2-40B4-BE49-F238E27FC236}">
                <a16:creationId xmlns:a16="http://schemas.microsoft.com/office/drawing/2014/main" id="{8678D25F-B835-43EE-42A8-B672E9AA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Box 39">
            <a:extLst>
              <a:ext uri="{FF2B5EF4-FFF2-40B4-BE49-F238E27FC236}">
                <a16:creationId xmlns:a16="http://schemas.microsoft.com/office/drawing/2014/main" id="{B0F68CB0-EFD9-CE21-87B7-D1BF81181CE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6" name="Rectangle 26">
            <a:extLst>
              <a:ext uri="{FF2B5EF4-FFF2-40B4-BE49-F238E27FC236}">
                <a16:creationId xmlns:a16="http://schemas.microsoft.com/office/drawing/2014/main" id="{DC5C9FA4-50DE-00E9-0E15-8E449B993F33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7" name="Picture 5">
            <a:extLst>
              <a:ext uri="{FF2B5EF4-FFF2-40B4-BE49-F238E27FC236}">
                <a16:creationId xmlns:a16="http://schemas.microsoft.com/office/drawing/2014/main" id="{6193EACD-B1C6-40E5-8A08-06E2D973585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raphic 28">
            <a:extLst>
              <a:ext uri="{FF2B5EF4-FFF2-40B4-BE49-F238E27FC236}">
                <a16:creationId xmlns:a16="http://schemas.microsoft.com/office/drawing/2014/main" id="{37E6B30D-9C1F-A90F-E86B-3B4F8C8A1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9">
            <a:extLst>
              <a:ext uri="{FF2B5EF4-FFF2-40B4-BE49-F238E27FC236}">
                <a16:creationId xmlns:a16="http://schemas.microsoft.com/office/drawing/2014/main" id="{CFBDC92B-C000-9C94-2359-5FCD1D74A920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0" name="Rectangle 26">
            <a:extLst>
              <a:ext uri="{FF2B5EF4-FFF2-40B4-BE49-F238E27FC236}">
                <a16:creationId xmlns:a16="http://schemas.microsoft.com/office/drawing/2014/main" id="{4A5094B0-B09E-83DA-3F15-34AD79879B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1" name="Picture 5">
            <a:extLst>
              <a:ext uri="{FF2B5EF4-FFF2-40B4-BE49-F238E27FC236}">
                <a16:creationId xmlns:a16="http://schemas.microsoft.com/office/drawing/2014/main" id="{B7B12305-7010-81C5-8BF9-9377E3C04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raphic 28">
            <a:extLst>
              <a:ext uri="{FF2B5EF4-FFF2-40B4-BE49-F238E27FC236}">
                <a16:creationId xmlns:a16="http://schemas.microsoft.com/office/drawing/2014/main" id="{F66AAA64-F430-241F-6340-E5DA8C3E8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Box 39">
            <a:extLst>
              <a:ext uri="{FF2B5EF4-FFF2-40B4-BE49-F238E27FC236}">
                <a16:creationId xmlns:a16="http://schemas.microsoft.com/office/drawing/2014/main" id="{B6935EF2-0BCF-AA0A-8B95-566A86A9D219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9" name="Rectangle 26">
            <a:extLst>
              <a:ext uri="{FF2B5EF4-FFF2-40B4-BE49-F238E27FC236}">
                <a16:creationId xmlns:a16="http://schemas.microsoft.com/office/drawing/2014/main" id="{3ADB3649-EFE2-B9A9-FDC2-C63AC4998D89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0" name="Picture 5">
            <a:extLst>
              <a:ext uri="{FF2B5EF4-FFF2-40B4-BE49-F238E27FC236}">
                <a16:creationId xmlns:a16="http://schemas.microsoft.com/office/drawing/2014/main" id="{7D41B77F-6B9A-B38F-AD74-ACA28FEAD11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raphic 28">
            <a:extLst>
              <a:ext uri="{FF2B5EF4-FFF2-40B4-BE49-F238E27FC236}">
                <a16:creationId xmlns:a16="http://schemas.microsoft.com/office/drawing/2014/main" id="{4A19B143-3861-5AC0-BAFB-25FC152F6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9">
            <a:extLst>
              <a:ext uri="{FF2B5EF4-FFF2-40B4-BE49-F238E27FC236}">
                <a16:creationId xmlns:a16="http://schemas.microsoft.com/office/drawing/2014/main" id="{3A362E5B-C8D4-52BD-EF85-34C91DA32D96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6464D69-7E9C-D79E-137A-8E7C1955BDCC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1B8F85D-C296-91D9-BF2D-6DEA02AE23C2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0A87E5-DF88-D3DC-7CDB-235B16B50359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495D79F-0559-3B95-A5F6-A9EDA45BB5C9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0048079-9987-4C63-6776-E572A2BF06E8}"/>
              </a:ext>
            </a:extLst>
          </p:cNvPr>
          <p:cNvCxnSpPr>
            <a:stCxn id="7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1CD7871-1906-6005-E51F-8489FBC2F70E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FE459D6-19F8-0DDE-26D9-58E0E506C05F}"/>
              </a:ext>
            </a:extLst>
          </p:cNvPr>
          <p:cNvCxnSpPr>
            <a:stCxn id="100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784FABE-A3BD-6823-5BD8-38E5866A7263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34">
            <a:extLst>
              <a:ext uri="{FF2B5EF4-FFF2-40B4-BE49-F238E27FC236}">
                <a16:creationId xmlns:a16="http://schemas.microsoft.com/office/drawing/2014/main" id="{DA193380-4179-83EC-555B-FBD9DFBFA85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2" name="Graphic 36">
            <a:extLst>
              <a:ext uri="{FF2B5EF4-FFF2-40B4-BE49-F238E27FC236}">
                <a16:creationId xmlns:a16="http://schemas.microsoft.com/office/drawing/2014/main" id="{D07A84B3-A5CE-35B5-A93D-506C32A34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TextBox 40">
            <a:extLst>
              <a:ext uri="{FF2B5EF4-FFF2-40B4-BE49-F238E27FC236}">
                <a16:creationId xmlns:a16="http://schemas.microsoft.com/office/drawing/2014/main" id="{199DEB73-07DD-4318-F073-03E6B9D80032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14" name="TextBox 38">
            <a:extLst>
              <a:ext uri="{FF2B5EF4-FFF2-40B4-BE49-F238E27FC236}">
                <a16:creationId xmlns:a16="http://schemas.microsoft.com/office/drawing/2014/main" id="{3EB39945-4516-053A-E0CE-6DDE88DE9FD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5" name="Picture 13">
            <a:extLst>
              <a:ext uri="{FF2B5EF4-FFF2-40B4-BE49-F238E27FC236}">
                <a16:creationId xmlns:a16="http://schemas.microsoft.com/office/drawing/2014/main" id="{3572E021-0D89-1D65-D47C-C71CFFC9E73F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5">
            <a:extLst>
              <a:ext uri="{FF2B5EF4-FFF2-40B4-BE49-F238E27FC236}">
                <a16:creationId xmlns:a16="http://schemas.microsoft.com/office/drawing/2014/main" id="{CEC030EC-E515-53ED-8219-D81E73A9EE3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Rectangle 8">
            <a:extLst>
              <a:ext uri="{FF2B5EF4-FFF2-40B4-BE49-F238E27FC236}">
                <a16:creationId xmlns:a16="http://schemas.microsoft.com/office/drawing/2014/main" id="{33738EBB-8D37-A5E2-72EF-5731BCAFEC5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8" name="Graphic 9">
            <a:extLst>
              <a:ext uri="{FF2B5EF4-FFF2-40B4-BE49-F238E27FC236}">
                <a16:creationId xmlns:a16="http://schemas.microsoft.com/office/drawing/2014/main" id="{FFBF0476-950C-F90B-66DE-4ECB69266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2" descr="(icon)">
            <a:extLst>
              <a:ext uri="{FF2B5EF4-FFF2-40B4-BE49-F238E27FC236}">
                <a16:creationId xmlns:a16="http://schemas.microsoft.com/office/drawing/2014/main" id="{00542364-63B5-AECD-8D15-ED618355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39">
            <a:extLst>
              <a:ext uri="{FF2B5EF4-FFF2-40B4-BE49-F238E27FC236}">
                <a16:creationId xmlns:a16="http://schemas.microsoft.com/office/drawing/2014/main" id="{3073C841-A17D-3D39-A418-9D354466E867}"/>
              </a:ext>
            </a:extLst>
          </p:cNvPr>
          <p:cNvSpPr/>
          <p:nvPr/>
        </p:nvSpPr>
        <p:spPr>
          <a:xfrm>
            <a:off x="5131791" y="4340242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21" name="Picture 4" descr="(icon)">
            <a:extLst>
              <a:ext uri="{FF2B5EF4-FFF2-40B4-BE49-F238E27FC236}">
                <a16:creationId xmlns:a16="http://schemas.microsoft.com/office/drawing/2014/main" id="{198C1EBB-C63F-0DC0-079F-E17AA605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6" descr="(icon)">
            <a:extLst>
              <a:ext uri="{FF2B5EF4-FFF2-40B4-BE49-F238E27FC236}">
                <a16:creationId xmlns:a16="http://schemas.microsoft.com/office/drawing/2014/main" id="{BD7D1A70-E0CA-555B-4D48-30AAB2BB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A867DBB-FA68-DAF1-83E0-B63F4E6C4E6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26">
            <a:extLst>
              <a:ext uri="{FF2B5EF4-FFF2-40B4-BE49-F238E27FC236}">
                <a16:creationId xmlns:a16="http://schemas.microsoft.com/office/drawing/2014/main" id="{F2E3176A-B8AA-A5D7-B30B-3D86F868FE7C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25" name="Picture 5">
            <a:extLst>
              <a:ext uri="{FF2B5EF4-FFF2-40B4-BE49-F238E27FC236}">
                <a16:creationId xmlns:a16="http://schemas.microsoft.com/office/drawing/2014/main" id="{624E4400-E5AD-BA6E-84F1-94EE3BE6C255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raphic 28">
            <a:extLst>
              <a:ext uri="{FF2B5EF4-FFF2-40B4-BE49-F238E27FC236}">
                <a16:creationId xmlns:a16="http://schemas.microsoft.com/office/drawing/2014/main" id="{3F69AAF0-5A60-15F0-EF3E-C7B9DF14E8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CC7B1A7-7130-74C1-8B06-25A1BA20B735}"/>
              </a:ext>
            </a:extLst>
          </p:cNvPr>
          <p:cNvCxnSpPr>
            <a:cxnSpLocks/>
            <a:stCxn id="115" idx="3"/>
            <a:endCxn id="125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5B0FB91-00C8-F500-E076-0ADD1B0BCFC3}"/>
              </a:ext>
            </a:extLst>
          </p:cNvPr>
          <p:cNvCxnSpPr>
            <a:stCxn id="125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3">
            <a:extLst>
              <a:ext uri="{FF2B5EF4-FFF2-40B4-BE49-F238E27FC236}">
                <a16:creationId xmlns:a16="http://schemas.microsoft.com/office/drawing/2014/main" id="{A29463B0-2C71-9BB2-BDD8-6CD96A172288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TextBox 38">
            <a:extLst>
              <a:ext uri="{FF2B5EF4-FFF2-40B4-BE49-F238E27FC236}">
                <a16:creationId xmlns:a16="http://schemas.microsoft.com/office/drawing/2014/main" id="{19A46928-0295-907E-C6EF-EE09F9691F57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31" name="TextBox 39">
            <a:extLst>
              <a:ext uri="{FF2B5EF4-FFF2-40B4-BE49-F238E27FC236}">
                <a16:creationId xmlns:a16="http://schemas.microsoft.com/office/drawing/2014/main" id="{4543C8A7-CA51-82B8-C583-39F53D6A8360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C08DEA9-4470-5DA8-89C9-1D864EEE07A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10238531" y="5756871"/>
            <a:ext cx="630161" cy="63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CC42EE9-7268-CDCF-3CE0-2CE48E78DBCF}"/>
              </a:ext>
            </a:extLst>
          </p:cNvPr>
          <p:cNvSpPr txBox="1">
            <a:spLocks/>
          </p:cNvSpPr>
          <p:nvPr/>
        </p:nvSpPr>
        <p:spPr bwMode="gray">
          <a:xfrm>
            <a:off x="7896709" y="6358533"/>
            <a:ext cx="5294298" cy="7591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Network LB</a:t>
            </a:r>
          </a:p>
          <a:p>
            <a:pPr algn="ctr"/>
            <a:r>
              <a:rPr lang="en-GB" sz="900" dirty="0">
                <a:cs typeface="Arial" panose="020B0604020202020204" pitchFamily="34" charset="0"/>
              </a:rPr>
              <a:t>internal-fwdproxynlb-1234567890-eu-central-1.elb.amazonanaws.com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cs typeface="Arial" panose="020B0604020202020204" pitchFamily="34" charset="0"/>
              </a:rPr>
              <a:t>192.168.3.10</a:t>
            </a:r>
            <a:endParaRPr lang="en-SK" sz="1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EB99E0A-5CF2-EFB6-1ED6-16C5669241AB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31238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3" name="Picture 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86E718A-B4B3-0427-2E27-CF46AB0A1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10058891" y="87867"/>
            <a:ext cx="1889959" cy="18672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E9E8D8-29AD-33CE-A819-332BEB4A824C}"/>
              </a:ext>
            </a:extLst>
          </p:cNvPr>
          <p:cNvSpPr/>
          <p:nvPr/>
        </p:nvSpPr>
        <p:spPr>
          <a:xfrm>
            <a:off x="10058891" y="2016871"/>
            <a:ext cx="1889959" cy="1722506"/>
          </a:xfrm>
          <a:prstGeom prst="rect">
            <a:avLst/>
          </a:prstGeom>
          <a:solidFill>
            <a:srgbClr val="442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17C06D-8153-A47C-EA0E-372023C41F20}"/>
              </a:ext>
            </a:extLst>
          </p:cNvPr>
          <p:cNvSpPr/>
          <p:nvPr/>
        </p:nvSpPr>
        <p:spPr>
          <a:xfrm>
            <a:off x="360000" y="5586903"/>
            <a:ext cx="6010244" cy="1053823"/>
          </a:xfrm>
          <a:prstGeom prst="rect">
            <a:avLst/>
          </a:prstGeom>
          <a:solidFill>
            <a:srgbClr val="442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6AF1D-6C25-2F5E-D6EE-86D628E36533}"/>
              </a:ext>
            </a:extLst>
          </p:cNvPr>
          <p:cNvSpPr/>
          <p:nvPr/>
        </p:nvSpPr>
        <p:spPr>
          <a:xfrm>
            <a:off x="360000" y="4769983"/>
            <a:ext cx="6010244" cy="765140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F7381-6A11-3D5D-ED0C-429BC9A9F625}"/>
              </a:ext>
            </a:extLst>
          </p:cNvPr>
          <p:cNvSpPr/>
          <p:nvPr/>
        </p:nvSpPr>
        <p:spPr>
          <a:xfrm>
            <a:off x="360000" y="973184"/>
            <a:ext cx="6008688" cy="3744612"/>
          </a:xfrm>
          <a:prstGeom prst="rect">
            <a:avLst/>
          </a:prstGeom>
          <a:solidFill>
            <a:srgbClr val="C2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ADA624-9B27-D884-FE85-A72A35B78909}"/>
              </a:ext>
            </a:extLst>
          </p:cNvPr>
          <p:cNvSpPr/>
          <p:nvPr/>
        </p:nvSpPr>
        <p:spPr>
          <a:xfrm>
            <a:off x="6423061" y="980425"/>
            <a:ext cx="3584600" cy="2758952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D8EE65-F225-5EBA-F9BF-BC2D5D59B23C}"/>
              </a:ext>
            </a:extLst>
          </p:cNvPr>
          <p:cNvSpPr/>
          <p:nvPr/>
        </p:nvSpPr>
        <p:spPr>
          <a:xfrm>
            <a:off x="361868" y="185274"/>
            <a:ext cx="9641395" cy="64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118AE-E162-DBA9-DA8E-3E2EF712A0B8}"/>
              </a:ext>
            </a:extLst>
          </p:cNvPr>
          <p:cNvSpPr txBox="1"/>
          <p:nvPr/>
        </p:nvSpPr>
        <p:spPr>
          <a:xfrm>
            <a:off x="360000" y="90000"/>
            <a:ext cx="9636837" cy="830997"/>
          </a:xfrm>
          <a:prstGeom prst="rect">
            <a:avLst/>
          </a:prstGeom>
          <a:solidFill>
            <a:srgbClr val="44259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6516A-82D9-2AA1-0342-F4E1703095FE}"/>
              </a:ext>
            </a:extLst>
          </p:cNvPr>
          <p:cNvSpPr txBox="1"/>
          <p:nvPr/>
        </p:nvSpPr>
        <p:spPr>
          <a:xfrm>
            <a:off x="6468525" y="1015426"/>
            <a:ext cx="35301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Career Highlights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00728C-2948-CA11-C096-37A20A9FBF4E}"/>
              </a:ext>
            </a:extLst>
          </p:cNvPr>
          <p:cNvSpPr txBox="1"/>
          <p:nvPr/>
        </p:nvSpPr>
        <p:spPr>
          <a:xfrm>
            <a:off x="797021" y="5605982"/>
            <a:ext cx="529897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Personal Motto</a:t>
            </a:r>
          </a:p>
          <a:p>
            <a:pPr algn="ctr"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Who dares wins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(British SAS)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7D849-8AB3-1D04-8B41-B0F6B63AC9C2}"/>
              </a:ext>
            </a:extLst>
          </p:cNvPr>
          <p:cNvSpPr txBox="1"/>
          <p:nvPr/>
        </p:nvSpPr>
        <p:spPr>
          <a:xfrm>
            <a:off x="468000" y="4788000"/>
            <a:ext cx="576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Fun fact you might have not known</a:t>
            </a:r>
          </a:p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 hold PhD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history and auxiliary historical sciences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94D75-2152-5A3F-9049-3545D339D6EF}"/>
              </a:ext>
            </a:extLst>
          </p:cNvPr>
          <p:cNvSpPr txBox="1"/>
          <p:nvPr/>
        </p:nvSpPr>
        <p:spPr>
          <a:xfrm>
            <a:off x="388476" y="972515"/>
            <a:ext cx="5951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Professional Experience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AA62E-6AD1-2674-8226-E9BD72CECEDC}"/>
              </a:ext>
            </a:extLst>
          </p:cNvPr>
          <p:cNvSpPr txBox="1"/>
          <p:nvPr/>
        </p:nvSpPr>
        <p:spPr>
          <a:xfrm>
            <a:off x="6476025" y="3821031"/>
            <a:ext cx="5435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ertifications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17" name="Picture 16" descr="A logo of a building&#10;&#10;Description automatically generated">
            <a:extLst>
              <a:ext uri="{FF2B5EF4-FFF2-40B4-BE49-F238E27FC236}">
                <a16:creationId xmlns:a16="http://schemas.microsoft.com/office/drawing/2014/main" id="{D4938188-5AA9-F600-5C29-BE0E8A792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855" y="2223046"/>
            <a:ext cx="1248424" cy="14400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672D51-9FED-BEF2-68EE-04EFF9247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795" y="2242160"/>
            <a:ext cx="1414181" cy="1414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1BE3F-0898-4D9F-0B12-73AB9D8921E1}"/>
              </a:ext>
            </a:extLst>
          </p:cNvPr>
          <p:cNvSpPr txBox="1"/>
          <p:nvPr/>
        </p:nvSpPr>
        <p:spPr>
          <a:xfrm>
            <a:off x="6483248" y="1383377"/>
            <a:ext cx="35154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User Group Kosice Leader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User Group Meetup Organizer</a:t>
            </a: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E20E5135-C157-2210-7FF0-4F88C32BE695}"/>
              </a:ext>
            </a:extLst>
          </p:cNvPr>
          <p:cNvSpPr/>
          <p:nvPr/>
        </p:nvSpPr>
        <p:spPr>
          <a:xfrm>
            <a:off x="448090" y="1483842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2011 - 2012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609CF-13C1-9DA6-6832-DA42B411F9A8}"/>
              </a:ext>
            </a:extLst>
          </p:cNvPr>
          <p:cNvSpPr txBox="1"/>
          <p:nvPr/>
        </p:nvSpPr>
        <p:spPr>
          <a:xfrm>
            <a:off x="1994794" y="1364746"/>
            <a:ext cx="37756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AT&amp;T Global Network Services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24x7 Emergency System Engineer</a:t>
            </a:r>
          </a:p>
          <a:p>
            <a:pPr>
              <a:defRPr/>
            </a:pP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AT&amp;T Global Network Services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Network Engineer</a:t>
            </a:r>
          </a:p>
          <a:p>
            <a:pPr>
              <a:defRPr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T-Systems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Network Engineer</a:t>
            </a:r>
          </a:p>
          <a:p>
            <a:pPr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T-Systems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DevOps Engineer</a:t>
            </a: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E9AC543C-5953-75FE-70EE-1324F2469E6B}"/>
              </a:ext>
            </a:extLst>
          </p:cNvPr>
          <p:cNvSpPr/>
          <p:nvPr/>
        </p:nvSpPr>
        <p:spPr>
          <a:xfrm>
            <a:off x="448090" y="2236963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2012 - 2015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2DA7F3C7-2C47-49A1-0CBD-88189B32D1BB}"/>
              </a:ext>
            </a:extLst>
          </p:cNvPr>
          <p:cNvSpPr/>
          <p:nvPr/>
        </p:nvSpPr>
        <p:spPr>
          <a:xfrm>
            <a:off x="448090" y="3062829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2015 - 2021</a:t>
            </a: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BB0A23FD-58A9-509E-9063-5E9A128EF088}"/>
              </a:ext>
            </a:extLst>
          </p:cNvPr>
          <p:cNvSpPr/>
          <p:nvPr/>
        </p:nvSpPr>
        <p:spPr>
          <a:xfrm>
            <a:off x="448090" y="3888695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K">
                <a:solidFill>
                  <a:schemeClr val="bg1"/>
                </a:solidFill>
              </a:rPr>
              <a:t>2021 -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62F794-5866-ECB1-0A65-B4E30D155608}"/>
              </a:ext>
            </a:extLst>
          </p:cNvPr>
          <p:cNvCxnSpPr>
            <a:cxnSpLocks/>
          </p:cNvCxnSpPr>
          <p:nvPr/>
        </p:nvCxnSpPr>
        <p:spPr>
          <a:xfrm>
            <a:off x="1953869" y="1611356"/>
            <a:ext cx="0" cy="2816883"/>
          </a:xfrm>
          <a:prstGeom prst="line">
            <a:avLst/>
          </a:prstGeom>
          <a:ln w="1905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5B58C58-FC8C-3338-E06A-9AAC8EB6D037}"/>
              </a:ext>
            </a:extLst>
          </p:cNvPr>
          <p:cNvSpPr/>
          <p:nvPr/>
        </p:nvSpPr>
        <p:spPr>
          <a:xfrm>
            <a:off x="1920010" y="1560880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7D256A-DC83-329C-70A3-12234187B9E3}"/>
              </a:ext>
            </a:extLst>
          </p:cNvPr>
          <p:cNvSpPr/>
          <p:nvPr/>
        </p:nvSpPr>
        <p:spPr>
          <a:xfrm>
            <a:off x="1920010" y="2353094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7A345D-B84D-A8D1-2AF4-EF44D67403CB}"/>
              </a:ext>
            </a:extLst>
          </p:cNvPr>
          <p:cNvSpPr/>
          <p:nvPr/>
        </p:nvSpPr>
        <p:spPr>
          <a:xfrm>
            <a:off x="1917689" y="3194889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F072D1-F99C-5F3C-C993-CC2F8C01B6E2}"/>
              </a:ext>
            </a:extLst>
          </p:cNvPr>
          <p:cNvSpPr/>
          <p:nvPr/>
        </p:nvSpPr>
        <p:spPr>
          <a:xfrm>
            <a:off x="1917689" y="4008251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1C2AFA-7E3B-532A-DEF8-ADCBA651F147}"/>
              </a:ext>
            </a:extLst>
          </p:cNvPr>
          <p:cNvSpPr/>
          <p:nvPr/>
        </p:nvSpPr>
        <p:spPr>
          <a:xfrm>
            <a:off x="6422840" y="3793344"/>
            <a:ext cx="5533710" cy="2843725"/>
          </a:xfrm>
          <a:prstGeom prst="rect">
            <a:avLst/>
          </a:prstGeom>
          <a:solidFill>
            <a:srgbClr val="C2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B9429D-47FA-7A3D-0873-0C34D42BB18F}"/>
              </a:ext>
            </a:extLst>
          </p:cNvPr>
          <p:cNvGrpSpPr>
            <a:grpSpLocks noChangeAspect="1"/>
          </p:cNvGrpSpPr>
          <p:nvPr/>
        </p:nvGrpSpPr>
        <p:grpSpPr>
          <a:xfrm>
            <a:off x="6468945" y="4407840"/>
            <a:ext cx="5479905" cy="2186938"/>
            <a:chOff x="6107015" y="4319352"/>
            <a:chExt cx="5479905" cy="21869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68CCDB7-31CB-33D3-964C-7AB456B521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14125" y="4319352"/>
              <a:ext cx="4972795" cy="2186938"/>
              <a:chOff x="7752450" y="3602549"/>
              <a:chExt cx="3284397" cy="1491878"/>
            </a:xfrm>
          </p:grpSpPr>
          <p:pic>
            <p:nvPicPr>
              <p:cNvPr id="36" name="Picture 35" descr="A blue hexagon with white text&#10;&#10;Description automatically generated">
                <a:extLst>
                  <a:ext uri="{FF2B5EF4-FFF2-40B4-BE49-F238E27FC236}">
                    <a16:creationId xmlns:a16="http://schemas.microsoft.com/office/drawing/2014/main" id="{6CE7A11A-2408-9030-28FE-7F10C41D1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2450" y="4233294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37" name="Picture 36" descr="A hexagon with white text&#10;&#10;Description automatically generated">
                <a:extLst>
                  <a:ext uri="{FF2B5EF4-FFF2-40B4-BE49-F238E27FC236}">
                    <a16:creationId xmlns:a16="http://schemas.microsoft.com/office/drawing/2014/main" id="{68C315C0-9181-5808-5201-9FFCED41A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6811" y="4233294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38" name="Picture 2" descr="AWS Certified SysOps Administrator – Associate">
                <a:extLst>
                  <a:ext uri="{FF2B5EF4-FFF2-40B4-BE49-F238E27FC236}">
                    <a16:creationId xmlns:a16="http://schemas.microsoft.com/office/drawing/2014/main" id="{AC671975-034A-1D85-952D-947BDCAD2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274" y="4234885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AWS Certified Developer – Associate badge image. Certification. Intermediate level. Issued by Amazon Web Services Training and Certification">
                <a:extLst>
                  <a:ext uri="{FF2B5EF4-FFF2-40B4-BE49-F238E27FC236}">
                    <a16:creationId xmlns:a16="http://schemas.microsoft.com/office/drawing/2014/main" id="{FCC61B3C-A609-AB78-DAA3-79EDFC7D2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1225" y="4233294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AWS Certified Advanced Networking – Specialty badge image. Certification. Advanced level. Issued by Amazon Web Services Training and Certification">
                <a:extLst>
                  <a:ext uri="{FF2B5EF4-FFF2-40B4-BE49-F238E27FC236}">
                    <a16:creationId xmlns:a16="http://schemas.microsoft.com/office/drawing/2014/main" id="{4BADA79A-651A-A301-F81E-B29D0D7B8A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418" y="3606099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 descr="A hexagon with white text&#10;&#10;Description automatically generated">
                <a:extLst>
                  <a:ext uri="{FF2B5EF4-FFF2-40B4-BE49-F238E27FC236}">
                    <a16:creationId xmlns:a16="http://schemas.microsoft.com/office/drawing/2014/main" id="{B58A5B31-AA1B-F306-3188-533A7DBCD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1126" y="3606098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42" name="Picture 41" descr="A purple hexagon with white text&#10;&#10;Description automatically generated">
                <a:extLst>
                  <a:ext uri="{FF2B5EF4-FFF2-40B4-BE49-F238E27FC236}">
                    <a16:creationId xmlns:a16="http://schemas.microsoft.com/office/drawing/2014/main" id="{D1BFF684-BFBB-1281-3818-17D0B3358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4651" y="3602549"/>
                <a:ext cx="832196" cy="859542"/>
              </a:xfrm>
              <a:prstGeom prst="rect">
                <a:avLst/>
              </a:prstGeom>
            </p:spPr>
          </p:pic>
        </p:grpSp>
        <p:pic>
          <p:nvPicPr>
            <p:cNvPr id="34" name="Picture 33" descr="A screenshot of a phone&#10;&#10;Description automatically generated">
              <a:extLst>
                <a:ext uri="{FF2B5EF4-FFF2-40B4-BE49-F238E27FC236}">
                  <a16:creationId xmlns:a16="http://schemas.microsoft.com/office/drawing/2014/main" id="{F0599DC2-9AED-AAAA-D4D2-1C1BC7274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015" y="4335730"/>
              <a:ext cx="1285200" cy="1244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46C64CBE-4217-653C-D231-1ABBF8E2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02191" y="4327886"/>
              <a:ext cx="1260000" cy="12600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4312439-BAEA-33EB-ED01-82C5D2D0B9EC}"/>
              </a:ext>
            </a:extLst>
          </p:cNvPr>
          <p:cNvSpPr txBox="1"/>
          <p:nvPr/>
        </p:nvSpPr>
        <p:spPr>
          <a:xfrm>
            <a:off x="6445639" y="3837071"/>
            <a:ext cx="5435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ertifications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DF28976-DE73-EE41-3065-D5F3034F9F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49934" y="2016871"/>
            <a:ext cx="1906616" cy="17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1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359999" y="2265315"/>
            <a:ext cx="10869975" cy="7506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Thank you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E612685-6165-B6FE-EE41-7BC6402C54D0}"/>
              </a:ext>
            </a:extLst>
          </p:cNvPr>
          <p:cNvSpPr txBox="1">
            <a:spLocks/>
          </p:cNvSpPr>
          <p:nvPr/>
        </p:nvSpPr>
        <p:spPr>
          <a:xfrm>
            <a:off x="876686" y="4047958"/>
            <a:ext cx="8556909" cy="1778000"/>
          </a:xfrm>
          <a:prstGeom prst="rect">
            <a:avLst/>
          </a:prstGeom>
        </p:spPr>
        <p:txBody>
          <a:bodyPr vert="horz" lIns="0" tIns="9144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hlinkClick r:id="rId4"/>
              </a:rPr>
              <a:t>michal.salanci@t-systems.com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>
                <a:hlinkClick r:id="rId5"/>
              </a:rPr>
              <a:t>https://www.linkedin.com/in/michal-salanci-3496724b/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en-US" dirty="0">
                <a:hlinkClick r:id="rId6"/>
              </a:rPr>
              <a:t>https://michal-salanci.s3.eu-central-1.amazonaws.com/index.html</a:t>
            </a:r>
            <a:r>
              <a:rPr lang="en-US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A24CD2-E4D5-C01C-F2F9-978F0BD6EBB8}"/>
              </a:ext>
            </a:extLst>
          </p:cNvPr>
          <p:cNvSpPr txBox="1">
            <a:spLocks/>
          </p:cNvSpPr>
          <p:nvPr/>
        </p:nvSpPr>
        <p:spPr>
          <a:xfrm>
            <a:off x="408974" y="3335991"/>
            <a:ext cx="3429000" cy="4826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chemeClr val="tx2"/>
                </a:solidFill>
              </a:rPr>
              <a:t>Michal </a:t>
            </a:r>
            <a:r>
              <a:rPr lang="de-DE" sz="3200" dirty="0" err="1">
                <a:solidFill>
                  <a:schemeClr val="tx2"/>
                </a:solidFill>
              </a:rPr>
              <a:t>Salanci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BEE6F5B5-9E30-4978-9A40-F5EDD8022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820" y="4138667"/>
            <a:ext cx="318257" cy="318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F750-D792-F9C7-2244-7CC605F9B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4" y="4748859"/>
            <a:ext cx="243980" cy="243980"/>
          </a:xfrm>
          <a:prstGeom prst="rect">
            <a:avLst/>
          </a:prstGeom>
          <a:ln>
            <a:noFill/>
          </a:ln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07EB58CC-43F3-E23D-8641-105567A1F6AF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472A3F-88DE-B370-BD4F-AD0ED4666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8588" y="3887606"/>
            <a:ext cx="1906616" cy="17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6657000" y="1858499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is Forward Proxy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Types of proxy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Server-based proxy [2019]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Serverless proxy [2022]</a:t>
            </a:r>
          </a:p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-1069145" y="2921214"/>
            <a:ext cx="5880295" cy="72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D20CA4-16CF-615E-3C34-48E557775272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184179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C5594E20-A2FA-C608-0208-EF5B2847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34C0EA2A-D8A4-2EBC-86CA-53F9C8301487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04026B55-2FCB-30AA-B06B-38210261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8FB31BFB-85CF-6A83-59B0-DB521C5A7E87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6" name="Graphic 13">
            <a:extLst>
              <a:ext uri="{FF2B5EF4-FFF2-40B4-BE49-F238E27FC236}">
                <a16:creationId xmlns:a16="http://schemas.microsoft.com/office/drawing/2014/main" id="{8F44F4B3-5B01-C5A8-ACF2-C9812227E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8053FCAD-E5C0-32B3-3D0C-B86266B5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13D795A4-7199-9472-F457-C0EB858E08EB}"/>
              </a:ext>
            </a:extLst>
          </p:cNvPr>
          <p:cNvSpPr/>
          <p:nvPr/>
        </p:nvSpPr>
        <p:spPr>
          <a:xfrm>
            <a:off x="2999565" y="152679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11" name="Titel 1">
            <a:extLst>
              <a:ext uri="{FF2B5EF4-FFF2-40B4-BE49-F238E27FC236}">
                <a16:creationId xmlns:a16="http://schemas.microsoft.com/office/drawing/2014/main" id="{330BA9F8-7631-F2DA-3F5A-E5823B9D07F8}"/>
              </a:ext>
            </a:extLst>
          </p:cNvPr>
          <p:cNvSpPr txBox="1">
            <a:spLocks/>
          </p:cNvSpPr>
          <p:nvPr/>
        </p:nvSpPr>
        <p:spPr bwMode="gray">
          <a:xfrm>
            <a:off x="4968416" y="389299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Rectangle 8">
            <a:extLst>
              <a:ext uri="{FF2B5EF4-FFF2-40B4-BE49-F238E27FC236}">
                <a16:creationId xmlns:a16="http://schemas.microsoft.com/office/drawing/2014/main" id="{657604EF-0AAB-35BD-8CF2-F803F49CE416}"/>
              </a:ext>
            </a:extLst>
          </p:cNvPr>
          <p:cNvSpPr/>
          <p:nvPr/>
        </p:nvSpPr>
        <p:spPr>
          <a:xfrm>
            <a:off x="2686440" y="387422"/>
            <a:ext cx="3409559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000" b="0" i="0" u="none" strike="noStrike" kern="1200" spc="0">
              <a:ln>
                <a:noFill/>
              </a:ln>
              <a:latin typeface="Arial" pitchFamily="34"/>
              <a:ea typeface="Microsoft YaHei" pitchFamily="2"/>
              <a:cs typeface="Arial" pitchFamily="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AB413D7-9472-A832-3547-742BA2F70FC7}"/>
              </a:ext>
            </a:extLst>
          </p:cNvPr>
          <p:cNvGrpSpPr/>
          <p:nvPr/>
        </p:nvGrpSpPr>
        <p:grpSpPr>
          <a:xfrm>
            <a:off x="4459346" y="810935"/>
            <a:ext cx="1535019" cy="893511"/>
            <a:chOff x="8955190" y="2246533"/>
            <a:chExt cx="2057400" cy="1259639"/>
          </a:xfrm>
        </p:grpSpPr>
        <p:pic>
          <p:nvPicPr>
            <p:cNvPr id="115" name="Graphic 5">
              <a:extLst>
                <a:ext uri="{FF2B5EF4-FFF2-40B4-BE49-F238E27FC236}">
                  <a16:creationId xmlns:a16="http://schemas.microsoft.com/office/drawing/2014/main" id="{B0EC70FB-1916-50F5-8149-7C7E267B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55190" y="2246533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Rectangle 10">
              <a:extLst>
                <a:ext uri="{FF2B5EF4-FFF2-40B4-BE49-F238E27FC236}">
                  <a16:creationId xmlns:a16="http://schemas.microsoft.com/office/drawing/2014/main" id="{138854C3-EF4A-6464-FC85-321F1F6B8C9A}"/>
                </a:ext>
              </a:extLst>
            </p:cNvPr>
            <p:cNvSpPr/>
            <p:nvPr/>
          </p:nvSpPr>
          <p:spPr>
            <a:xfrm>
              <a:off x="8955190" y="2246533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27D9ED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Public subnet</a:t>
              </a:r>
            </a:p>
          </p:txBody>
        </p:sp>
        <p:pic>
          <p:nvPicPr>
            <p:cNvPr id="117" name="Picture 14">
              <a:extLst>
                <a:ext uri="{FF2B5EF4-FFF2-40B4-BE49-F238E27FC236}">
                  <a16:creationId xmlns:a16="http://schemas.microsoft.com/office/drawing/2014/main" id="{BC2FB0E3-B826-CA3D-046F-1DC785C99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680192" y="2583746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TextBox 47">
              <a:extLst>
                <a:ext uri="{FF2B5EF4-FFF2-40B4-BE49-F238E27FC236}">
                  <a16:creationId xmlns:a16="http://schemas.microsoft.com/office/drawing/2014/main" id="{E4BA6009-A348-AA4C-C549-8FBA90387EDF}"/>
                </a:ext>
              </a:extLst>
            </p:cNvPr>
            <p:cNvSpPr/>
            <p:nvPr/>
          </p:nvSpPr>
          <p:spPr>
            <a:xfrm>
              <a:off x="9512792" y="3187466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120" name="Group 6">
            <a:extLst>
              <a:ext uri="{FF2B5EF4-FFF2-40B4-BE49-F238E27FC236}">
                <a16:creationId xmlns:a16="http://schemas.microsoft.com/office/drawing/2014/main" id="{18F9E386-DEE9-5537-21DC-847F7A19B50F}"/>
              </a:ext>
            </a:extLst>
          </p:cNvPr>
          <p:cNvGrpSpPr/>
          <p:nvPr/>
        </p:nvGrpSpPr>
        <p:grpSpPr>
          <a:xfrm>
            <a:off x="5551343" y="1803359"/>
            <a:ext cx="1480679" cy="682921"/>
            <a:chOff x="6889680" y="1207799"/>
            <a:chExt cx="1480679" cy="682921"/>
          </a:xfrm>
        </p:grpSpPr>
        <p:sp>
          <p:nvSpPr>
            <p:cNvPr id="121" name="Oval 16">
              <a:extLst>
                <a:ext uri="{FF2B5EF4-FFF2-40B4-BE49-F238E27FC236}">
                  <a16:creationId xmlns:a16="http://schemas.microsoft.com/office/drawing/2014/main" id="{6599FC8D-778E-C0A8-FA37-F2AC02FDB074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2" name="Graphic 17">
              <a:extLst>
                <a:ext uri="{FF2B5EF4-FFF2-40B4-BE49-F238E27FC236}">
                  <a16:creationId xmlns:a16="http://schemas.microsoft.com/office/drawing/2014/main" id="{B325B200-BC8D-1A79-EBCA-AD0608585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TextBox 25">
              <a:extLst>
                <a:ext uri="{FF2B5EF4-FFF2-40B4-BE49-F238E27FC236}">
                  <a16:creationId xmlns:a16="http://schemas.microsoft.com/office/drawing/2014/main" id="{D88D10F3-67C8-F4BA-CDA0-583525307F86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D12CB63-B770-40D0-486A-C4993DBA4511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426F5B2-5431-E74A-A39A-88478F98E5A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4CB29D1-0BF9-FFFF-282D-C4FE3FF372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124" name="Rectangle 10">
                  <a:extLst>
                    <a:ext uri="{FF2B5EF4-FFF2-40B4-BE49-F238E27FC236}">
                      <a16:creationId xmlns:a16="http://schemas.microsoft.com/office/drawing/2014/main" id="{61F98BD8-8046-B056-7807-FF88884A3C9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Arial" pitchFamily="34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129" name="Graphic 5">
                  <a:extLst>
                    <a:ext uri="{FF2B5EF4-FFF2-40B4-BE49-F238E27FC236}">
                      <a16:creationId xmlns:a16="http://schemas.microsoft.com/office/drawing/2014/main" id="{86257215-69BC-EA1A-D51C-840F7AD5F5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31" name="Picture 14">
                <a:extLst>
                  <a:ext uri="{FF2B5EF4-FFF2-40B4-BE49-F238E27FC236}">
                    <a16:creationId xmlns:a16="http://schemas.microsoft.com/office/drawing/2014/main" id="{DBC4C3C5-5ECF-031C-0C42-675F40265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" name="TextBox 47">
              <a:extLst>
                <a:ext uri="{FF2B5EF4-FFF2-40B4-BE49-F238E27FC236}">
                  <a16:creationId xmlns:a16="http://schemas.microsoft.com/office/drawing/2014/main" id="{C8468FBB-2666-9089-FE7F-BB340537E5F1}"/>
                </a:ext>
              </a:extLst>
            </p:cNvPr>
            <p:cNvSpPr/>
            <p:nvPr/>
          </p:nvSpPr>
          <p:spPr>
            <a:xfrm>
              <a:off x="9512792" y="3187466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37" name="Rectangle 29">
            <a:extLst>
              <a:ext uri="{FF2B5EF4-FFF2-40B4-BE49-F238E27FC236}">
                <a16:creationId xmlns:a16="http://schemas.microsoft.com/office/drawing/2014/main" id="{E87ACF58-AA34-75FF-7EBE-CEE2D86C7EC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8" name="Graphic 30">
            <a:extLst>
              <a:ext uri="{FF2B5EF4-FFF2-40B4-BE49-F238E27FC236}">
                <a16:creationId xmlns:a16="http://schemas.microsoft.com/office/drawing/2014/main" id="{66BC971D-8CCA-EC4F-5FAB-5C20A259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6">
            <a:extLst>
              <a:ext uri="{FF2B5EF4-FFF2-40B4-BE49-F238E27FC236}">
                <a16:creationId xmlns:a16="http://schemas.microsoft.com/office/drawing/2014/main" id="{4CAA76B4-472D-9393-7AE1-FB3CE8A7E302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126" name="Oval 16">
              <a:extLst>
                <a:ext uri="{FF2B5EF4-FFF2-40B4-BE49-F238E27FC236}">
                  <a16:creationId xmlns:a16="http://schemas.microsoft.com/office/drawing/2014/main" id="{25C741BC-9842-1966-03F5-8F9BAE16139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7" name="Graphic 17">
              <a:extLst>
                <a:ext uri="{FF2B5EF4-FFF2-40B4-BE49-F238E27FC236}">
                  <a16:creationId xmlns:a16="http://schemas.microsoft.com/office/drawing/2014/main" id="{636D6EF4-0FA8-293F-4E80-6C05F273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4BFFFA39-F812-A1A7-3540-E1D8547649E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005EBB-3C06-49F9-8F43-2670BE74DBD0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0" name="Picture 5">
            <a:extLst>
              <a:ext uri="{FF2B5EF4-FFF2-40B4-BE49-F238E27FC236}">
                <a16:creationId xmlns:a16="http://schemas.microsoft.com/office/drawing/2014/main" id="{1BCB55E6-A345-44DB-CE3F-BFBA27795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phic 28">
            <a:extLst>
              <a:ext uri="{FF2B5EF4-FFF2-40B4-BE49-F238E27FC236}">
                <a16:creationId xmlns:a16="http://schemas.microsoft.com/office/drawing/2014/main" id="{3F776551-6FC6-FADE-4D6B-BA52827E7D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TextBox 39">
            <a:extLst>
              <a:ext uri="{FF2B5EF4-FFF2-40B4-BE49-F238E27FC236}">
                <a16:creationId xmlns:a16="http://schemas.microsoft.com/office/drawing/2014/main" id="{44F29397-628C-EA84-2773-541AC43171B9}"/>
              </a:ext>
            </a:extLst>
          </p:cNvPr>
          <p:cNvSpPr/>
          <p:nvPr/>
        </p:nvSpPr>
        <p:spPr>
          <a:xfrm>
            <a:off x="526884" y="5246816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9EDEDA38-9C99-3A1A-7AE7-617647AFBFA0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4" name="Picture 5">
            <a:extLst>
              <a:ext uri="{FF2B5EF4-FFF2-40B4-BE49-F238E27FC236}">
                <a16:creationId xmlns:a16="http://schemas.microsoft.com/office/drawing/2014/main" id="{D2700E79-AB6E-51D3-C240-CDC187F3F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raphic 28">
            <a:extLst>
              <a:ext uri="{FF2B5EF4-FFF2-40B4-BE49-F238E27FC236}">
                <a16:creationId xmlns:a16="http://schemas.microsoft.com/office/drawing/2014/main" id="{220A7B61-90DE-C52C-5F60-F1622943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9">
            <a:extLst>
              <a:ext uri="{FF2B5EF4-FFF2-40B4-BE49-F238E27FC236}">
                <a16:creationId xmlns:a16="http://schemas.microsoft.com/office/drawing/2014/main" id="{8C90225E-6C19-AB24-97DB-36EE10FDD28D}"/>
              </a:ext>
            </a:extLst>
          </p:cNvPr>
          <p:cNvSpPr/>
          <p:nvPr/>
        </p:nvSpPr>
        <p:spPr>
          <a:xfrm>
            <a:off x="550108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D3424597-191F-E98D-D87A-552E0D0E15AF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F490383B-DD2C-D54B-9B01-61DDF206E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raphic 28">
            <a:extLst>
              <a:ext uri="{FF2B5EF4-FFF2-40B4-BE49-F238E27FC236}">
                <a16:creationId xmlns:a16="http://schemas.microsoft.com/office/drawing/2014/main" id="{FF5307D1-10C6-8016-D3A0-9DBD088D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39">
            <a:extLst>
              <a:ext uri="{FF2B5EF4-FFF2-40B4-BE49-F238E27FC236}">
                <a16:creationId xmlns:a16="http://schemas.microsoft.com/office/drawing/2014/main" id="{016D11C1-7778-D50F-150C-14A826B56498}"/>
              </a:ext>
            </a:extLst>
          </p:cNvPr>
          <p:cNvSpPr/>
          <p:nvPr/>
        </p:nvSpPr>
        <p:spPr>
          <a:xfrm>
            <a:off x="2961829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51" name="Rectangle 26">
            <a:extLst>
              <a:ext uri="{FF2B5EF4-FFF2-40B4-BE49-F238E27FC236}">
                <a16:creationId xmlns:a16="http://schemas.microsoft.com/office/drawing/2014/main" id="{5E1ECA26-7989-AFCC-DBC8-14F871D001A5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89E68053-61E8-ACA0-E6BA-45F2870FC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28">
            <a:extLst>
              <a:ext uri="{FF2B5EF4-FFF2-40B4-BE49-F238E27FC236}">
                <a16:creationId xmlns:a16="http://schemas.microsoft.com/office/drawing/2014/main" id="{6ADE0A9C-104E-66DF-5574-14288520E9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39">
            <a:extLst>
              <a:ext uri="{FF2B5EF4-FFF2-40B4-BE49-F238E27FC236}">
                <a16:creationId xmlns:a16="http://schemas.microsoft.com/office/drawing/2014/main" id="{E88B842E-0212-4B79-69E7-66B1FF224374}"/>
              </a:ext>
            </a:extLst>
          </p:cNvPr>
          <p:cNvSpPr/>
          <p:nvPr/>
        </p:nvSpPr>
        <p:spPr>
          <a:xfrm>
            <a:off x="2961829" y="5248523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CE803A7-ABD4-DD88-091E-05AB62BB20E3}"/>
              </a:ext>
            </a:extLst>
          </p:cNvPr>
          <p:cNvCxnSpPr>
            <a:cxnSpLocks/>
            <a:stCxn id="144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10D1013-A4F7-8E27-28FA-E52AC5553F3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BC048D-B364-AA28-FBCA-622A3D0C01A7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D27393-07B4-E3DD-B775-28845CA0283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34670F-76E1-B243-F5CC-D13790760761}"/>
              </a:ext>
            </a:extLst>
          </p:cNvPr>
          <p:cNvCxnSpPr>
            <a:stCxn id="140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4E07643-104B-F322-C1D6-C9BA6AD0512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CAA682C-3F75-3B81-7D42-BFFCB9B0987D}"/>
              </a:ext>
            </a:extLst>
          </p:cNvPr>
          <p:cNvCxnSpPr>
            <a:stCxn id="1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16DE6C-0A55-D131-135B-CB415E936918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5A9C04E1-D0AB-8019-04ED-336DE1272339}"/>
              </a:ext>
            </a:extLst>
          </p:cNvPr>
          <p:cNvCxnSpPr>
            <a:cxnSpLocks/>
            <a:endCxn id="165" idx="1"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34">
            <a:extLst>
              <a:ext uri="{FF2B5EF4-FFF2-40B4-BE49-F238E27FC236}">
                <a16:creationId xmlns:a16="http://schemas.microsoft.com/office/drawing/2014/main" id="{A7EBD220-D676-B097-B8F5-6D1C5E7A15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66" name="Graphic 36">
            <a:extLst>
              <a:ext uri="{FF2B5EF4-FFF2-40B4-BE49-F238E27FC236}">
                <a16:creationId xmlns:a16="http://schemas.microsoft.com/office/drawing/2014/main" id="{89FA13D2-9716-B38D-B5C9-9C2F9727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Box 40">
            <a:extLst>
              <a:ext uri="{FF2B5EF4-FFF2-40B4-BE49-F238E27FC236}">
                <a16:creationId xmlns:a16="http://schemas.microsoft.com/office/drawing/2014/main" id="{0619BCF4-D5B8-459B-7C89-2D49E77ADC61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29208FC-B369-4D8D-9AA6-9FB4D51DCDDB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69" name="Picture 13">
            <a:extLst>
              <a:ext uri="{FF2B5EF4-FFF2-40B4-BE49-F238E27FC236}">
                <a16:creationId xmlns:a16="http://schemas.microsoft.com/office/drawing/2014/main" id="{26D929BD-1C6D-65E6-D298-16DD6E346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5">
            <a:extLst>
              <a:ext uri="{FF2B5EF4-FFF2-40B4-BE49-F238E27FC236}">
                <a16:creationId xmlns:a16="http://schemas.microsoft.com/office/drawing/2014/main" id="{778AE577-4DB5-5232-19BD-E551AAC21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A009A881-8320-A9EC-C0E9-F8EA3449A6EC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2410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-0.00579 L 0.42578 -0.057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-25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3 -0.0449 L 0.36927 0.209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81" grpId="0" animBg="1"/>
      <p:bldP spid="81" grpId="1" animBg="1"/>
      <p:bldP spid="137" grpId="0" animBg="1"/>
      <p:bldP spid="139" grpId="0" animBg="1"/>
      <p:bldP spid="142" grpId="0"/>
      <p:bldP spid="143" grpId="0" animBg="1"/>
      <p:bldP spid="146" grpId="0"/>
      <p:bldP spid="147" grpId="0" animBg="1"/>
      <p:bldP spid="150" grpId="0"/>
      <p:bldP spid="151" grpId="0" animBg="1"/>
      <p:bldP spid="154" grpId="0"/>
      <p:bldP spid="164" grpId="0" animBg="1"/>
      <p:bldP spid="167" grpId="0"/>
      <p:bldP spid="1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30F2EEA3-E01E-DBE5-A716-32A4287D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34C0EA2A-D8A4-2EBC-86CA-53F9C8301487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04026B55-2FCB-30AA-B06B-38210261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8FB31BFB-85CF-6A83-59B0-DB521C5A7E87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6" name="Graphic 13">
            <a:extLst>
              <a:ext uri="{FF2B5EF4-FFF2-40B4-BE49-F238E27FC236}">
                <a16:creationId xmlns:a16="http://schemas.microsoft.com/office/drawing/2014/main" id="{8F44F4B3-5B01-C5A8-ACF2-C9812227E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8053FCAD-E5C0-32B3-3D0C-B86266B5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13D795A4-7199-9472-F457-C0EB858E08EB}"/>
              </a:ext>
            </a:extLst>
          </p:cNvPr>
          <p:cNvSpPr/>
          <p:nvPr/>
        </p:nvSpPr>
        <p:spPr>
          <a:xfrm>
            <a:off x="2999565" y="152679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11" name="Titel 1">
            <a:extLst>
              <a:ext uri="{FF2B5EF4-FFF2-40B4-BE49-F238E27FC236}">
                <a16:creationId xmlns:a16="http://schemas.microsoft.com/office/drawing/2014/main" id="{330BA9F8-7631-F2DA-3F5A-E5823B9D07F8}"/>
              </a:ext>
            </a:extLst>
          </p:cNvPr>
          <p:cNvSpPr txBox="1">
            <a:spLocks/>
          </p:cNvSpPr>
          <p:nvPr/>
        </p:nvSpPr>
        <p:spPr bwMode="gray">
          <a:xfrm>
            <a:off x="4968416" y="389299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/>
              <a:t>Serverless forward proxy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D12CB63-B770-40D0-486A-C4993DBA4511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426F5B2-5431-E74A-A39A-88478F98E5A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4CB29D1-0BF9-FFFF-282D-C4FE3FF372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124" name="Rectangle 10">
                  <a:extLst>
                    <a:ext uri="{FF2B5EF4-FFF2-40B4-BE49-F238E27FC236}">
                      <a16:creationId xmlns:a16="http://schemas.microsoft.com/office/drawing/2014/main" id="{61F98BD8-8046-B056-7807-FF88884A3C9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Arial" pitchFamily="34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129" name="Graphic 5">
                  <a:extLst>
                    <a:ext uri="{FF2B5EF4-FFF2-40B4-BE49-F238E27FC236}">
                      <a16:creationId xmlns:a16="http://schemas.microsoft.com/office/drawing/2014/main" id="{86257215-69BC-EA1A-D51C-840F7AD5F5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31" name="Picture 14">
                <a:extLst>
                  <a:ext uri="{FF2B5EF4-FFF2-40B4-BE49-F238E27FC236}">
                    <a16:creationId xmlns:a16="http://schemas.microsoft.com/office/drawing/2014/main" id="{DBC4C3C5-5ECF-031C-0C42-675F40265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" name="TextBox 47">
              <a:extLst>
                <a:ext uri="{FF2B5EF4-FFF2-40B4-BE49-F238E27FC236}">
                  <a16:creationId xmlns:a16="http://schemas.microsoft.com/office/drawing/2014/main" id="{C8468FBB-2666-9089-FE7F-BB340537E5F1}"/>
                </a:ext>
              </a:extLst>
            </p:cNvPr>
            <p:cNvSpPr/>
            <p:nvPr/>
          </p:nvSpPr>
          <p:spPr>
            <a:xfrm>
              <a:off x="9512792" y="3187466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37" name="Rectangle 29">
            <a:extLst>
              <a:ext uri="{FF2B5EF4-FFF2-40B4-BE49-F238E27FC236}">
                <a16:creationId xmlns:a16="http://schemas.microsoft.com/office/drawing/2014/main" id="{E87ACF58-AA34-75FF-7EBE-CEE2D86C7EC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8" name="Graphic 30">
            <a:extLst>
              <a:ext uri="{FF2B5EF4-FFF2-40B4-BE49-F238E27FC236}">
                <a16:creationId xmlns:a16="http://schemas.microsoft.com/office/drawing/2014/main" id="{66BC971D-8CCA-EC4F-5FAB-5C20A259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6">
            <a:extLst>
              <a:ext uri="{FF2B5EF4-FFF2-40B4-BE49-F238E27FC236}">
                <a16:creationId xmlns:a16="http://schemas.microsoft.com/office/drawing/2014/main" id="{4CAA76B4-472D-9393-7AE1-FB3CE8A7E302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126" name="Oval 16">
              <a:extLst>
                <a:ext uri="{FF2B5EF4-FFF2-40B4-BE49-F238E27FC236}">
                  <a16:creationId xmlns:a16="http://schemas.microsoft.com/office/drawing/2014/main" id="{25C741BC-9842-1966-03F5-8F9BAE16139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7" name="Graphic 17">
              <a:extLst>
                <a:ext uri="{FF2B5EF4-FFF2-40B4-BE49-F238E27FC236}">
                  <a16:creationId xmlns:a16="http://schemas.microsoft.com/office/drawing/2014/main" id="{636D6EF4-0FA8-293F-4E80-6C05F273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4BFFFA39-F812-A1A7-3540-E1D8547649E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005EBB-3C06-49F9-8F43-2670BE74DBD0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0" name="Picture 5">
            <a:extLst>
              <a:ext uri="{FF2B5EF4-FFF2-40B4-BE49-F238E27FC236}">
                <a16:creationId xmlns:a16="http://schemas.microsoft.com/office/drawing/2014/main" id="{1BCB55E6-A345-44DB-CE3F-BFBA27795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phic 28">
            <a:extLst>
              <a:ext uri="{FF2B5EF4-FFF2-40B4-BE49-F238E27FC236}">
                <a16:creationId xmlns:a16="http://schemas.microsoft.com/office/drawing/2014/main" id="{3F776551-6FC6-FADE-4D6B-BA52827E7D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TextBox 39">
            <a:extLst>
              <a:ext uri="{FF2B5EF4-FFF2-40B4-BE49-F238E27FC236}">
                <a16:creationId xmlns:a16="http://schemas.microsoft.com/office/drawing/2014/main" id="{44F29397-628C-EA84-2773-541AC43171B9}"/>
              </a:ext>
            </a:extLst>
          </p:cNvPr>
          <p:cNvSpPr/>
          <p:nvPr/>
        </p:nvSpPr>
        <p:spPr>
          <a:xfrm>
            <a:off x="526884" y="5246816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9EDEDA38-9C99-3A1A-7AE7-617647AFBFA0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4" name="Picture 5">
            <a:extLst>
              <a:ext uri="{FF2B5EF4-FFF2-40B4-BE49-F238E27FC236}">
                <a16:creationId xmlns:a16="http://schemas.microsoft.com/office/drawing/2014/main" id="{D2700E79-AB6E-51D3-C240-CDC187F3F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raphic 28">
            <a:extLst>
              <a:ext uri="{FF2B5EF4-FFF2-40B4-BE49-F238E27FC236}">
                <a16:creationId xmlns:a16="http://schemas.microsoft.com/office/drawing/2014/main" id="{220A7B61-90DE-C52C-5F60-F1622943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9">
            <a:extLst>
              <a:ext uri="{FF2B5EF4-FFF2-40B4-BE49-F238E27FC236}">
                <a16:creationId xmlns:a16="http://schemas.microsoft.com/office/drawing/2014/main" id="{8C90225E-6C19-AB24-97DB-36EE10FDD28D}"/>
              </a:ext>
            </a:extLst>
          </p:cNvPr>
          <p:cNvSpPr/>
          <p:nvPr/>
        </p:nvSpPr>
        <p:spPr>
          <a:xfrm>
            <a:off x="550108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D3424597-191F-E98D-D87A-552E0D0E15AF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F490383B-DD2C-D54B-9B01-61DDF206E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raphic 28">
            <a:extLst>
              <a:ext uri="{FF2B5EF4-FFF2-40B4-BE49-F238E27FC236}">
                <a16:creationId xmlns:a16="http://schemas.microsoft.com/office/drawing/2014/main" id="{FF5307D1-10C6-8016-D3A0-9DBD088D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TextBox 39">
            <a:extLst>
              <a:ext uri="{FF2B5EF4-FFF2-40B4-BE49-F238E27FC236}">
                <a16:creationId xmlns:a16="http://schemas.microsoft.com/office/drawing/2014/main" id="{016D11C1-7778-D50F-150C-14A826B56498}"/>
              </a:ext>
            </a:extLst>
          </p:cNvPr>
          <p:cNvSpPr/>
          <p:nvPr/>
        </p:nvSpPr>
        <p:spPr>
          <a:xfrm>
            <a:off x="2961829" y="2579887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51" name="Rectangle 26">
            <a:extLst>
              <a:ext uri="{FF2B5EF4-FFF2-40B4-BE49-F238E27FC236}">
                <a16:creationId xmlns:a16="http://schemas.microsoft.com/office/drawing/2014/main" id="{5E1ECA26-7989-AFCC-DBC8-14F871D001A5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89E68053-61E8-ACA0-E6BA-45F2870FC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28">
            <a:extLst>
              <a:ext uri="{FF2B5EF4-FFF2-40B4-BE49-F238E27FC236}">
                <a16:creationId xmlns:a16="http://schemas.microsoft.com/office/drawing/2014/main" id="{6ADE0A9C-104E-66DF-5574-14288520E9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39">
            <a:extLst>
              <a:ext uri="{FF2B5EF4-FFF2-40B4-BE49-F238E27FC236}">
                <a16:creationId xmlns:a16="http://schemas.microsoft.com/office/drawing/2014/main" id="{E88B842E-0212-4B79-69E7-66B1FF224374}"/>
              </a:ext>
            </a:extLst>
          </p:cNvPr>
          <p:cNvSpPr/>
          <p:nvPr/>
        </p:nvSpPr>
        <p:spPr>
          <a:xfrm>
            <a:off x="2961829" y="5248523"/>
            <a:ext cx="1444873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CE803A7-ABD4-DD88-091E-05AB62BB20E3}"/>
              </a:ext>
            </a:extLst>
          </p:cNvPr>
          <p:cNvCxnSpPr>
            <a:cxnSpLocks/>
            <a:stCxn id="144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10D1013-A4F7-8E27-28FA-E52AC5553F3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BC048D-B364-AA28-FBCA-622A3D0C01A7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7D27393-07B4-E3DD-B775-28845CA0283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34670F-76E1-B243-F5CC-D13790760761}"/>
              </a:ext>
            </a:extLst>
          </p:cNvPr>
          <p:cNvCxnSpPr>
            <a:stCxn id="140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4E07643-104B-F322-C1D6-C9BA6AD0512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CAA682C-3F75-3B81-7D42-BFFCB9B0987D}"/>
              </a:ext>
            </a:extLst>
          </p:cNvPr>
          <p:cNvCxnSpPr>
            <a:stCxn id="1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16DE6C-0A55-D131-135B-CB415E936918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34">
            <a:extLst>
              <a:ext uri="{FF2B5EF4-FFF2-40B4-BE49-F238E27FC236}">
                <a16:creationId xmlns:a16="http://schemas.microsoft.com/office/drawing/2014/main" id="{A7EBD220-D676-B097-B8F5-6D1C5E7A158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66" name="Graphic 36">
            <a:extLst>
              <a:ext uri="{FF2B5EF4-FFF2-40B4-BE49-F238E27FC236}">
                <a16:creationId xmlns:a16="http://schemas.microsoft.com/office/drawing/2014/main" id="{89FA13D2-9716-B38D-B5C9-9C2F9727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Box 40">
            <a:extLst>
              <a:ext uri="{FF2B5EF4-FFF2-40B4-BE49-F238E27FC236}">
                <a16:creationId xmlns:a16="http://schemas.microsoft.com/office/drawing/2014/main" id="{0619BCF4-D5B8-459B-7C89-2D49E77ADC61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29208FC-B369-4D8D-9AA6-9FB4D51DCDDB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69" name="Picture 13">
            <a:extLst>
              <a:ext uri="{FF2B5EF4-FFF2-40B4-BE49-F238E27FC236}">
                <a16:creationId xmlns:a16="http://schemas.microsoft.com/office/drawing/2014/main" id="{26D929BD-1C6D-65E6-D298-16DD6E346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5">
            <a:extLst>
              <a:ext uri="{FF2B5EF4-FFF2-40B4-BE49-F238E27FC236}">
                <a16:creationId xmlns:a16="http://schemas.microsoft.com/office/drawing/2014/main" id="{778AE577-4DB5-5232-19BD-E551AAC21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13DD6F30-F96E-50FC-21CC-D14A7EF23461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256B97EC-68FE-9F01-A440-B069EA64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(icon)">
            <a:extLst>
              <a:ext uri="{FF2B5EF4-FFF2-40B4-BE49-F238E27FC236}">
                <a16:creationId xmlns:a16="http://schemas.microsoft.com/office/drawing/2014/main" id="{7F03722A-644D-2142-520E-AEFFED47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35244CD8-5397-1D92-B474-F15C98FF0413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4" name="Picture 4" descr="(icon)">
            <a:extLst>
              <a:ext uri="{FF2B5EF4-FFF2-40B4-BE49-F238E27FC236}">
                <a16:creationId xmlns:a16="http://schemas.microsoft.com/office/drawing/2014/main" id="{6CA5EC80-FF8E-E0BB-FDAF-43FF20AF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(icon)">
            <a:extLst>
              <a:ext uri="{FF2B5EF4-FFF2-40B4-BE49-F238E27FC236}">
                <a16:creationId xmlns:a16="http://schemas.microsoft.com/office/drawing/2014/main" id="{ABDAA6BD-9FDB-E359-2388-CA3562C5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062160-3BBB-5364-AB6C-4552B4B70BC4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6">
            <a:extLst>
              <a:ext uri="{FF2B5EF4-FFF2-40B4-BE49-F238E27FC236}">
                <a16:creationId xmlns:a16="http://schemas.microsoft.com/office/drawing/2014/main" id="{6E645F2F-FE0F-6F35-3820-B3C17B85FFC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CA1EDE6D-8F0E-322F-5966-B15A25656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c 28">
            <a:extLst>
              <a:ext uri="{FF2B5EF4-FFF2-40B4-BE49-F238E27FC236}">
                <a16:creationId xmlns:a16="http://schemas.microsoft.com/office/drawing/2014/main" id="{7369B52A-6901-63B3-6EB0-D3393D3F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315CFA-7D5D-0708-D4C3-5498C763B71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96ED58-872B-F5B7-FDAB-7DB88843BDFB}"/>
              </a:ext>
            </a:extLst>
          </p:cNvPr>
          <p:cNvCxnSpPr>
            <a:stCxn id="18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3">
            <a:extLst>
              <a:ext uri="{FF2B5EF4-FFF2-40B4-BE49-F238E27FC236}">
                <a16:creationId xmlns:a16="http://schemas.microsoft.com/office/drawing/2014/main" id="{6E24F94E-7DD9-8C55-1FBE-6507A8E0C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38">
            <a:extLst>
              <a:ext uri="{FF2B5EF4-FFF2-40B4-BE49-F238E27FC236}">
                <a16:creationId xmlns:a16="http://schemas.microsoft.com/office/drawing/2014/main" id="{7254711A-E58F-3F11-CBF3-35179B850B0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9" name="Untertitel 2">
            <a:extLst>
              <a:ext uri="{FF2B5EF4-FFF2-40B4-BE49-F238E27FC236}">
                <a16:creationId xmlns:a16="http://schemas.microsoft.com/office/drawing/2014/main" id="{778DF56F-BB1B-E4C2-9AEB-3DAB300DEA85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20718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7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4745" y="3069000"/>
            <a:ext cx="5725550" cy="720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is Forward Proxy 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42D1B7-151E-B0F5-4981-8C9F1EF72C76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139912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66BD9A0C-F44C-E4D4-F863-5B226EEB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520" y="1363320"/>
            <a:ext cx="588960" cy="588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36">
            <a:extLst>
              <a:ext uri="{FF2B5EF4-FFF2-40B4-BE49-F238E27FC236}">
                <a16:creationId xmlns:a16="http://schemas.microsoft.com/office/drawing/2014/main" id="{AE7B09A2-0CED-767E-F494-B1489CB755DD}"/>
              </a:ext>
            </a:extLst>
          </p:cNvPr>
          <p:cNvSpPr/>
          <p:nvPr/>
        </p:nvSpPr>
        <p:spPr>
          <a:xfrm>
            <a:off x="2298240" y="1657439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7">
            <a:extLst>
              <a:ext uri="{FF2B5EF4-FFF2-40B4-BE49-F238E27FC236}">
                <a16:creationId xmlns:a16="http://schemas.microsoft.com/office/drawing/2014/main" id="{B5F19CB8-10A5-BAFA-0923-E5EF81EB6BF3}"/>
              </a:ext>
            </a:extLst>
          </p:cNvPr>
          <p:cNvSpPr/>
          <p:nvPr/>
        </p:nvSpPr>
        <p:spPr>
          <a:xfrm>
            <a:off x="1655640" y="1657439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38">
            <a:extLst>
              <a:ext uri="{FF2B5EF4-FFF2-40B4-BE49-F238E27FC236}">
                <a16:creationId xmlns:a16="http://schemas.microsoft.com/office/drawing/2014/main" id="{BB960B2B-9AF0-91C2-3F43-2CD83269D7AE}"/>
              </a:ext>
            </a:extLst>
          </p:cNvPr>
          <p:cNvSpPr/>
          <p:nvPr/>
        </p:nvSpPr>
        <p:spPr>
          <a:xfrm>
            <a:off x="1680479" y="4129200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39">
            <a:extLst>
              <a:ext uri="{FF2B5EF4-FFF2-40B4-BE49-F238E27FC236}">
                <a16:creationId xmlns:a16="http://schemas.microsoft.com/office/drawing/2014/main" id="{610ED67E-BBA8-4C0E-2970-5BFA076D46A3}"/>
              </a:ext>
            </a:extLst>
          </p:cNvPr>
          <p:cNvSpPr/>
          <p:nvPr/>
        </p:nvSpPr>
        <p:spPr>
          <a:xfrm>
            <a:off x="1655640" y="2893319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Straight Connector 40">
            <a:extLst>
              <a:ext uri="{FF2B5EF4-FFF2-40B4-BE49-F238E27FC236}">
                <a16:creationId xmlns:a16="http://schemas.microsoft.com/office/drawing/2014/main" id="{4E26185F-BC8A-D38E-5B40-1AFF609C47FE}"/>
              </a:ext>
            </a:extLst>
          </p:cNvPr>
          <p:cNvSpPr/>
          <p:nvPr/>
        </p:nvSpPr>
        <p:spPr>
          <a:xfrm>
            <a:off x="5015880" y="2893319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Straight Connector 42">
            <a:extLst>
              <a:ext uri="{FF2B5EF4-FFF2-40B4-BE49-F238E27FC236}">
                <a16:creationId xmlns:a16="http://schemas.microsoft.com/office/drawing/2014/main" id="{C87C1366-3C73-FC9A-7E4A-F028D6C87FE0}"/>
              </a:ext>
            </a:extLst>
          </p:cNvPr>
          <p:cNvSpPr/>
          <p:nvPr/>
        </p:nvSpPr>
        <p:spPr>
          <a:xfrm>
            <a:off x="7957440" y="2893319"/>
            <a:ext cx="1581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" name="Picture 47">
            <a:extLst>
              <a:ext uri="{FF2B5EF4-FFF2-40B4-BE49-F238E27FC236}">
                <a16:creationId xmlns:a16="http://schemas.microsoft.com/office/drawing/2014/main" id="{AD3406BD-32A4-48BE-F179-787DB01ADE6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9118" y="3697315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0">
            <a:extLst>
              <a:ext uri="{FF2B5EF4-FFF2-40B4-BE49-F238E27FC236}">
                <a16:creationId xmlns:a16="http://schemas.microsoft.com/office/drawing/2014/main" id="{5D54AF10-10CC-51FD-6930-D0C1ABC397B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566280" y="2280240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1">
            <a:extLst>
              <a:ext uri="{FF2B5EF4-FFF2-40B4-BE49-F238E27FC236}">
                <a16:creationId xmlns:a16="http://schemas.microsoft.com/office/drawing/2014/main" id="{8B519A88-520F-2A3E-CB4D-822081081E8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284840" y="2276280"/>
            <a:ext cx="1197000" cy="11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3D Model 53">
            <a:extLst>
              <a:ext uri="{FF2B5EF4-FFF2-40B4-BE49-F238E27FC236}">
                <a16:creationId xmlns:a16="http://schemas.microsoft.com/office/drawing/2014/main" id="{E24E7649-1A22-8A4E-14A2-86132AEDE01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70039" y="1334880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3D Model 54">
            <a:extLst>
              <a:ext uri="{FF2B5EF4-FFF2-40B4-BE49-F238E27FC236}">
                <a16:creationId xmlns:a16="http://schemas.microsoft.com/office/drawing/2014/main" id="{D696C603-C836-C205-07A3-5765CCA2B42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70039" y="2459880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3D Model 55">
            <a:extLst>
              <a:ext uri="{FF2B5EF4-FFF2-40B4-BE49-F238E27FC236}">
                <a16:creationId xmlns:a16="http://schemas.microsoft.com/office/drawing/2014/main" id="{8326A40D-5443-5CE7-9605-16C7418ADD4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523920" y="2326680"/>
            <a:ext cx="172296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44">
            <a:extLst>
              <a:ext uri="{FF2B5EF4-FFF2-40B4-BE49-F238E27FC236}">
                <a16:creationId xmlns:a16="http://schemas.microsoft.com/office/drawing/2014/main" id="{B6DD8108-5E83-932E-FAD0-CC3CE5012EC7}"/>
              </a:ext>
            </a:extLst>
          </p:cNvPr>
          <p:cNvSpPr/>
          <p:nvPr/>
        </p:nvSpPr>
        <p:spPr>
          <a:xfrm>
            <a:off x="9598509" y="3556260"/>
            <a:ext cx="2026237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dirty="0" err="1">
                <a:ln>
                  <a:noFill/>
                </a:ln>
                <a:solidFill>
                  <a:srgbClr val="46A8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 dirty="0">
              <a:ln>
                <a:noFill/>
              </a:ln>
              <a:solidFill>
                <a:srgbClr val="46A8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1" name="Graphic 30" descr="Tick with solid fill">
            <a:extLst>
              <a:ext uri="{FF2B5EF4-FFF2-40B4-BE49-F238E27FC236}">
                <a16:creationId xmlns:a16="http://schemas.microsoft.com/office/drawing/2014/main" id="{B59EDA10-4B82-6562-4FE8-5C0C654F5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98760" y="1250622"/>
            <a:ext cx="597240" cy="597240"/>
          </a:xfrm>
          <a:prstGeom prst="rect">
            <a:avLst/>
          </a:prstGeom>
        </p:spPr>
      </p:pic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14574395-F832-893F-E13C-450DF54B93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93599" y="1808721"/>
            <a:ext cx="638559" cy="6385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3EC0B6-E40F-2194-D2DF-7281DF075FD3}"/>
              </a:ext>
            </a:extLst>
          </p:cNvPr>
          <p:cNvGrpSpPr>
            <a:grpSpLocks noChangeAspect="1"/>
          </p:cNvGrpSpPr>
          <p:nvPr/>
        </p:nvGrpSpPr>
        <p:grpSpPr>
          <a:xfrm>
            <a:off x="4692795" y="860884"/>
            <a:ext cx="1163049" cy="1586396"/>
            <a:chOff x="4692795" y="860884"/>
            <a:chExt cx="1163049" cy="1586396"/>
          </a:xfrm>
        </p:grpSpPr>
        <p:pic>
          <p:nvPicPr>
            <p:cNvPr id="12" name="Graphic 43">
              <a:extLst>
                <a:ext uri="{FF2B5EF4-FFF2-40B4-BE49-F238E27FC236}">
                  <a16:creationId xmlns:a16="http://schemas.microsoft.com/office/drawing/2014/main" id="{B99AB194-4469-B7D6-6225-E555CA0C2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73E76FA0-2B3E-8C1D-5440-C5CB6C4A01BD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dirty="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A21229-E36B-803D-1BC1-6190749FA164}"/>
              </a:ext>
            </a:extLst>
          </p:cNvPr>
          <p:cNvGrpSpPr>
            <a:grpSpLocks noChangeAspect="1"/>
          </p:cNvGrpSpPr>
          <p:nvPr/>
        </p:nvGrpSpPr>
        <p:grpSpPr>
          <a:xfrm>
            <a:off x="3545812" y="2405849"/>
            <a:ext cx="2168648" cy="1500616"/>
            <a:chOff x="3545812" y="2405849"/>
            <a:chExt cx="2168648" cy="1500616"/>
          </a:xfrm>
        </p:grpSpPr>
        <p:sp>
          <p:nvSpPr>
            <p:cNvPr id="22" name="TextBox 37">
              <a:extLst>
                <a:ext uri="{FF2B5EF4-FFF2-40B4-BE49-F238E27FC236}">
                  <a16:creationId xmlns:a16="http://schemas.microsoft.com/office/drawing/2014/main" id="{1B52AFB1-FBFF-06AF-2771-C84BC4A12319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3" name="Picture 33">
              <a:extLst>
                <a:ext uri="{FF2B5EF4-FFF2-40B4-BE49-F238E27FC236}">
                  <a16:creationId xmlns:a16="http://schemas.microsoft.com/office/drawing/2014/main" id="{15244C4E-FBF7-7BEC-4B60-A26432157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750F6F8D-A171-2CCE-5E73-C88CBD1E7F45}"/>
              </a:ext>
            </a:extLst>
          </p:cNvPr>
          <p:cNvSpPr>
            <a:spLocks noChangeAspect="1"/>
          </p:cNvSpPr>
          <p:nvPr/>
        </p:nvSpPr>
        <p:spPr>
          <a:xfrm>
            <a:off x="2401801" y="2021940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17ACFBA-51C9-A6A3-E85C-15E8E71A24AE}"/>
              </a:ext>
            </a:extLst>
          </p:cNvPr>
          <p:cNvSpPr>
            <a:spLocks noChangeAspect="1"/>
          </p:cNvSpPr>
          <p:nvPr/>
        </p:nvSpPr>
        <p:spPr>
          <a:xfrm>
            <a:off x="5300905" y="200775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8F2AF37-0E20-8D9C-05B1-AD10AB2BB194}"/>
              </a:ext>
            </a:extLst>
          </p:cNvPr>
          <p:cNvSpPr>
            <a:spLocks noChangeAspect="1"/>
          </p:cNvSpPr>
          <p:nvPr/>
        </p:nvSpPr>
        <p:spPr>
          <a:xfrm>
            <a:off x="10148018" y="3262629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1F83247-D471-F0E8-16BA-7D9326280A47}"/>
              </a:ext>
            </a:extLst>
          </p:cNvPr>
          <p:cNvSpPr>
            <a:spLocks noChangeAspect="1"/>
          </p:cNvSpPr>
          <p:nvPr/>
        </p:nvSpPr>
        <p:spPr>
          <a:xfrm>
            <a:off x="2401801" y="2197800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9F7850D5-833A-45EA-7F50-8886E6E90E66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13431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393 0 " pathEditMode="relative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141 0 " pathEditMode="relative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64818 0.0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133 0 " pathEditMode="relative" ptsTypes="AA">
                                      <p:cBhvr>
                                        <p:cTn id="6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6" grpId="0" animBg="1"/>
      <p:bldP spid="46" grpId="1" animBg="1"/>
      <p:bldP spid="4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TCP termination</a:t>
            </a:r>
          </a:p>
          <a:p>
            <a:endParaRPr lang="en-US" sz="2400" dirty="0"/>
          </a:p>
          <a:p>
            <a:r>
              <a:rPr lang="en-US" sz="2400" dirty="0"/>
              <a:t>Listenng</a:t>
            </a:r>
          </a:p>
          <a:p>
            <a:endParaRPr lang="en-US" sz="2400" dirty="0"/>
          </a:p>
          <a:p>
            <a:r>
              <a:rPr lang="en-US" sz="2400" dirty="0"/>
              <a:t>Client configuration</a:t>
            </a:r>
          </a:p>
          <a:p>
            <a:endParaRPr lang="en-US" sz="2400" dirty="0"/>
          </a:p>
          <a:p>
            <a:r>
              <a:rPr lang="en-US" sz="2400" dirty="0"/>
              <a:t>Bypassing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28675" y="3069000"/>
            <a:ext cx="5051620" cy="720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Explicit vs Transparent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BD5D16-42D0-FA4E-FACC-1B96864386F9}"/>
              </a:ext>
            </a:extLst>
          </p:cNvPr>
          <p:cNvSpPr txBox="1">
            <a:spLocks/>
          </p:cNvSpPr>
          <p:nvPr/>
        </p:nvSpPr>
        <p:spPr bwMode="gray">
          <a:xfrm>
            <a:off x="-1" y="6512767"/>
            <a:ext cx="12192001" cy="345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b="1">
                <a:solidFill>
                  <a:schemeClr val="bg2"/>
                </a:solidFill>
                <a:latin typeface="+mn-lt"/>
              </a:rPr>
              <a:t>Good bye server! Going serverless with AWS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Michal Salanci | Deutsche Telekom Systems Solutions Slovakia | AWS Global Community Gatherings |  05.08.2024</a:t>
            </a:r>
          </a:p>
        </p:txBody>
      </p:sp>
    </p:spTree>
    <p:extLst>
      <p:ext uri="{BB962C8B-B14F-4D97-AF65-F5344CB8AC3E}">
        <p14:creationId xmlns:p14="http://schemas.microsoft.com/office/powerpoint/2010/main" val="1210677840"/>
      </p:ext>
    </p:extLst>
  </p:cSld>
  <p:clrMapOvr>
    <a:masterClrMapping/>
  </p:clrMapOvr>
</p:sld>
</file>

<file path=ppt/theme/theme1.xml><?xml version="1.0" encoding="utf-8"?>
<a:theme xmlns:a="http://schemas.openxmlformats.org/drawingml/2006/main" name="Telekom – Angl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758958CC-6C45-464E-94CA-E3E0633D8F58}" vid="{05C7C691-6579-46D5-99FC-59949A7560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19519</TotalTime>
  <Words>2225</Words>
  <Application>Microsoft Macintosh PowerPoint</Application>
  <PresentationFormat>Widescreen</PresentationFormat>
  <Paragraphs>622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Microsoft YaHei</vt:lpstr>
      <vt:lpstr>Amazon Ember</vt:lpstr>
      <vt:lpstr>Amazon Ember Display</vt:lpstr>
      <vt:lpstr>Aptos</vt:lpstr>
      <vt:lpstr>Arial</vt:lpstr>
      <vt:lpstr>Calibri</vt:lpstr>
      <vt:lpstr>Courier New</vt:lpstr>
      <vt:lpstr>Söhne</vt:lpstr>
      <vt:lpstr>TeleNeo Office</vt:lpstr>
      <vt:lpstr>TeleNeo Office ExtraBold</vt:lpstr>
      <vt:lpstr>Telekom – Angle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What is Forward Proxy ?</vt:lpstr>
      <vt:lpstr>PowerPoint Presentation</vt:lpstr>
      <vt:lpstr>Explicit vs Transparent</vt:lpstr>
      <vt:lpstr>PowerPoint Presentation</vt:lpstr>
      <vt:lpstr>PowerPoint Presentation</vt:lpstr>
      <vt:lpstr>PowerPoint Presentation</vt:lpstr>
      <vt:lpstr>PowerPoint Presentation</vt:lpstr>
      <vt:lpstr>Server-based proxy</vt:lpstr>
      <vt:lpstr>PowerPoint Presentation</vt:lpstr>
      <vt:lpstr>Serverless proxy</vt:lpstr>
      <vt:lpstr>PowerPoint Presentation</vt:lpstr>
      <vt:lpstr>Forward proxy options in 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Delyova, Lydia</dc:creator>
  <cp:lastModifiedBy>Salanci, Michal</cp:lastModifiedBy>
  <cp:revision>219</cp:revision>
  <dcterms:created xsi:type="dcterms:W3CDTF">2024-04-21T12:27:18Z</dcterms:created>
  <dcterms:modified xsi:type="dcterms:W3CDTF">2024-08-30T15:33:13Z</dcterms:modified>
</cp:coreProperties>
</file>