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  <p:sldMasterId id="2147483681" r:id="rId4"/>
  </p:sldMasterIdLst>
  <p:notesMasterIdLst>
    <p:notesMasterId r:id="rId72"/>
  </p:notesMasterIdLst>
  <p:handoutMasterIdLst>
    <p:handoutMasterId r:id="rId73"/>
  </p:handoutMasterIdLst>
  <p:sldIdLst>
    <p:sldId id="299" r:id="rId5"/>
    <p:sldId id="256" r:id="rId6"/>
    <p:sldId id="1268" r:id="rId7"/>
    <p:sldId id="1136" r:id="rId8"/>
    <p:sldId id="294" r:id="rId9"/>
    <p:sldId id="1154" r:id="rId10"/>
    <p:sldId id="1156" r:id="rId11"/>
    <p:sldId id="309" r:id="rId12"/>
    <p:sldId id="302" r:id="rId13"/>
    <p:sldId id="1158" r:id="rId14"/>
    <p:sldId id="303" r:id="rId15"/>
    <p:sldId id="1159" r:id="rId16"/>
    <p:sldId id="1160" r:id="rId17"/>
    <p:sldId id="1161" r:id="rId18"/>
    <p:sldId id="1162" r:id="rId19"/>
    <p:sldId id="304" r:id="rId20"/>
    <p:sldId id="1164" r:id="rId21"/>
    <p:sldId id="1165" r:id="rId22"/>
    <p:sldId id="1166" r:id="rId23"/>
    <p:sldId id="1163" r:id="rId24"/>
    <p:sldId id="1168" r:id="rId25"/>
    <p:sldId id="1170" r:id="rId26"/>
    <p:sldId id="1146" r:id="rId27"/>
    <p:sldId id="1185" r:id="rId28"/>
    <p:sldId id="1177" r:id="rId29"/>
    <p:sldId id="1176" r:id="rId30"/>
    <p:sldId id="1183" r:id="rId31"/>
    <p:sldId id="1187" r:id="rId32"/>
    <p:sldId id="1188" r:id="rId33"/>
    <p:sldId id="1189" r:id="rId34"/>
    <p:sldId id="1128" r:id="rId35"/>
    <p:sldId id="1129" r:id="rId36"/>
    <p:sldId id="412" r:id="rId37"/>
    <p:sldId id="413" r:id="rId38"/>
    <p:sldId id="1269" r:id="rId39"/>
    <p:sldId id="1173" r:id="rId40"/>
    <p:sldId id="1174" r:id="rId41"/>
    <p:sldId id="1197" r:id="rId42"/>
    <p:sldId id="1205" r:id="rId43"/>
    <p:sldId id="1213" r:id="rId44"/>
    <p:sldId id="1200" r:id="rId45"/>
    <p:sldId id="1231" r:id="rId46"/>
    <p:sldId id="1201" r:id="rId47"/>
    <p:sldId id="1202" r:id="rId48"/>
    <p:sldId id="1263" r:id="rId49"/>
    <p:sldId id="1203" r:id="rId50"/>
    <p:sldId id="1264" r:id="rId51"/>
    <p:sldId id="1226" r:id="rId52"/>
    <p:sldId id="1270" r:id="rId53"/>
    <p:sldId id="390" r:id="rId54"/>
    <p:sldId id="1273" r:id="rId55"/>
    <p:sldId id="1271" r:id="rId56"/>
    <p:sldId id="1274" r:id="rId57"/>
    <p:sldId id="1265" r:id="rId58"/>
    <p:sldId id="277" r:id="rId59"/>
    <p:sldId id="300" r:id="rId60"/>
    <p:sldId id="290" r:id="rId61"/>
    <p:sldId id="293" r:id="rId62"/>
    <p:sldId id="296" r:id="rId63"/>
    <p:sldId id="292" r:id="rId64"/>
    <p:sldId id="285" r:id="rId65"/>
    <p:sldId id="267" r:id="rId66"/>
    <p:sldId id="286" r:id="rId67"/>
    <p:sldId id="269" r:id="rId68"/>
    <p:sldId id="288" r:id="rId69"/>
    <p:sldId id="272" r:id="rId70"/>
    <p:sldId id="273" r:id="rId71"/>
  </p:sldIdLst>
  <p:sldSz cx="12192000" cy="6858000"/>
  <p:notesSz cx="6858000" cy="9144000"/>
  <p:embeddedFontLst>
    <p:embeddedFont>
      <p:font typeface="Amazon Ember" panose="020B0603020204020204" pitchFamily="34" charset="0"/>
      <p:regular r:id="rId74"/>
      <p:bold r:id="rId75"/>
      <p:italic r:id="rId76"/>
      <p:boldItalic r:id="rId77"/>
    </p:embeddedFont>
    <p:embeddedFont>
      <p:font typeface="Amazon Ember Display" panose="020F0603020204020204" pitchFamily="34" charset="0"/>
      <p:regular r:id="rId78"/>
      <p:bold r:id="rId79"/>
      <p:italic r:id="rId80"/>
      <p:boldItalic r:id="rId81"/>
    </p:embeddedFont>
    <p:embeddedFont>
      <p:font typeface="Amazon Ember Display Heavy" panose="020F0603020204020204" pitchFamily="34" charset="0"/>
      <p:bold r:id="rId82"/>
    </p:embeddedFont>
    <p:embeddedFont>
      <p:font typeface="Amazon Ember Display Light" panose="020F0403020204020204" pitchFamily="34" charset="0"/>
      <p:regular r:id="rId83"/>
    </p:embeddedFont>
    <p:embeddedFont>
      <p:font typeface="Amazon Ember Mono" panose="020B0603020204020204" pitchFamily="34" charset="0"/>
      <p:regular r:id="rId84"/>
      <p:bold r:id="rId85"/>
      <p:italic r:id="rId86"/>
      <p:boldItalic r:id="rId87"/>
    </p:embeddedFont>
    <p:embeddedFont>
      <p:font typeface="Lucida Console" panose="020B0609040504020204" pitchFamily="49" charset="0"/>
      <p:regular r:id="rId88"/>
    </p:embeddedFont>
    <p:embeddedFont>
      <p:font typeface="Microsoft YaHei" panose="020B0503020204020204" pitchFamily="34" charset="-122"/>
      <p:regular r:id="rId89"/>
      <p:bold r:id="rId90"/>
    </p:embeddedFont>
    <p:embeddedFont>
      <p:font typeface="TeleNeo Office" panose="020B0504040202090203" pitchFamily="34" charset="77"/>
      <p:regular r:id="rId91"/>
      <p:bold r:id="rId92"/>
      <p:italic r:id="rId93"/>
      <p:boldItalic r:id="rId94"/>
    </p:embeddedFont>
    <p:embeddedFont>
      <p:font typeface="TeleNeo Office ExtraBold" panose="020B0A04040202090203" pitchFamily="34" charset="77"/>
      <p:bold r:id="rId95"/>
      <p:italic r:id="rId96"/>
      <p:boldItalic r:id="rId9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youts" id="{1E0E7423-9D8A-477E-B317-4B9E97423F50}">
          <p14:sldIdLst>
            <p14:sldId id="299"/>
            <p14:sldId id="256"/>
            <p14:sldId id="1268"/>
            <p14:sldId id="1136"/>
            <p14:sldId id="294"/>
            <p14:sldId id="1154"/>
            <p14:sldId id="1156"/>
            <p14:sldId id="309"/>
            <p14:sldId id="302"/>
            <p14:sldId id="1158"/>
            <p14:sldId id="303"/>
            <p14:sldId id="1159"/>
            <p14:sldId id="1160"/>
            <p14:sldId id="1161"/>
            <p14:sldId id="1162"/>
            <p14:sldId id="304"/>
            <p14:sldId id="1164"/>
            <p14:sldId id="1165"/>
            <p14:sldId id="1166"/>
            <p14:sldId id="1163"/>
            <p14:sldId id="1168"/>
            <p14:sldId id="1170"/>
            <p14:sldId id="1146"/>
            <p14:sldId id="1185"/>
            <p14:sldId id="1177"/>
            <p14:sldId id="1176"/>
            <p14:sldId id="1183"/>
            <p14:sldId id="1187"/>
            <p14:sldId id="1188"/>
            <p14:sldId id="1189"/>
            <p14:sldId id="1128"/>
            <p14:sldId id="1129"/>
            <p14:sldId id="412"/>
            <p14:sldId id="413"/>
            <p14:sldId id="1269"/>
            <p14:sldId id="1173"/>
            <p14:sldId id="1174"/>
            <p14:sldId id="1197"/>
            <p14:sldId id="1205"/>
            <p14:sldId id="1213"/>
            <p14:sldId id="1200"/>
            <p14:sldId id="1231"/>
            <p14:sldId id="1201"/>
            <p14:sldId id="1202"/>
            <p14:sldId id="1263"/>
            <p14:sldId id="1203"/>
            <p14:sldId id="1264"/>
            <p14:sldId id="1226"/>
            <p14:sldId id="1270"/>
            <p14:sldId id="390"/>
            <p14:sldId id="1273"/>
            <p14:sldId id="1271"/>
            <p14:sldId id="1274"/>
            <p14:sldId id="1265"/>
            <p14:sldId id="277"/>
            <p14:sldId id="300"/>
          </p14:sldIdLst>
        </p14:section>
        <p14:section name="Examples &amp; Template Directions" id="{5D9F3D33-13B0-4F61-B262-54A47B947E2E}">
          <p14:sldIdLst>
            <p14:sldId id="290"/>
            <p14:sldId id="293"/>
            <p14:sldId id="296"/>
            <p14:sldId id="292"/>
            <p14:sldId id="285"/>
            <p14:sldId id="267"/>
            <p14:sldId id="286"/>
            <p14:sldId id="269"/>
            <p14:sldId id="288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12" clrIdx="0">
    <p:extLst>
      <p:ext uri="{19B8F6BF-5375-455C-9EA6-DF929625EA0E}">
        <p15:presenceInfo xmlns:p15="http://schemas.microsoft.com/office/powerpoint/2012/main" userId="Ruth Nel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074"/>
    <a:srgbClr val="4939C0"/>
    <a:srgbClr val="BC56DE"/>
    <a:srgbClr val="120D45"/>
    <a:srgbClr val="4C2988"/>
    <a:srgbClr val="2B2785"/>
    <a:srgbClr val="151A5B"/>
    <a:srgbClr val="141958"/>
    <a:srgbClr val="2F1570"/>
    <a:srgbClr val="070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69" autoAdjust="0"/>
    <p:restoredTop sz="74213" autoAdjust="0"/>
  </p:normalViewPr>
  <p:slideViewPr>
    <p:cSldViewPr snapToGrid="0">
      <p:cViewPr varScale="1">
        <p:scale>
          <a:sx n="84" d="100"/>
          <a:sy n="84" d="100"/>
        </p:scale>
        <p:origin x="1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font" Target="fonts/font2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3.fntdata"/><Relationship Id="rId97" Type="http://schemas.openxmlformats.org/officeDocument/2006/relationships/font" Target="fonts/font24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19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4.fntdata"/><Relationship Id="rId61" Type="http://schemas.openxmlformats.org/officeDocument/2006/relationships/slide" Target="slides/slide57.xml"/><Relationship Id="rId82" Type="http://schemas.openxmlformats.org/officeDocument/2006/relationships/font" Target="fonts/font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4.fntdata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93" Type="http://schemas.openxmlformats.org/officeDocument/2006/relationships/font" Target="fonts/font20.fntdata"/><Relationship Id="rId98" Type="http://schemas.openxmlformats.org/officeDocument/2006/relationships/commentAuthors" Target="commentAuthors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2.8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Chart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Clarity</c:v>
                      </c:pt>
                      <c:pt idx="1">
                        <c:v>Accuracy</c:v>
                      </c:pt>
                      <c:pt idx="2">
                        <c:v>Access</c:v>
                      </c:pt>
                      <c:pt idx="3">
                        <c:v>Engagement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2861-4C87-A388-6591A0821027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Table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Clarity</c:v>
                      </c:pt>
                      <c:pt idx="1">
                        <c:v>Accuracy</c:v>
                      </c:pt>
                      <c:pt idx="2">
                        <c:v>Access</c:v>
                      </c:pt>
                      <c:pt idx="3">
                        <c:v>Engagement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2861-4C87-A388-6591A0821027}"/>
            </c:ext>
          </c:extLst>
        </c:ser>
        <c:ser>
          <c:idx val="2"/>
          <c:order val="2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4.5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="http://schemas.microsoft.com/office/drawing/2014/chart" xmlns:c15="http://schemas.microsoft.com/office/drawing/2012/chart" xmlns:c14="http://schemas.microsoft.com/office/drawing/2007/8/2/chart" xmlns:mc="http://schemas.openxmlformats.org/markup-compatibility/2006"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Infographic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="http://schemas.microsoft.com/office/drawing/2014/chart" xmlns:c14="http://schemas.microsoft.com/office/drawing/2007/8/2/chart" xmlns:mc="http://schemas.openxmlformats.org/markup-compatibility/2006"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4"/>
                      <c:pt idx="0">
                        <c:v>Clarity</c:v>
                      </c:pt>
                      <c:pt idx="1">
                        <c:v>Accuracy</c:v>
                      </c:pt>
                      <c:pt idx="2">
                        <c:v>Access</c:v>
                      </c:pt>
                      <c:pt idx="3">
                        <c:v>Engagement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2861-4C87-A388-6591A08210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15099888"/>
        <c:axId val="815098576"/>
      </c:barChart>
      <c:catAx>
        <c:axId val="81509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  <c:crossAx val="815098576"/>
        <c:crosses val="autoZero"/>
        <c:auto val="1"/>
        <c:lblAlgn val="ctr"/>
        <c:lblOffset val="100"/>
        <c:noMultiLvlLbl val="0"/>
      </c:catAx>
      <c:valAx>
        <c:axId val="815098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  <c:crossAx val="815099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SK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82ACEE-91D8-461A-88C6-B8606BAB6C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9EC66B43-FAD8-4FE7-BFB7-29FDC59F0FE3}" type="slidenum">
              <a:rPr lang="en-US" sz="1000" smtClean="0"/>
              <a:pPr algn="ct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51027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513608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886200"/>
            <a:ext cx="5486400" cy="4799013"/>
          </a:xfrm>
          <a:prstGeom prst="rect">
            <a:avLst/>
          </a:prstGeom>
        </p:spPr>
        <p:txBody>
          <a:bodyPr vert="horz" lIns="0" tIns="45720" rIns="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2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850872" y="8685213"/>
            <a:ext cx="115625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/>
            </a:lvl1pPr>
          </a:lstStyle>
          <a:p>
            <a:fld id="{CCAA1041-9B3C-439E-B0CD-6B58F9A3AC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5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25425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11175" indent="0" algn="l" defTabSz="914400" rtl="0" eaLnBrk="1" latinLnBrk="0" hangingPunct="1"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760" userDrawn="1">
          <p15:clr>
            <a:srgbClr val="F26B43"/>
          </p15:clr>
        </p15:guide>
        <p15:guide id="3" pos="432" userDrawn="1">
          <p15:clr>
            <a:srgbClr val="F26B43"/>
          </p15:clr>
        </p15:guide>
        <p15:guide id="4" pos="3888" userDrawn="1">
          <p15:clr>
            <a:srgbClr val="F26B43"/>
          </p15:clr>
        </p15:guide>
        <p15:guide id="5" orient="horz" pos="2256" userDrawn="1">
          <p15:clr>
            <a:srgbClr val="F26B43"/>
          </p15:clr>
        </p15:guide>
        <p15:guide id="6" orient="horz" pos="312" userDrawn="1">
          <p15:clr>
            <a:srgbClr val="F26B43"/>
          </p15:clr>
        </p15:guide>
        <p15:guide id="7" orient="horz" pos="2448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AA1041-9B3C-439E-B0CD-6B58F9A3AC8B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2C2A1-DB71-B651-8FAB-50015FA1A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FF212-153B-CD01-9B2D-709634D4F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C438B-ED73-D03F-8852-68C778A28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E8E08-3A68-0A93-76A0-9526278DC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4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4755-AAD2-AA3E-975B-2F2017F3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25B5D-C490-EF63-7944-B0AC4991A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F82CF-BB4F-1F5E-3B74-6CD93E007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 strike="sng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4B53D-6667-9343-132D-DE3E042CB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36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55645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3001A-9A69-DAD3-2078-A2C944F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C4D36-1A1B-559D-4948-55F3381C5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75CCB9-8092-AB8F-DEE3-8A1086277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B3A56-3610-7CC9-1748-0750D72DA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58699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CD36-A3FE-213D-712A-BC6B5DD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415DD-ACA3-78F4-D187-CA07F8954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F5899-C6A0-A13E-9281-733D7F03C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5F60E-C8F7-8DED-9AA3-98E860F69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0496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5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95A4-5B65-B582-DFE8-F3CC0D24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AE26-0C5F-8398-7ACD-0196A8D60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26CCD-4465-CAEC-891E-DD621B6AD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2048D-C43A-98EF-94DB-74A9F6AFE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1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1693-D8A0-3C10-3513-B271935BC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8B27D-AFA0-CB0E-0409-3D69FE7F1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1D638-62B1-FD03-E187-D1FF74DA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8ED25-8226-33C9-46CB-85D7B63D0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0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3252-1C0A-29D2-F1A8-B2EFE11B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F5B7B-C657-DF3B-9D56-3AE51292B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C46C3-3749-95B0-814A-DBBDA7000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1407D-C0FE-D169-EAEE-26712D013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0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2E2B-0286-0689-04C7-FF6D11A0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67815-C372-140B-1146-A1132F272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2036D-22D2-A1BE-934D-D9FEC774F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C503-7261-69FC-DD3B-F27FCE6E4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18AE-6B54-58FF-BA33-4E69E29EE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5A4E6-5ED9-B71B-B13B-ADFCA8A9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042989-5DE5-1721-8E2F-7A47F3251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E052E-9A08-3F21-ECA3-3EBFECC37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86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45CF-5C30-E292-75E4-84359A8D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24DC6-A54E-5A0A-3E5D-955BD6826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A213B-6EE0-058D-1999-4CDCAAE32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D53BB-FD91-FFE1-A6E1-46FF3CDD5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8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9C6B3-F577-0A7F-D1DB-F9D95F2E8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866C9-F8F7-5C45-D499-E468E600F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7F92B-1660-C75A-D273-C3DE20DB3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D520-5FEC-B5A9-57D8-81B04E65E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7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46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79713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sng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80109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2219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46659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991131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49536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3535A-107E-D71D-1A45-89F750FB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D926F-37FB-5EF0-4CEE-9BE77073E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E0E8A-C6FA-BFA5-F9CB-9E9AF3A2B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D89D1-CC83-1826-2F78-353D821A3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368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4477E-7048-BCC4-7A5B-821DC948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C4107-D1FF-886A-3218-8DBC3722D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ACE72-A779-9F45-D8D2-16558CB58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CB9D-38EF-CA6B-CDC2-4B03DEB06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04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92862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8786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3257887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34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34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5232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82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56240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282645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48125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4221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1166B-214C-D073-1080-8BB9F0D9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B60F1D-AE64-A6E2-1B9E-A58B15420D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74C758-6D70-129D-639A-29F6CA9EA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CEF3A-D51E-972F-9DA0-1706462C2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01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673947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7D56-F516-7C09-83EC-8BB3A0CA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0823C-481B-78E6-DE3F-BAA8C6887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0E684-D5F0-D5CB-673B-82266BD77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B83F-AC0E-FDF4-C0E2-60A9F94F9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52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AD9F-3F7C-1C4E-A250-8735875B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A360-E5E0-7A41-AF45-A6F8B0C0ED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42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9BEB1B6D-E4F9-69C3-1F7F-410429B6E0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42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A1A2B-66CF-3649-2E11-4DE6CE620E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3DE1FB-F602-28E3-186E-89AE9DC137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21228576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67A7E-46B0-E851-E5E5-2EBBFEB9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55505-AFCF-32EE-3428-23528EFD8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32ED3-E0C6-179A-F6A4-28C8FDB25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strike="no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13174-4711-B168-F900-50618D2A8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85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A9920-3C97-E8DD-15D8-1A260A4B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739A4-38C3-55F2-E3D9-07C91E020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F4235-6A69-22A2-DC4A-7F995D961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3BFB-A3DF-A0C0-1A6B-C966C71A2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73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65097-36A7-9B9F-7B6E-3A8FA811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AC16B-F276-355D-FFD5-C3171C1AF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F27B1-C6C1-3935-E948-9B7D1BAA9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11147-1F9F-3671-BA15-6A4BB002D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42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7B67-57C0-C9C7-0E2A-C46BC3186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2E6E8-B835-DD53-FBC6-2E8F58E48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54C62-0058-B2D8-3125-9C89F713E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730B-48D9-E4FE-D017-C60FAB2A2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113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D2AB-48F2-62E0-6D5C-DAE6AEC4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9F7B1-45C8-FBB6-FE9B-80EC5FBC9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2B152-FDD5-32FF-3A50-D0153D379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D7DE-FE00-6ED4-4510-5177F0A49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916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513390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2856C-51DA-9369-E50B-9EEAA707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B8091-1D41-C522-BF77-AD3DDEB2F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86C79-49CC-BD92-BB96-32EC4EA68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3F53D-FF7A-B664-9C97-1795D04EF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9269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4408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50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50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25012964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42B3-D00B-723E-4EB7-76C8F508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F1E0-D0FA-48CF-1894-FE9E25524B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0FE13194-1AB3-52CC-CB15-38329E0270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A45C1-C519-1F69-6C74-A71AE201BC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9A271-2C41-0AAB-136D-8E10C7B750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94824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9CA3-D75A-F30B-036D-E202DFF6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EBAB-0A6F-AE24-7B0A-DDDCBF2700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DF4155A6-7316-F2A9-F59D-D17F2E0D1F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1CE2C-F3DB-F707-1A25-7D761AF4AC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97CCF-7DD2-9144-C9BC-ADE2288C05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89291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310AC-B4BB-1E53-18DA-BAD04183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48494-D357-2C57-AE47-63C03ADD49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6687C47D-963B-A968-A63D-0758DD5A82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3C3A8-D861-A6C0-8734-EDD585631F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08C4C-43B1-D483-79D3-C839DD596F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72760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25CF-067D-9FB4-7FAE-6F107A5C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2DE5D-26F6-5C82-1100-A1BA27B4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8736B-3D54-7920-35FF-90A941A71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B0B94-EC1B-DA0C-2BFA-24BAC0212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80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9492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051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DC58B-5992-482F-B691-240AC7B4D8C3}" type="slidenum">
              <a:rPr lang="en-US" altLang="en-US" smtClean="0"/>
              <a:pPr/>
              <a:t>57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29922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51435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79878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fld id="{108FAEF6-550E-4736-8289-9FA83201BFC9}" type="slidenum">
              <a:rPr lang="en-US" altLang="en-US" sz="1200"/>
              <a:pPr/>
              <a:t>58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3542017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DC58B-5992-482F-B691-240AC7B4D8C3}" type="slidenum">
              <a:rPr lang="en-US" altLang="en-US" smtClean="0"/>
              <a:pPr/>
              <a:t>60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7876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C0557-B861-56C7-E7D4-C5EB85ED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58BA0-557B-D71C-8A7D-4A6985033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0EE05-51BC-B55D-43C9-7877315F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00">
              <a:latin typeface="Amazon Ember Display" panose="020F070302020409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B6557-2D0D-3B39-4EBA-48967E712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487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287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3350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9322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4848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AA1041-9B3C-439E-B0CD-6B58F9A3AC8B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117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51435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0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9334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fld id="{FC4C1AEB-C3F1-48CD-A361-EB57AD54D60D}" type="slidenum">
              <a:rPr lang="en-US" altLang="en-US" sz="1200">
                <a:solidFill>
                  <a:srgbClr val="000000"/>
                </a:solidFill>
              </a:rPr>
              <a:pPr/>
              <a:t>66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301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51435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4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05478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1096963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fld id="{4EBC940A-7B5C-4E0B-AAC0-FC62AA52CD11}" type="slidenum">
              <a:rPr lang="en-US" altLang="en-US" sz="1200">
                <a:solidFill>
                  <a:srgbClr val="000000"/>
                </a:solidFill>
              </a:rPr>
              <a:pPr/>
              <a:t>67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6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10B69-2138-B87D-176F-FA1E8FB7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57533-6078-0E71-7C9F-85F22106C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5FFAC-F9E1-628E-E230-158775E7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CB1D7-37A2-FD74-738A-952A5B96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94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2A97D-AFC0-100A-A123-5549F193A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17F70-C17E-6870-6B4A-EC120ADC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51435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F616D-1943-1FF3-C64A-BEE86E473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US" sz="105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5B14-3256-5788-DF67-D43565595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9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9E2E6-F74F-43F5-BD71-EB22E49D35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547820-8998-4C95-B7C0-AB60769A3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9144000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D5B08A-F46B-4164-9F43-E3D021A61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9144000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F49227E-B0F8-44B6-A426-76A9E49885B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489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 userDrawn="1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304800" y="1487489"/>
            <a:ext cx="5621867" cy="4722811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3pPr>
            <a:lvl4pPr>
              <a:spcAft>
                <a:spcPts val="667"/>
              </a:spcAft>
              <a:defRPr/>
            </a:lvl4pPr>
            <a:lvl5pPr>
              <a:spcAft>
                <a:spcPts val="667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5621867" cy="723899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6265333" y="0"/>
            <a:ext cx="5926667" cy="6858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313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bulleted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5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152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 userDrawn="1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3400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DE2227-CCC7-4C55-BD11-3687F2F6F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B808E-5B45-4E6F-BAB5-EF14E9DF4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CE0699C-6860-44CF-A0C5-E19E3CFE93D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31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36" userDrawn="1">
          <p15:clr>
            <a:srgbClr val="FBAE40"/>
          </p15:clr>
        </p15:guide>
        <p15:guide id="3" pos="3768" userDrawn="1">
          <p15:clr>
            <a:srgbClr val="FBAE40"/>
          </p15:clr>
        </p15:guide>
        <p15:guide id="4" pos="391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AA157D-DC39-41BB-ACD2-FDEB67DE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65B4C-4D90-4679-90C6-A3CBD8BE9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61FBB93-0547-4D85-A64D-3C774460259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0703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 userDrawn="1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058F7-2C88-4342-894D-84A9247A4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445A8-6C4C-407D-A476-43E1859EE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4E7D147-D6B2-43D2-8F5C-54B4494944D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211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B90874-6B31-4ABF-B07F-241447E7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DCF-F74C-4499-91B7-8279A88CF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4263BD-CE47-4DBA-A24F-562D8888ADE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284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 userDrawn="1">
          <p15:clr>
            <a:srgbClr val="FBAE40"/>
          </p15:clr>
        </p15:guide>
        <p15:guide id="6" orient="horz" pos="936" userDrawn="1">
          <p15:clr>
            <a:srgbClr val="9FCC3B"/>
          </p15:clr>
        </p15:guide>
        <p15:guide id="7" orient="horz" pos="1272" userDrawn="1">
          <p15:clr>
            <a:srgbClr val="9FCC3B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7DE5C-A1F4-4999-9AA2-BF7DF057E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360F-40B3-426F-8505-717344324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964A55-F084-4205-B89A-754F6A51CD9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045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209-4C7C-4ACC-8549-E6C41792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two-columns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7604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8F0AA-C8FD-4CDA-A85E-7449EBCA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AE3C005-5B39-434E-9DC2-6D3159FD663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2023,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434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D4E2-F945-46B7-88D9-2DA65AC8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32344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4686300"/>
            <a:ext cx="4486275" cy="341692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050" y="5029201"/>
            <a:ext cx="4486275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3D9F0E9-E682-4A87-9A37-0795A8658C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118A0E-BB7D-404E-BC79-A09103EA2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4323443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2A61DBB-E00A-4DCB-AA27-45DE15DC8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235AC-6AFA-47B0-ABD0-51C2764B7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C929979-94E8-43F8-B811-CEDF36C832F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0686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72" y="1836512"/>
            <a:ext cx="8189913" cy="2216466"/>
          </a:xfrm>
        </p:spPr>
        <p:txBody>
          <a:bodyPr/>
          <a:lstStyle>
            <a:lvl1pPr marL="0" indent="0"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4633914"/>
            <a:ext cx="8189686" cy="384174"/>
          </a:xfrm>
        </p:spPr>
        <p:txBody>
          <a:bodyPr/>
          <a:lstStyle>
            <a:lvl1pPr marL="0" indent="0">
              <a:buNone/>
              <a:defRPr sz="2400" b="1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5018088"/>
            <a:ext cx="8189913" cy="41148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1979476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028" y="3217726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73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880" userDrawn="1">
          <p15:clr>
            <a:srgbClr val="FBAE40"/>
          </p15:clr>
        </p15:guide>
        <p15:guide id="2" pos="696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72308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5765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81230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Video or demo divider – </a:t>
            </a:r>
            <a:br>
              <a:rPr lang="en-US" dirty="0"/>
            </a:br>
            <a:r>
              <a:rPr lang="en-US" dirty="0"/>
              <a:t>Type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143617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CB97-0B9F-404F-AD5E-3C35970F8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BB021-3658-44C0-8456-1D5BD4885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5987F8-DCC2-489A-82C8-7C3C54DC65C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 bwMode="ltGray">
          <a:xfrm>
            <a:off x="0" y="0"/>
            <a:ext cx="12192000" cy="6858000"/>
          </a:xfrm>
        </p:spPr>
        <p:txBody>
          <a:bodyPr lIns="914400" anchor="ctr" anchorCtr="0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693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8111-3D53-4AAE-B443-34FB88376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D394-B1EA-4880-8726-300D5746D5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DA0A-F89A-436D-9F74-82C6F76E26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FBB33-625F-4A20-B7B5-DA1F2DB99E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2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12F9-F160-46D4-A1D3-5AF9789C167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2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66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936" userDrawn="1">
          <p15:clr>
            <a:srgbClr val="FBAE40"/>
          </p15:clr>
        </p15:guide>
        <p15:guide id="3" pos="3768" userDrawn="1">
          <p15:clr>
            <a:srgbClr val="FBAE40"/>
          </p15:clr>
        </p15:guide>
        <p15:guide id="4" pos="391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FB8D-98F0-48FE-A1C5-12C632C73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ECCC-4F4B-4466-A308-B9FC52749E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88" y="244286"/>
            <a:ext cx="6843712" cy="5966014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CE5B-5A0F-4B5D-BA65-FDC3089632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7085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  <p15:guide id="2" pos="280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65E-FC87-42C0-B504-47031B18A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9D3AD-86A7-42A8-B5A7-E3660AEE7E0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43488" y="244286"/>
            <a:ext cx="6843711" cy="596601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2432-3600-49FC-80E6-814EF0E37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9777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 userDrawn="1">
          <p15:clr>
            <a:srgbClr val="FBAE40"/>
          </p15:clr>
        </p15:guide>
        <p15:guide id="2" pos="280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8E3B5A-9EF6-4AEB-9717-7818F41E4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4A83A5-0632-4E56-8638-1E96DDA8B2B2}"/>
              </a:ext>
            </a:extLst>
          </p:cNvPr>
          <p:cNvSpPr txBox="1"/>
          <p:nvPr userDrawn="1"/>
        </p:nvSpPr>
        <p:spPr bwMode="white">
          <a:xfrm>
            <a:off x="133351" y="21321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0" i="0" spc="-300" dirty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235B1-A52F-459D-8F38-868C289303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ACA6411-1D29-499A-BBEF-4F71BB70A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87CE14-4E32-4777-B762-C4D5DDA4B6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895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5B947E7-92D5-44F7-980E-B16916B49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895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22C2121-81A2-47EC-9963-4D2264FC0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31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8985DE0-82AB-42DE-94F3-A060E90BA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31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87E276-ED10-49A8-BB0E-E8C47A9E6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F05BFC4-E9F8-434D-978F-34521EDEDCD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297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249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27"/>
            <a:ext cx="12192000" cy="68577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69C7E4-F229-4138-B99D-DDBA15F54353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EAA9-87DD-49D0-B6B1-C774723D1E5F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D988150-5ECA-424F-B454-3B12EB0F474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621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140CA-3E32-44B2-98CD-BB8777DB5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970E9-076E-44D5-8AF2-12477741671C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Do not use layouts after this slide.</a:t>
            </a:r>
            <a:b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</a:br>
            <a:r>
              <a:rPr lang="en-US" sz="24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They are not part of the official template.</a:t>
            </a:r>
            <a:endParaRPr lang="en-US" sz="6600" dirty="0">
              <a:latin typeface="Amazon Ember Display Heavy" panose="020F0803020204020204" pitchFamily="34" charset="0"/>
              <a:ea typeface="Amazon Ember Display Heavy" panose="020F0803020204020204" pitchFamily="34" charset="0"/>
              <a:cs typeface="Amazon Ember Display Heavy" panose="020F0803020204020204" pitchFamily="34" charset="0"/>
            </a:endParaRPr>
          </a:p>
        </p:txBody>
      </p:sp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A0284AC2-B903-4DEE-8D76-E2D6AC5A4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svg="http://schemas.microsoft.com/office/drawing/2016/SVG/main" xmlns:p15="http://schemas.microsoft.com/office/powerpoint/2012/main" xmlns:a16="http://schemas.microsoft.com/office/drawing/2014/main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FF4FF4-E05F-4CB2-B3ED-A92CB8845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3403601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4541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4541" y="5029200"/>
            <a:ext cx="3401568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22D29-44FB-4743-8127-50AC5248D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2725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EED678-F023-4A95-BDA9-38917650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725" y="5029200"/>
            <a:ext cx="340201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98135A-0031-43C8-B455-E454B8F0A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BC778F-01A3-4459-9342-87E578B90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86300"/>
            <a:ext cx="3397250" cy="337545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1E36FF5-D98C-474D-A020-5A51BCCDB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0E113-EE5C-4878-8C0A-F14736AE7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F1E45EF-1000-40FF-BD51-0CC3B06884E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61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496378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BA0735A-F6CF-4B98-8532-D70ECE04B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9E2E6-F74F-43F5-BD71-EB22E49D35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547820-8998-4C95-B7C0-AB60769A36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9144000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6D5B08A-F46B-4164-9F43-E3D021A61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9144000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BF3270-8A43-4991-B514-4471645232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AF49227E-B0F8-44B6-A426-76A9E49885B8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997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4AD4E2-F945-46B7-88D9-2DA65AC84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432344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72050" y="4686300"/>
            <a:ext cx="4486275" cy="341692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2050" y="5029201"/>
            <a:ext cx="4486275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03D9F0E9-E682-4A87-9A37-0795A8658C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9118A0E-BB7D-404E-BC79-A09103EA2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5"/>
            <a:ext cx="4323443" cy="336356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(and pronouns)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2A61DBB-E00A-4DCB-AA27-45DE15DC83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0235AC-6AFA-47B0-ABD0-51C2764B79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1C929979-94E8-43F8-B811-CEDF36C832FB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753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4FF4FF4-E05F-4CB2-B3ED-A92CB8845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45E96-6390-4B32-98EC-4FC0B3DE52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2916" y="2400300"/>
            <a:ext cx="9144000" cy="1865508"/>
          </a:xfrm>
        </p:spPr>
        <p:txBody>
          <a:bodyPr rIns="0" anchor="t"/>
          <a:lstStyle>
            <a:lvl1pPr algn="l">
              <a:defRPr sz="4400" baseline="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95110F-1301-4F35-88E1-CA30832C9B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29200"/>
            <a:ext cx="3403601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400"/>
            </a:lvl2pPr>
            <a:lvl3pPr marL="777240" indent="0">
              <a:buNone/>
              <a:defRPr sz="2400"/>
            </a:lvl3pPr>
            <a:lvl4pPr marL="1051560" indent="0">
              <a:buNone/>
              <a:defRPr sz="2400"/>
            </a:lvl4pPr>
            <a:lvl5pPr marL="1051560" indent="0">
              <a:buNone/>
              <a:defRPr sz="2400"/>
            </a:lvl5pPr>
          </a:lstStyle>
          <a:p>
            <a:pPr lvl="0"/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028208-8E6A-4F48-AB75-B1723B3DEE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4541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8A6CC6-CFD6-4AE0-BFB3-DB4EE355B2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4541" y="5029200"/>
            <a:ext cx="3401568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22D29-44FB-4743-8127-50AC5248D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32725" y="4686300"/>
            <a:ext cx="3401568" cy="342900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EEED678-F023-4A95-BDA9-3891765008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32725" y="5029200"/>
            <a:ext cx="3402013" cy="801688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365760" indent="0">
              <a:buNone/>
              <a:defRPr sz="2000"/>
            </a:lvl2pPr>
            <a:lvl3pPr marL="777240" indent="0">
              <a:buNone/>
              <a:defRPr sz="2000"/>
            </a:lvl3pPr>
            <a:lvl4pPr marL="1051560" indent="0">
              <a:buNone/>
              <a:defRPr sz="2000"/>
            </a:lvl4pPr>
            <a:lvl5pPr marL="1051560" indent="0">
              <a:buNone/>
              <a:defRPr sz="2000"/>
            </a:lvl5pPr>
          </a:lstStyle>
          <a:p>
            <a:pPr lvl="0"/>
            <a:r>
              <a:rPr lang="en-US" dirty="0"/>
              <a:t>Job title 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698135A-0031-43C8-B455-E454B8F0A0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9144000" cy="255587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Legal text placeholder (for copyeditor use only)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7BC778F-01A3-4459-9342-87E578B90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86300"/>
            <a:ext cx="3397250" cy="337545"/>
          </a:xfrm>
        </p:spPr>
        <p:txBody>
          <a:bodyPr/>
          <a:lstStyle>
            <a:lvl1pPr marL="0" indent="0">
              <a:buNone/>
              <a:defRPr sz="2000" b="0" cap="none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name (pronouns)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B1E36FF5-D98C-474D-A020-5A51BCCDB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54793"/>
            <a:ext cx="9144000" cy="254717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pPr lvl="0"/>
            <a:r>
              <a:rPr lang="en-US" dirty="0"/>
              <a:t>Enter Session ID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20E113-EE5C-4878-8C0A-F14736AE7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F1E45EF-1000-40FF-BD51-0CC3B06884E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718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32">
          <p15:clr>
            <a:srgbClr val="FBAE40"/>
          </p15:clr>
        </p15:guide>
        <p15:guide id="2" orient="horz" pos="912">
          <p15:clr>
            <a:srgbClr val="FBAE40"/>
          </p15:clr>
        </p15:guide>
        <p15:guide id="3" orient="horz" pos="1248">
          <p15:clr>
            <a:srgbClr val="FBAE40"/>
          </p15:clr>
        </p15:guide>
        <p15:guide id="4" orient="horz" pos="2952">
          <p15:clr>
            <a:srgbClr val="FBAE40"/>
          </p15:clr>
        </p15:guide>
        <p15:guide id="5" orient="horz" pos="316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2881-D2E8-49D2-8B78-CB1047EB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528FD-2214-4EDA-8CE8-B0274D78A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7488"/>
            <a:ext cx="11582400" cy="4722811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800"/>
            </a:lvl1pPr>
            <a:lvl2pPr marL="0" indent="0">
              <a:spcAft>
                <a:spcPts val="3000"/>
              </a:spcAft>
              <a:buNone/>
              <a:defRPr sz="2800"/>
            </a:lvl2pPr>
            <a:lvl3pPr marL="0" indent="0">
              <a:spcAft>
                <a:spcPts val="3000"/>
              </a:spcAft>
              <a:buNone/>
              <a:defRPr sz="2800"/>
            </a:lvl3pPr>
            <a:lvl4pPr marL="0" indent="0">
              <a:spcAft>
                <a:spcPts val="3000"/>
              </a:spcAft>
              <a:buNone/>
              <a:defRPr sz="2800"/>
            </a:lvl4pPr>
            <a:lvl5pPr marL="0" indent="0">
              <a:spcAft>
                <a:spcPts val="3000"/>
              </a:spcAft>
              <a:buNone/>
              <a:defRPr sz="2800"/>
            </a:lvl5pPr>
          </a:lstStyle>
          <a:p>
            <a:pPr lvl="0"/>
            <a:r>
              <a:rPr lang="en-US" dirty="0"/>
              <a:t>Enter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53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9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5710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766CE-1ABD-4FA9-8932-EA3B933C3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5AAF04E-2CF1-4582-A00A-D23C0C033F3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754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11711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17AEC-9CD2-444D-B3F3-D2324434A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0125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24">
          <p15:clr>
            <a:srgbClr val="FBAE40"/>
          </p15:clr>
        </p15:guide>
        <p15:guide id="4" orient="horz" pos="936">
          <p15:clr>
            <a:srgbClr val="9FCC3B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25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2881-D2E8-49D2-8B78-CB1047EB1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F528FD-2214-4EDA-8CE8-B0274D78AE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7488"/>
            <a:ext cx="11582400" cy="4722811"/>
          </a:xfrm>
        </p:spPr>
        <p:txBody>
          <a:bodyPr/>
          <a:lstStyle>
            <a:lvl1pPr marL="0" indent="0">
              <a:spcAft>
                <a:spcPts val="3000"/>
              </a:spcAft>
              <a:buNone/>
              <a:defRPr sz="2800"/>
            </a:lvl1pPr>
            <a:lvl2pPr marL="0" indent="0">
              <a:spcAft>
                <a:spcPts val="3000"/>
              </a:spcAft>
              <a:buNone/>
              <a:defRPr sz="2800"/>
            </a:lvl2pPr>
            <a:lvl3pPr marL="0" indent="0">
              <a:spcAft>
                <a:spcPts val="3000"/>
              </a:spcAft>
              <a:buNone/>
              <a:defRPr sz="2800"/>
            </a:lvl3pPr>
            <a:lvl4pPr marL="0" indent="0">
              <a:spcAft>
                <a:spcPts val="3000"/>
              </a:spcAft>
              <a:buNone/>
              <a:defRPr sz="2800"/>
            </a:lvl4pPr>
            <a:lvl5pPr marL="0" indent="0">
              <a:spcAft>
                <a:spcPts val="3000"/>
              </a:spcAft>
              <a:buNone/>
              <a:defRPr sz="2800"/>
            </a:lvl5pPr>
          </a:lstStyle>
          <a:p>
            <a:pPr lvl="0"/>
            <a:r>
              <a:rPr lang="en-US" dirty="0"/>
              <a:t>Enter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836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487488"/>
            <a:ext cx="11582400" cy="4722812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8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idx="1" hasCustomPrompt="1"/>
          </p:nvPr>
        </p:nvSpPr>
        <p:spPr>
          <a:xfrm>
            <a:off x="304800" y="1487489"/>
            <a:ext cx="5621867" cy="4722811"/>
          </a:xfrm>
          <a:prstGeom prst="rect">
            <a:avLst/>
          </a:prstGeom>
        </p:spPr>
        <p:txBody>
          <a:bodyPr rtlCol="0"/>
          <a:lstStyle>
            <a:lvl1pPr>
              <a:spcBef>
                <a:spcPts val="0"/>
              </a:spcBef>
              <a:spcAft>
                <a:spcPts val="1200"/>
              </a:spcAft>
              <a:defRPr sz="2800" baseline="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2400"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 sz="2000">
                <a:solidFill>
                  <a:schemeClr val="tx1"/>
                </a:solidFill>
              </a:defRPr>
            </a:lvl3pPr>
            <a:lvl4pPr>
              <a:spcAft>
                <a:spcPts val="667"/>
              </a:spcAft>
              <a:defRPr/>
            </a:lvl4pPr>
            <a:lvl5pPr>
              <a:spcAft>
                <a:spcPts val="667"/>
              </a:spcAft>
              <a:defRPr/>
            </a:lvl5pPr>
          </a:lstStyle>
          <a:p>
            <a:pPr lvl="0"/>
            <a:r>
              <a:rPr lang="en-US" dirty="0"/>
              <a:t>Type slide content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781557-F2E8-9A40-A3CE-84E4ECCC2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5621867" cy="723899"/>
          </a:xfrm>
        </p:spPr>
        <p:txBody>
          <a:bodyPr/>
          <a:lstStyle>
            <a:lvl1pPr>
              <a:defRPr b="0" i="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8E37B85-F7E0-4EBB-9ACC-8142C9A146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invGray">
          <a:xfrm>
            <a:off x="6265333" y="0"/>
            <a:ext cx="5926667" cy="6858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AU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242806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bulleted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 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98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69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714499"/>
            <a:ext cx="11582400" cy="4495801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CA2EF-C308-4FED-A3F9-CC97B949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716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DE2227-CCC7-4C55-BD11-3687F2F6F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AB808E-5B45-4E6F-BAB5-EF14E9DF4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CE0699C-6860-44CF-A0C5-E19E3CFE93D5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69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AA157D-DC39-41BB-ACD2-FDEB67DEE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B65B4C-4D90-4679-90C6-A3CBD8BE9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E61FBB93-0547-4D85-A64D-3C774460259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82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7058F7-2C88-4342-894D-84A9247A4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44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3445A8-6C4C-407D-A476-43E1859EE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14E7D147-D6B2-43D2-8F5C-54B4494944D3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08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1B90874-6B31-4ABF-B07F-241447E733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714500"/>
            <a:ext cx="5676900" cy="4495800"/>
          </a:xfrm>
        </p:spPr>
        <p:txBody>
          <a:bodyPr rIns="0"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714500"/>
            <a:ext cx="5676900" cy="4495800"/>
          </a:xfrm>
        </p:spPr>
        <p:txBody>
          <a:bodyPr/>
          <a:lstStyle>
            <a:lvl1pPr marL="228600" indent="-228600">
              <a:buFont typeface="Amazon Ember" panose="020B0603020204020204" pitchFamily="34" charset="0"/>
              <a:buChar char="•"/>
              <a:defRPr/>
            </a:lvl1pPr>
            <a:lvl2pPr marL="457200" indent="-228600">
              <a:buFont typeface="Wingdings" panose="05000000000000000000" pitchFamily="2" charset="2"/>
              <a:buChar char=""/>
              <a:defRPr/>
            </a:lvl2pPr>
            <a:lvl3pPr marL="685800" indent="-228600">
              <a:buFont typeface="Amazon Ember" panose="020B0603020204020204" pitchFamily="34" charset="0"/>
              <a:buChar char="–"/>
              <a:defRPr/>
            </a:lvl3pPr>
            <a:lvl4pPr marL="914400" indent="-228600">
              <a:buFont typeface="Amazon Ember" panose="020B0603020204020204" pitchFamily="34" charset="0"/>
              <a:buChar char="•"/>
              <a:defRPr/>
            </a:lvl4pPr>
            <a:lvl5pPr marL="914400" indent="-228600">
              <a:buFont typeface="Amazon Ember" panose="020B0603020204020204" pitchFamily="34" charset="0"/>
              <a:buChar char="•"/>
              <a:defRPr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F32B9E-48C9-4795-BEF7-8D91FA0F4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3424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3DADCF-F74C-4499-91B7-8279A88CF0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D4263BD-CE47-4DBA-A24F-562D8888ADEC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760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080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  <p15:guide id="5" orient="horz" pos="624">
          <p15:clr>
            <a:srgbClr val="FBAE40"/>
          </p15:clr>
        </p15:guide>
        <p15:guide id="6" orient="horz" pos="936">
          <p15:clr>
            <a:srgbClr val="9FCC3B"/>
          </p15:clr>
        </p15:guide>
        <p15:guide id="7" orient="horz" pos="1272">
          <p15:clr>
            <a:srgbClr val="9FCC3B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A7DE5C-A1F4-4999-9AA2-BF7DF057E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55360F-40B3-426F-8505-717344324F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95964A55-F084-4205-B89A-754F6A51CD92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809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12877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209-4C7C-4ACC-8549-E6C417929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04A9C1-868C-40A5-A0C0-020C00ADD7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two-columns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3345E-CC5C-431B-9993-ACFD6A36D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4727604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CF883-37E7-4EB4-829B-4A702C07215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472440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402336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667512" indent="0">
              <a:buNone/>
              <a:defRPr sz="1800">
                <a:latin typeface="Lucida Console" panose="020B0609040504020204" pitchFamily="49" charset="0"/>
              </a:defRPr>
            </a:lvl3pPr>
            <a:lvl4pPr marL="941832" indent="0">
              <a:buNone/>
              <a:defRPr sz="1800">
                <a:latin typeface="Lucida Console" panose="020B0609040504020204" pitchFamily="49" charset="0"/>
              </a:defRPr>
            </a:lvl4pPr>
            <a:lvl5pPr marL="1207008" indent="0"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98F0AA-C8FD-4CDA-A85E-7449EBCA2B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AE3C005-5B39-434E-9DC2-6D3159FD6634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788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72" y="1836512"/>
            <a:ext cx="8189913" cy="2216466"/>
          </a:xfrm>
        </p:spPr>
        <p:txBody>
          <a:bodyPr/>
          <a:lstStyle>
            <a:lvl1pPr marL="0" indent="0">
              <a:defRPr sz="4400"/>
            </a:lvl1pPr>
          </a:lstStyle>
          <a:p>
            <a:r>
              <a:rPr lang="en-US" dirty="0"/>
              <a:t>Enter quote here. Reposition quote mark graphics to frame the quote.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0F1EBD-942F-4FAF-BCFF-79177E7C2D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0300" y="4633914"/>
            <a:ext cx="8189686" cy="384174"/>
          </a:xfrm>
        </p:spPr>
        <p:txBody>
          <a:bodyPr/>
          <a:lstStyle>
            <a:lvl1pPr marL="0" indent="0">
              <a:buNone/>
              <a:defRPr sz="2400" b="1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20B2A1-4B1F-4B1C-B630-D027C37214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0300" y="5018088"/>
            <a:ext cx="8189913" cy="411480"/>
          </a:xfrm>
        </p:spPr>
        <p:txBody>
          <a:bodyPr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Enter quoted person’s affiliation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BBE757-6C17-4E4F-8133-7D83169ED7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1979476"/>
            <a:ext cx="309563" cy="309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F951D964-7D47-4C3D-8642-76CD158538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4028" y="3217726"/>
            <a:ext cx="309563" cy="309563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  <a:lvl2pPr marL="228600" indent="0">
              <a:buNone/>
              <a:defRPr sz="1000"/>
            </a:lvl2pPr>
            <a:lvl3pPr marL="457200" indent="0">
              <a:buNone/>
              <a:defRPr sz="1000"/>
            </a:lvl3pPr>
            <a:lvl4pPr marL="685800" indent="0">
              <a:buNone/>
              <a:defRPr sz="1000"/>
            </a:lvl4pPr>
            <a:lvl5pPr marL="685800" indent="0">
              <a:buNone/>
              <a:defRPr sz="1000"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1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880">
          <p15:clr>
            <a:srgbClr val="FBAE40"/>
          </p15:clr>
        </p15:guide>
        <p15:guide id="2" pos="696">
          <p15:clr>
            <a:srgbClr val="FBAE40"/>
          </p15:clr>
        </p15:guide>
        <p15:guide id="3" orient="horz" pos="290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72308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Section divider – </a:t>
            </a:r>
            <a:br>
              <a:rPr lang="en-US" dirty="0"/>
            </a:br>
            <a:r>
              <a:rPr lang="en-US" dirty="0"/>
              <a:t>Enter section name here</a:t>
            </a:r>
          </a:p>
        </p:txBody>
      </p:sp>
    </p:spTree>
    <p:extLst>
      <p:ext uri="{BB962C8B-B14F-4D97-AF65-F5344CB8AC3E}">
        <p14:creationId xmlns:p14="http://schemas.microsoft.com/office/powerpoint/2010/main" val="30189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Dem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4854-5BE6-4EAD-8CDA-183F4E411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707822"/>
            <a:ext cx="8812306" cy="1442356"/>
          </a:xfrm>
        </p:spPr>
        <p:txBody>
          <a:bodyPr/>
          <a:lstStyle>
            <a:lvl1pPr marL="0" indent="0">
              <a:defRPr sz="4800"/>
            </a:lvl1pPr>
          </a:lstStyle>
          <a:p>
            <a:r>
              <a:rPr lang="en-US" dirty="0"/>
              <a:t>Video or demo divider – </a:t>
            </a:r>
            <a:br>
              <a:rPr lang="en-US" dirty="0"/>
            </a:br>
            <a:r>
              <a:rPr lang="en-US" dirty="0"/>
              <a:t>Type “Video” or “Demo” here</a:t>
            </a:r>
          </a:p>
        </p:txBody>
      </p:sp>
    </p:spTree>
    <p:extLst>
      <p:ext uri="{BB962C8B-B14F-4D97-AF65-F5344CB8AC3E}">
        <p14:creationId xmlns:p14="http://schemas.microsoft.com/office/powerpoint/2010/main" val="22106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88">
          <p15:clr>
            <a:srgbClr val="FBAE40"/>
          </p15:clr>
        </p15:guide>
        <p15:guide id="3" orient="horz" pos="216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90BCB97-0B9F-404F-AD5E-3C35970F8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BB021-3658-44C0-8456-1D5BD4885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5987F8-DCC2-489A-82C8-7C3C54DC65CF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 bwMode="ltGray">
          <a:xfrm>
            <a:off x="0" y="0"/>
            <a:ext cx="12192000" cy="6858000"/>
          </a:xfrm>
        </p:spPr>
        <p:txBody>
          <a:bodyPr lIns="914400" anchor="ctr" anchorCtr="0"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10709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8111-3D53-4AAE-B443-34FB88376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4D394-B1EA-4880-8726-300D5746D5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DA0A-F89A-436D-9F74-82C6F76E26C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FFBB33-625F-4A20-B7B5-DA1F2DB99E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2" y="1485900"/>
            <a:ext cx="5676898" cy="823912"/>
          </a:xfrm>
        </p:spPr>
        <p:txBody>
          <a:bodyPr anchor="ctr" anchorCtr="0"/>
          <a:lstStyle>
            <a:lvl1pPr marL="0" indent="0">
              <a:spcAft>
                <a:spcPts val="0"/>
              </a:spcAft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A12F9-F160-46D4-A1D3-5AF9789C167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2" y="2309812"/>
            <a:ext cx="5676898" cy="3900488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Add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42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936">
          <p15:clr>
            <a:srgbClr val="FBAE40"/>
          </p15:clr>
        </p15:guide>
        <p15:guide id="3" pos="3768">
          <p15:clr>
            <a:srgbClr val="FBAE40"/>
          </p15:clr>
        </p15:guide>
        <p15:guide id="4" pos="391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FB8D-98F0-48FE-A1C5-12C632C73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DECCC-4F4B-4466-A308-B9FC52749E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88" y="244286"/>
            <a:ext cx="6843712" cy="5966014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text or click media icon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A6CE5B-5A0F-4B5D-BA65-FDC30896322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9389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>
          <p15:clr>
            <a:srgbClr val="FBAE40"/>
          </p15:clr>
        </p15:guide>
        <p15:guide id="2" pos="280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765E-FC87-42C0-B504-47031B18A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1" y="244286"/>
            <a:ext cx="4122737" cy="1600200"/>
          </a:xfrm>
        </p:spPr>
        <p:txBody>
          <a:bodyPr anchor="t" anchorCtr="0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99D3AD-86A7-42A8-B5A7-E3660AEE7E0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43488" y="244286"/>
            <a:ext cx="6843711" cy="5966014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a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D2432-3600-49FC-80E6-814EF0E3776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1" y="2171700"/>
            <a:ext cx="4122737" cy="4038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6258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68">
          <p15:clr>
            <a:srgbClr val="FBAE40"/>
          </p15:clr>
        </p15:guide>
        <p15:guide id="2" pos="280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8E3B5A-9EF6-4AEB-9717-7818F41E49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4A83A5-0632-4E56-8638-1E96DDA8B2B2}"/>
              </a:ext>
            </a:extLst>
          </p:cNvPr>
          <p:cNvSpPr txBox="1"/>
          <p:nvPr userDrawn="1"/>
        </p:nvSpPr>
        <p:spPr bwMode="white">
          <a:xfrm>
            <a:off x="133351" y="21321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0" i="0" spc="-300" dirty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60235B1-A52F-459D-8F38-868C289303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2ACA6411-1D29-499A-BBEF-4F71BB70AA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587CE14-4E32-4777-B762-C4D5DDA4B6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4895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5B947E7-92D5-44F7-980E-B16916B49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4895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22C2121-81A2-47EC-9963-4D2264FC0D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93100" y="3429000"/>
            <a:ext cx="3429000" cy="482600"/>
          </a:xfrm>
        </p:spPr>
        <p:txBody>
          <a:bodyPr anchor="b" anchorCtr="0"/>
          <a:lstStyle>
            <a:lvl1pPr marL="0" indent="0">
              <a:buNone/>
              <a:defRPr sz="20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8985DE0-82AB-42DE-94F3-A060E90BA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93100" y="3924300"/>
            <a:ext cx="3429000" cy="1778000"/>
          </a:xfrm>
        </p:spPr>
        <p:txBody>
          <a:bodyPr tIns="91440" anchor="t" anchorCtr="0"/>
          <a:lstStyle>
            <a:lvl1pPr marL="0" indent="0">
              <a:spcAft>
                <a:spcPts val="300"/>
              </a:spcAft>
              <a:buNone/>
              <a:defRPr sz="1800"/>
            </a:lvl1pPr>
            <a:lvl2pPr marL="365760" indent="0">
              <a:buNone/>
              <a:defRPr/>
            </a:lvl2pPr>
            <a:lvl3pPr marL="777240" indent="0">
              <a:buNone/>
              <a:defRPr/>
            </a:lvl3pPr>
            <a:lvl4pPr marL="10515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/>
              <a:t>Speaker contact info (such as LinkedIn or Twitter)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87E276-ED10-49A8-BB0E-E8C47A9E6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1F05BFC4-E9F8-434D-978F-34521EDEDCD7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7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49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9EDB0-AE4A-47D2-8D12-00020A37A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127"/>
            <a:ext cx="12192000" cy="68577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069C7E4-F229-4138-B99D-DDBA15F54353}"/>
              </a:ext>
            </a:extLst>
          </p:cNvPr>
          <p:cNvSpPr/>
          <p:nvPr userDrawn="1"/>
        </p:nvSpPr>
        <p:spPr bwMode="auto">
          <a:xfrm>
            <a:off x="5299710" y="1445839"/>
            <a:ext cx="1592580" cy="1592580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EAA9-87DD-49D0-B6B1-C774723D1E5F}"/>
              </a:ext>
            </a:extLst>
          </p:cNvPr>
          <p:cNvSpPr txBox="1"/>
          <p:nvPr userDrawn="1"/>
        </p:nvSpPr>
        <p:spPr>
          <a:xfrm>
            <a:off x="3378200" y="3178119"/>
            <a:ext cx="5435600" cy="1625060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8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27BD8-41CF-46B5-BFD3-939CE751F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7D988150-5ECA-424F-B454-3B12EB0F474F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0774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14="http://schemas.microsoft.com/office/drawing/2010/main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ith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E6D47A-5B29-4052-AFAE-F87D848F2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"/>
            <a:ext cx="12192000" cy="68577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766CE-1ABD-4FA9-8932-EA3B933C3D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A5AAF04E-2CF1-4582-A00A-D23C0C033F3E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28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6140CA-3E32-44B2-98CD-BB8777DB5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B970E9-076E-44D5-8AF2-12477741671C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Do not use layouts after this slide.</a:t>
            </a:r>
            <a:br>
              <a:rPr lang="en-US" sz="66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</a:br>
            <a:r>
              <a:rPr lang="en-US" sz="2400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They are not part of the official template.</a:t>
            </a:r>
            <a:endParaRPr lang="en-US" sz="6600" dirty="0">
              <a:latin typeface="Amazon Ember Display Heavy" panose="020F0803020204020204" pitchFamily="34" charset="0"/>
              <a:ea typeface="Amazon Ember Display Heavy" panose="020F0803020204020204" pitchFamily="34" charset="0"/>
              <a:cs typeface="Amazon Ember Display Heavy" panose="020F0803020204020204" pitchFamily="34" charset="0"/>
            </a:endParaRPr>
          </a:p>
        </p:txBody>
      </p:sp>
      <p:pic>
        <p:nvPicPr>
          <p:cNvPr id="9" name="Graphic 8" descr="Stop sign">
            <a:extLst>
              <a:ext uri="{FF2B5EF4-FFF2-40B4-BE49-F238E27FC236}">
                <a16:creationId xmlns:a16="http://schemas.microsoft.com/office/drawing/2014/main" id="{A0284AC2-B903-4DEE-8D76-E2D6AC5A4DF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svg="http://schemas.microsoft.com/office/drawing/2016/SVG/main" xmlns:p15="http://schemas.microsoft.com/office/powerpoint/2012/main" xmlns:a16="http://schemas.microsoft.com/office/drawing/2014/main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A0A7-8179-4372-9B34-1C263E88A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4286"/>
            <a:ext cx="11582400" cy="7238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17AEC-9CD2-444D-B3F3-D2324434A4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990600"/>
            <a:ext cx="11582400" cy="274320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accent6"/>
                </a:solidFill>
              </a:defRPr>
            </a:lvl1pPr>
            <a:lvl2pPr marL="365760" indent="0">
              <a:buNone/>
              <a:defRPr cap="all" baseline="0"/>
            </a:lvl2pPr>
            <a:lvl3pPr marL="777240" indent="0">
              <a:buNone/>
              <a:defRPr cap="all" baseline="0"/>
            </a:lvl3pPr>
            <a:lvl4pPr marL="1051560" indent="0">
              <a:buNone/>
              <a:defRPr cap="all" baseline="0"/>
            </a:lvl4pPr>
            <a:lvl5pPr marL="1051560" indent="0">
              <a:buNone/>
              <a:defRPr cap="all" baseline="0"/>
            </a:lvl5pPr>
          </a:lstStyle>
          <a:p>
            <a:pPr lvl="0"/>
            <a:r>
              <a:rPr lang="en-US" dirty="0"/>
              <a:t>Enter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7266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24" userDrawn="1">
          <p15:clr>
            <a:srgbClr val="FBAE40"/>
          </p15:clr>
        </p15:guide>
        <p15:guide id="4" orient="horz" pos="936" userDrawn="1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50B9E-D75D-49F0-8F66-83B678BD44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3D45F-4A66-40A2-9BCE-14FFD3435C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4800" y="1487488"/>
            <a:ext cx="11582400" cy="4722812"/>
          </a:xfrm>
        </p:spPr>
        <p:txBody>
          <a:bodyPr/>
          <a:lstStyle>
            <a:lvl1pPr marL="0" indent="0">
              <a:buNone/>
              <a:defRPr sz="28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content, or click icon to add media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277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3" orient="horz" pos="936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4DC55-BD6E-4C55-8E39-B6F8A80B504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7BDA7-D1B9-479F-9FCC-3CCDB7DF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286"/>
            <a:ext cx="11582400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8E3F-F69E-4206-926A-74AF169D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7488"/>
            <a:ext cx="11582400" cy="47135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1207-EDD0-419F-AD90-363E529A7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8F9D1D-752B-4C1C-BFCB-173FBF3D9473}" type="datetime1">
              <a:rPr lang="en-US" smtClean="0"/>
              <a:pPr/>
              <a:t>10/20/25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A08E-98A2-40FF-904D-850237B6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31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D209-B6E5-4F8E-B143-ECB5E06E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7B5A187-8EC0-4BDE-9A26-B762BCE88E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ABA98-08FC-4154-B151-4B0F461534F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A57AF53-3A79-4FE0-A92F-28215DE2A73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20267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78" r:id="rId5"/>
    <p:sldLayoutId id="2147483654" r:id="rId6"/>
    <p:sldLayoutId id="2147483662" r:id="rId7"/>
    <p:sldLayoutId id="2147483655" r:id="rId8"/>
    <p:sldLayoutId id="2147483650" r:id="rId9"/>
    <p:sldLayoutId id="2147483679" r:id="rId10"/>
    <p:sldLayoutId id="2147483665" r:id="rId11"/>
    <p:sldLayoutId id="2147483664" r:id="rId12"/>
    <p:sldLayoutId id="2147483666" r:id="rId13"/>
    <p:sldLayoutId id="2147483652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75" r:id="rId22"/>
    <p:sldLayoutId id="2147483672" r:id="rId23"/>
    <p:sldLayoutId id="2147483653" r:id="rId24"/>
    <p:sldLayoutId id="2147483656" r:id="rId25"/>
    <p:sldLayoutId id="2147483657" r:id="rId26"/>
    <p:sldLayoutId id="2147483676" r:id="rId27"/>
    <p:sldLayoutId id="2147483677" r:id="rId28"/>
    <p:sldLayoutId id="2147483680" r:id="rId29"/>
    <p:sldLayoutId id="2147483713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Amazon Ember Display Heavy" panose="020F0803020204020204" pitchFamily="34" charset="0"/>
          <a:ea typeface="Amazon Ember Display Heavy" panose="020F0803020204020204" pitchFamily="34" charset="0"/>
          <a:cs typeface="Amazon Ember Display Heavy" panose="020F08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" panose="020B0603020204020204" pitchFamily="34" charset="0"/>
        <a:buChar char="•"/>
        <a:defRPr sz="2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"/>
        <a:defRPr sz="24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–"/>
        <a:defRPr sz="20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3912" userDrawn="1">
          <p15:clr>
            <a:srgbClr val="F26B43"/>
          </p15:clr>
        </p15:guide>
        <p15:guide id="6" orient="horz" pos="1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4DC55-BD6E-4C55-8E39-B6F8A80B5047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3" y="0"/>
            <a:ext cx="1218523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7BDA7-D1B9-479F-9FCC-3CCDB7DF0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286"/>
            <a:ext cx="11582400" cy="723899"/>
          </a:xfrm>
          <a:prstGeom prst="rect">
            <a:avLst/>
          </a:prstGeom>
        </p:spPr>
        <p:txBody>
          <a:bodyPr vert="horz" lIns="0" tIns="146304" rIns="91440" bIns="146304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08E3F-F69E-4206-926A-74AF169D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87488"/>
            <a:ext cx="11582400" cy="47135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1207-EDD0-419F-AD90-363E529A7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53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D8F9D1D-752B-4C1C-BFCB-173FBF3D9473}" type="datetime1">
              <a:rPr lang="en-US" smtClean="0"/>
              <a:pPr/>
              <a:t>10/20/25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8A08E-98A2-40FF-904D-850237B65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310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9D209-B6E5-4F8E-B143-ECB5E06E00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9500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7B5A187-8EC0-4BDE-9A26-B762BCE88E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2ABA98-08FC-4154-B151-4B0F461534F1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A57AF53-3A79-4FE0-A92F-28215DE2A73D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mazon Ember" panose="020B0603020204020204" pitchFamily="34" charset="0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79590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Amazon Ember Display Heavy" panose="020F0803020204020204" pitchFamily="34" charset="0"/>
          <a:ea typeface="Amazon Ember Display Heavy" panose="020F0803020204020204" pitchFamily="34" charset="0"/>
          <a:cs typeface="Amazon Ember Display Heavy" panose="020F08030202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" panose="020B0603020204020204" pitchFamily="34" charset="0"/>
        <a:buChar char="•"/>
        <a:defRPr sz="2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"/>
        <a:defRPr sz="24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–"/>
        <a:defRPr sz="20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Amazon Ember Display" panose="020F0603020204020204" pitchFamily="34" charset="0"/>
          <a:ea typeface="Amazon Ember Display" panose="020F0603020204020204" pitchFamily="34" charset="0"/>
          <a:cs typeface="Amazon Ember Display" panose="020F06030202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" panose="020B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3912">
          <p15:clr>
            <a:srgbClr val="F26B43"/>
          </p15:clr>
        </p15:guide>
        <p15:guide id="6" orient="horz" pos="1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12" Type="http://schemas.openxmlformats.org/officeDocument/2006/relationships/image" Target="../media/image41.sv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18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0.pn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2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44.png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26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44.png"/><Relationship Id="rId5" Type="http://schemas.openxmlformats.org/officeDocument/2006/relationships/image" Target="../media/image14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7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15.png"/><Relationship Id="rId5" Type="http://schemas.openxmlformats.org/officeDocument/2006/relationships/image" Target="../media/image53.png"/><Relationship Id="rId1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4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59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4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50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56.png"/><Relationship Id="rId21" Type="http://schemas.openxmlformats.org/officeDocument/2006/relationships/image" Target="../media/image66.png"/><Relationship Id="rId7" Type="http://schemas.openxmlformats.org/officeDocument/2006/relationships/image" Target="../media/image42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24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5.png"/><Relationship Id="rId5" Type="http://schemas.openxmlformats.org/officeDocument/2006/relationships/image" Target="../media/image58.png"/><Relationship Id="rId15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openxmlformats.org/officeDocument/2006/relationships/image" Target="../media/image27.png"/><Relationship Id="rId4" Type="http://schemas.openxmlformats.org/officeDocument/2006/relationships/image" Target="../media/image57.png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4.png"/><Relationship Id="rId3" Type="http://schemas.openxmlformats.org/officeDocument/2006/relationships/image" Target="../media/image56.png"/><Relationship Id="rId21" Type="http://schemas.openxmlformats.org/officeDocument/2006/relationships/image" Target="../media/image67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6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4.png"/><Relationship Id="rId3" Type="http://schemas.openxmlformats.org/officeDocument/2006/relationships/image" Target="../media/image56.png"/><Relationship Id="rId21" Type="http://schemas.openxmlformats.org/officeDocument/2006/relationships/image" Target="../media/image15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26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56.png"/><Relationship Id="rId21" Type="http://schemas.openxmlformats.org/officeDocument/2006/relationships/image" Target="../media/image68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24.png"/><Relationship Id="rId26" Type="http://schemas.openxmlformats.org/officeDocument/2006/relationships/image" Target="../media/image85.svg"/><Relationship Id="rId3" Type="http://schemas.openxmlformats.org/officeDocument/2006/relationships/image" Target="../media/image70.png"/><Relationship Id="rId21" Type="http://schemas.openxmlformats.org/officeDocument/2006/relationships/image" Target="../media/image63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23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82.sv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24" Type="http://schemas.openxmlformats.org/officeDocument/2006/relationships/image" Target="../media/image42.png"/><Relationship Id="rId5" Type="http://schemas.openxmlformats.org/officeDocument/2006/relationships/image" Target="../media/image72.png"/><Relationship Id="rId15" Type="http://schemas.openxmlformats.org/officeDocument/2006/relationships/image" Target="../media/image81.png"/><Relationship Id="rId23" Type="http://schemas.openxmlformats.org/officeDocument/2006/relationships/image" Target="../media/image58.png"/><Relationship Id="rId10" Type="http://schemas.openxmlformats.org/officeDocument/2006/relationships/image" Target="../media/image77.svg"/><Relationship Id="rId19" Type="http://schemas.openxmlformats.org/officeDocument/2006/relationships/image" Target="../media/image83.pn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21.png"/><Relationship Id="rId2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png"/><Relationship Id="rId18" Type="http://schemas.openxmlformats.org/officeDocument/2006/relationships/image" Target="../media/image25.png"/><Relationship Id="rId3" Type="http://schemas.openxmlformats.org/officeDocument/2006/relationships/image" Target="../media/image56.png"/><Relationship Id="rId21" Type="http://schemas.openxmlformats.org/officeDocument/2006/relationships/image" Target="../media/image68.png"/><Relationship Id="rId7" Type="http://schemas.openxmlformats.org/officeDocument/2006/relationships/image" Target="../media/image42.png"/><Relationship Id="rId12" Type="http://schemas.openxmlformats.org/officeDocument/2006/relationships/image" Target="../media/image22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6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58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57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Salanci_m@yahoo.com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8.png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WAI/WCAG21/Understanding/contrast-minimum.html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spark.adobe.com/page/cnvHGbPyCWnFR/" TargetMode="External"/><Relationship Id="rId3" Type="http://schemas.openxmlformats.org/officeDocument/2006/relationships/hyperlink" Target="https://console.harmony.a2z.com/qrcode/" TargetMode="External"/><Relationship Id="rId7" Type="http://schemas.openxmlformats.org/officeDocument/2006/relationships/hyperlink" Target="https://freeway.amazon.com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11" Type="http://schemas.openxmlformats.org/officeDocument/2006/relationships/image" Target="../media/image94.jpeg"/><Relationship Id="rId5" Type="http://schemas.openxmlformats.org/officeDocument/2006/relationships/image" Target="../media/image91.png"/><Relationship Id="rId10" Type="http://schemas.openxmlformats.org/officeDocument/2006/relationships/image" Target="../media/image93.png"/><Relationship Id="rId4" Type="http://schemas.openxmlformats.org/officeDocument/2006/relationships/hyperlink" Target="https://brand.amazon.com/aws/" TargetMode="External"/><Relationship Id="rId9" Type="http://schemas.openxmlformats.org/officeDocument/2006/relationships/hyperlink" Target="https://aws.amazon.com/architecture/icons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12" Type="http://schemas.openxmlformats.org/officeDocument/2006/relationships/image" Target="../media/image17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1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1">
            <a:extLst>
              <a:ext uri="{FF2B5EF4-FFF2-40B4-BE49-F238E27FC236}">
                <a16:creationId xmlns:a16="http://schemas.microsoft.com/office/drawing/2014/main" id="{2C31E289-6C00-4E34-AC52-2CE4052EEFF4}"/>
              </a:ext>
            </a:extLst>
          </p:cNvPr>
          <p:cNvSpPr txBox="1"/>
          <p:nvPr/>
        </p:nvSpPr>
        <p:spPr>
          <a:xfrm>
            <a:off x="698499" y="3795117"/>
            <a:ext cx="56927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cap="all" spc="600" dirty="0">
                <a:solidFill>
                  <a:prstClr val="white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O2 Universum</a:t>
            </a:r>
            <a:r>
              <a:rPr kumimoji="0" lang="de-DE" sz="1400" b="0" i="0" u="none" strike="noStrike" kern="1200" cap="all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| 23 </a:t>
            </a:r>
            <a:r>
              <a:rPr kumimoji="0" lang="de-DE" sz="1400" b="0" i="0" u="none" strike="noStrike" kern="1200" cap="all" spc="6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OCTOber</a:t>
            </a:r>
            <a:r>
              <a:rPr kumimoji="0" lang="de-DE" sz="1400" b="0" i="0" u="none" strike="noStrike" kern="1200" cap="all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47A6D-781C-4F09-A450-30634D0057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437" y="657497"/>
            <a:ext cx="1281761" cy="723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1F783-BE7C-4D53-B5C1-7749D843042C}"/>
              </a:ext>
            </a:extLst>
          </p:cNvPr>
          <p:cNvSpPr txBox="1"/>
          <p:nvPr/>
        </p:nvSpPr>
        <p:spPr>
          <a:xfrm>
            <a:off x="660791" y="2813555"/>
            <a:ext cx="4938853" cy="7078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Cloud Day Prague</a:t>
            </a:r>
          </a:p>
        </p:txBody>
      </p:sp>
    </p:spTree>
    <p:extLst>
      <p:ext uri="{BB962C8B-B14F-4D97-AF65-F5344CB8AC3E}">
        <p14:creationId xmlns:p14="http://schemas.microsoft.com/office/powerpoint/2010/main" val="11086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7554-5AC4-E6D2-F15F-6ADB65E47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6D55E-7D09-4470-5D0F-09E150F4E0E7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8C882B7-5B50-6081-D340-88516A93697E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840665CC-35B0-5152-BF75-33BAFCE50FE0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A7DABFA2-E288-52C2-C5CC-CC87089B38A5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7F9A08E2-8FEE-03B6-C47B-9029719FB5C4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B6AB22F6-BFBC-C744-8AAC-7CEB4E2586AD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1E8414C1-8E31-9005-BB7C-7D94230960CA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0D244A6-2708-F528-463F-4301AD03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6C2F3BDB-4559-A68B-079B-DC7182B9E4A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EF90A225-004C-8CA6-F531-698FC9A29E2C}"/>
              </a:ext>
            </a:extLst>
          </p:cNvPr>
          <p:cNvSpPr/>
          <p:nvPr/>
        </p:nvSpPr>
        <p:spPr>
          <a:xfrm>
            <a:off x="9537549" y="4848612"/>
            <a:ext cx="2206095" cy="380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7" name="Graphic 16" descr="Tick with solid fill">
            <a:extLst>
              <a:ext uri="{FF2B5EF4-FFF2-40B4-BE49-F238E27FC236}">
                <a16:creationId xmlns:a16="http://schemas.microsoft.com/office/drawing/2014/main" id="{02C22E77-3B4C-E414-3CC5-7C9C8A9D8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7800" y="2542974"/>
            <a:ext cx="597240" cy="597240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9E7CFA4B-F40A-43E6-F267-05D43ADEB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639" y="3101073"/>
            <a:ext cx="638559" cy="6385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A2CD51-112D-AC55-DB56-824F7EE1929F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CF008E3C-8B28-C0DB-2BF2-D70252681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4F98255-9B2E-82E3-C0CF-F4C665C17314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BD5ACD-0879-1E3E-7621-D309B2F4251E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5D26E705-B954-41E8-958D-50224DED7367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55C1A88B-3235-E6D3-368B-09946FFB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4A5E1FA-7E8E-01F4-EEF6-20AB66754E42}"/>
              </a:ext>
            </a:extLst>
          </p:cNvPr>
          <p:cNvSpPr>
            <a:spLocks noChangeAspect="1"/>
          </p:cNvSpPr>
          <p:nvPr/>
        </p:nvSpPr>
        <p:spPr>
          <a:xfrm>
            <a:off x="2340841" y="331429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C9AD59-8F9B-FE15-F9F5-7F00480319DB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6DA04C-BEA6-BEF2-0D32-19D2D1CC095C}"/>
              </a:ext>
            </a:extLst>
          </p:cNvPr>
          <p:cNvSpPr>
            <a:spLocks noChangeAspect="1"/>
          </p:cNvSpPr>
          <p:nvPr/>
        </p:nvSpPr>
        <p:spPr>
          <a:xfrm>
            <a:off x="10087058" y="4554981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C181DA-D208-26BB-091F-7950C2C5CA5D}"/>
              </a:ext>
            </a:extLst>
          </p:cNvPr>
          <p:cNvSpPr>
            <a:spLocks noChangeAspect="1"/>
          </p:cNvSpPr>
          <p:nvPr/>
        </p:nvSpPr>
        <p:spPr>
          <a:xfrm>
            <a:off x="2340841" y="349015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3AD42059-BB29-918B-8CDE-9D4BDB26D566}"/>
              </a:ext>
            </a:extLst>
          </p:cNvPr>
          <p:cNvSpPr/>
          <p:nvPr/>
        </p:nvSpPr>
        <p:spPr>
          <a:xfrm>
            <a:off x="304800" y="1682130"/>
            <a:ext cx="6230691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AWS Cloud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1B2FE92B-933A-F05B-1297-4D42DD14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rgbClr val="FFC000"/>
                </a:solidFill>
              </a:rPr>
              <a:t>The concept of Forward Proxy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3982ED7B-E0E4-7674-DDF0-DEDC6A8A0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04800" y="1684303"/>
            <a:ext cx="381000" cy="381000"/>
          </a:xfrm>
          <a:prstGeom prst="rect">
            <a:avLst/>
          </a:prstGeom>
        </p:spPr>
      </p:pic>
      <p:pic>
        <p:nvPicPr>
          <p:cNvPr id="34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0471F50F-E2D9-46E6-5E83-851918D5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776955" y="2542974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ED726F19-63AA-9D67-A295-C9E9328F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772161" y="4974513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016BBFD-E913-3212-4D84-D7EC986B7A0D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76955" y="3790400"/>
            <a:ext cx="753463" cy="7534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4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21393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3914 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4817 0.00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1132 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3DAC7-C3DE-4713-125E-B0D211213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F9CF7A-B71B-83CA-1929-01B7C338C96D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D262C11B-76D9-53A7-4880-03870B651263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 err="1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  <a:endParaRPr lang="sk-SK" sz="2400" i="0" u="none" strike="noStrike" kern="1200" spc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C8D2C72-1240-2479-362E-CC307EC39FE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44B6D5-5E7B-5E39-6242-90B0D0C1D80E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0BE7CBB-0F69-0E48-6DAA-6B07F54B17B9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5A607AB-AE4F-C8DB-EADD-43A2A171279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053B24A7-3383-121D-F7AB-5A55FFE3EDE0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Explicit proxy vs Transparent proxy</a:t>
            </a:r>
          </a:p>
        </p:txBody>
      </p:sp>
    </p:spTree>
    <p:extLst>
      <p:ext uri="{BB962C8B-B14F-4D97-AF65-F5344CB8AC3E}">
        <p14:creationId xmlns:p14="http://schemas.microsoft.com/office/powerpoint/2010/main" val="7249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Listening the traffic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80E2B8-A71F-261C-C92B-A23AC02BF50D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868812" cy="3133459"/>
            <a:chOff x="198029" y="2338126"/>
            <a:chExt cx="5868812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6FEB4A-7361-EC38-3561-ED209AA1BD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382496"/>
              <a:ext cx="5628610" cy="1426283"/>
              <a:chOff x="1503836" y="3342653"/>
              <a:chExt cx="9480415" cy="2402327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B873536-2EBB-A5CE-4A5A-A1502A11D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2364048B-E605-5454-D4D3-5865FBB53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4A3FB65-8269-102D-47F3-29EBBA6B5A2D}"/>
                  </a:ext>
                </a:extLst>
              </p:cNvPr>
              <p:cNvSpPr/>
              <p:nvPr/>
            </p:nvSpPr>
            <p:spPr>
              <a:xfrm>
                <a:off x="5681133" y="3342653"/>
                <a:ext cx="1426633" cy="2401062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F200320-562A-2DB5-0AF8-3E6658FAF4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1"/>
                <a:chOff x="3916820" y="2405849"/>
                <a:chExt cx="1426632" cy="2230311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6790F611-64F2-B169-7EEE-D931F35478E2}"/>
                    </a:ext>
                  </a:extLst>
                </p:cNvPr>
                <p:cNvSpPr/>
                <p:nvPr/>
              </p:nvSpPr>
              <p:spPr>
                <a:xfrm>
                  <a:off x="3916820" y="3533777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3F4115B4-AA64-692B-34E3-129ED4C9F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2D834A23-A7DE-A6B1-C1CC-2FED8A445B92}"/>
                  </a:ext>
                </a:extLst>
              </p:cNvPr>
              <p:cNvSpPr/>
              <p:nvPr/>
            </p:nvSpPr>
            <p:spPr>
              <a:xfrm>
                <a:off x="9301968" y="5032011"/>
                <a:ext cx="1682283" cy="4778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3AA814F3-5D3E-1D06-A959-6F924BF1FA62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9D6F1A-C8BF-5B85-96DB-61CB0CEE8F1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49672B6-A90D-3991-B5BF-8411BE574C29}"/>
              </a:ext>
            </a:extLst>
          </p:cNvPr>
          <p:cNvGrpSpPr>
            <a:grpSpLocks noChangeAspect="1"/>
          </p:cNvGrpSpPr>
          <p:nvPr/>
        </p:nvGrpSpPr>
        <p:grpSpPr>
          <a:xfrm>
            <a:off x="6208759" y="4050351"/>
            <a:ext cx="5718426" cy="1496420"/>
            <a:chOff x="244159" y="1719263"/>
            <a:chExt cx="12525602" cy="3277747"/>
          </a:xfrm>
        </p:grpSpPr>
        <p:pic>
          <p:nvPicPr>
            <p:cNvPr id="64" name="Picture 51">
              <a:extLst>
                <a:ext uri="{FF2B5EF4-FFF2-40B4-BE49-F238E27FC236}">
                  <a16:creationId xmlns:a16="http://schemas.microsoft.com/office/drawing/2014/main" id="{93723B85-3DD2-D0C8-F86B-60BB503E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0903995" y="2361563"/>
              <a:ext cx="1652461" cy="1652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3D Model 53">
              <a:extLst>
                <a:ext uri="{FF2B5EF4-FFF2-40B4-BE49-F238E27FC236}">
                  <a16:creationId xmlns:a16="http://schemas.microsoft.com/office/drawing/2014/main" id="{8AFE6993-40D8-31DD-276D-34F8E017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81004" y="2214984"/>
              <a:ext cx="2128740" cy="1470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6CC6E9F-B0A9-C888-F4DA-B79605CEA814}"/>
                </a:ext>
              </a:extLst>
            </p:cNvPr>
            <p:cNvSpPr/>
            <p:nvPr/>
          </p:nvSpPr>
          <p:spPr>
            <a:xfrm>
              <a:off x="5963278" y="1719263"/>
              <a:ext cx="1969470" cy="3214097"/>
            </a:xfrm>
            <a:prstGeom prst="rect">
              <a:avLst/>
            </a:prstGeom>
            <a:solidFill>
              <a:srgbClr val="FFC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DA05309-996A-7FF2-45ED-E649D50DE9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63277" y="1810884"/>
              <a:ext cx="1969470" cy="3186126"/>
              <a:chOff x="3916820" y="2176491"/>
              <a:chExt cx="1426632" cy="2307946"/>
            </a:xfrm>
          </p:grpSpPr>
          <p:sp>
            <p:nvSpPr>
              <p:cNvPr id="90" name="TextBox 37">
                <a:extLst>
                  <a:ext uri="{FF2B5EF4-FFF2-40B4-BE49-F238E27FC236}">
                    <a16:creationId xmlns:a16="http://schemas.microsoft.com/office/drawing/2014/main" id="{4F10C523-8A85-DB7E-549C-928BCD89CFB8}"/>
                  </a:ext>
                </a:extLst>
              </p:cNvPr>
              <p:cNvSpPr/>
              <p:nvPr/>
            </p:nvSpPr>
            <p:spPr>
              <a:xfrm>
                <a:off x="3916820" y="3445974"/>
                <a:ext cx="1426632" cy="103846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Forward Proxy </a:t>
                </a:r>
              </a:p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S</a:t>
                </a: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erver</a:t>
                </a:r>
              </a:p>
            </p:txBody>
          </p:sp>
          <p:pic>
            <p:nvPicPr>
              <p:cNvPr id="91" name="Picture 33">
                <a:extLst>
                  <a:ext uri="{FF2B5EF4-FFF2-40B4-BE49-F238E27FC236}">
                    <a16:creationId xmlns:a16="http://schemas.microsoft.com/office/drawing/2014/main" id="{D26C7A23-A25B-E1C0-F40C-392197FA3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21738" y="2176491"/>
                <a:ext cx="1269721" cy="1269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F8B194F0-4D13-E9D6-6BE2-6918F40E140F}"/>
                </a:ext>
              </a:extLst>
            </p:cNvPr>
            <p:cNvSpPr/>
            <p:nvPr/>
          </p:nvSpPr>
          <p:spPr>
            <a:xfrm>
              <a:off x="10487224" y="4007820"/>
              <a:ext cx="2282537" cy="62139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Webserver</a:t>
              </a:r>
            </a:p>
          </p:txBody>
        </p:sp>
        <p:sp>
          <p:nvSpPr>
            <p:cNvPr id="79" name="TextBox 37">
              <a:extLst>
                <a:ext uri="{FF2B5EF4-FFF2-40B4-BE49-F238E27FC236}">
                  <a16:creationId xmlns:a16="http://schemas.microsoft.com/office/drawing/2014/main" id="{0B94D17A-3D74-B4BA-7DA8-B154D635C7C8}"/>
                </a:ext>
              </a:extLst>
            </p:cNvPr>
            <p:cNvSpPr/>
            <p:nvPr/>
          </p:nvSpPr>
          <p:spPr>
            <a:xfrm>
              <a:off x="244159" y="3771369"/>
              <a:ext cx="2128741" cy="53665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>
                  <a:latin typeface="Amazon Ember" pitchFamily="18"/>
                  <a:ea typeface="Microsoft YaHei" pitchFamily="2"/>
                  <a:cs typeface="Lucida Sans" pitchFamily="2"/>
                </a:rPr>
                <a:t>C</a:t>
              </a: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lient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BF00C-5175-3D29-8FE7-67843F80FD2A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42AFE03A-0CE4-EB44-7122-F89DC681C214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48490F-1A0B-68EB-B380-C006EB270A1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E20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B975EEC-0542-6900-991C-5E534D7425BB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4072A7-B051-369A-0745-B9DEB8EED2DE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</p:spTree>
    <p:extLst>
      <p:ext uri="{BB962C8B-B14F-4D97-AF65-F5344CB8AC3E}">
        <p14:creationId xmlns:p14="http://schemas.microsoft.com/office/powerpoint/2010/main" val="266537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1FA6-08A5-E491-DD39-91B6A8E4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B5C672B-68DF-3234-86C6-8CC2DD8760D0}"/>
              </a:ext>
            </a:extLst>
          </p:cNvPr>
          <p:cNvSpPr/>
          <p:nvPr/>
        </p:nvSpPr>
        <p:spPr>
          <a:xfrm>
            <a:off x="8819760" y="4050351"/>
            <a:ext cx="899140" cy="1467361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E38941-7FDF-1917-4EAF-AAB6E5FB9AE5}"/>
              </a:ext>
            </a:extLst>
          </p:cNvPr>
          <p:cNvSpPr/>
          <p:nvPr/>
        </p:nvSpPr>
        <p:spPr>
          <a:xfrm>
            <a:off x="2668209" y="4092180"/>
            <a:ext cx="847005" cy="1425532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3CC8A54F-7728-0EA0-ADD5-91124BC933B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Client interaction</a:t>
            </a:r>
            <a:endParaRPr lang="sk-SK" sz="3400" b="1" i="0" u="none" strike="noStrike" kern="1200" spc="0">
              <a:ln>
                <a:noFill/>
              </a:ln>
              <a:solidFill>
                <a:schemeClr val="accent3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A28883-A693-C1C4-7CEE-F48548D6E854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FA7B6F-8291-926E-3401-40948EA547D7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8D62D23-C1B7-D77B-5955-04534D4B040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D8B62C-7789-74C6-F57F-880BF96868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D0C305C-BED6-12E1-CA7C-792169C7914B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C83C34-677C-FEB0-B714-511077BA200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B3F02B-409E-D24F-FA69-43FA428685A1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48BF48-F226-D07A-5C8C-A22FFE5F56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93D4A16C-9E1A-B8A6-486C-30AE30482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02474323-F8DF-8584-7AF3-088B334CC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417034B-F33A-30F3-4D5C-F64E43D85B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57FC06B7-632F-EC6C-5C20-D7ED9670E413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9BC7C8D0-0FC0-EF95-75B5-50B0EA55E5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A48C58F8-C099-5164-F7BE-6952F72BFAAB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778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FFC00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FFC00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5F18DA2-128C-8BEB-8753-521C4CD6C45B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380C76F-80F4-238F-61FD-77A7872BD0E1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006C13A-C674-9A9B-9243-FC1515F21343}"/>
              </a:ext>
            </a:extLst>
          </p:cNvPr>
          <p:cNvGrpSpPr>
            <a:grpSpLocks noChangeAspect="1"/>
          </p:cNvGrpSpPr>
          <p:nvPr/>
        </p:nvGrpSpPr>
        <p:grpSpPr>
          <a:xfrm>
            <a:off x="6208759" y="4092179"/>
            <a:ext cx="5621044" cy="1454591"/>
            <a:chOff x="244159" y="1810884"/>
            <a:chExt cx="12312297" cy="3186126"/>
          </a:xfrm>
          <a:noFill/>
        </p:grpSpPr>
        <p:pic>
          <p:nvPicPr>
            <p:cNvPr id="64" name="Picture 51">
              <a:extLst>
                <a:ext uri="{FF2B5EF4-FFF2-40B4-BE49-F238E27FC236}">
                  <a16:creationId xmlns:a16="http://schemas.microsoft.com/office/drawing/2014/main" id="{5F6FFC98-EC38-51DC-C3E0-444FA37EC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0903995" y="2361563"/>
              <a:ext cx="1652461" cy="1652463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5" name="3D Model 53">
              <a:extLst>
                <a:ext uri="{FF2B5EF4-FFF2-40B4-BE49-F238E27FC236}">
                  <a16:creationId xmlns:a16="http://schemas.microsoft.com/office/drawing/2014/main" id="{C4A8BC68-A4BA-D473-409E-C17E589D2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81004" y="2214984"/>
              <a:ext cx="2128740" cy="1470816"/>
            </a:xfrm>
            <a:prstGeom prst="rect">
              <a:avLst/>
            </a:prstGeom>
            <a:grpFill/>
            <a:ln>
              <a:noFill/>
            </a:ln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207D82E-6C2F-DDF6-41C1-84141755E6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63277" y="1810884"/>
              <a:ext cx="1969470" cy="3186126"/>
              <a:chOff x="3916820" y="2176491"/>
              <a:chExt cx="1426632" cy="2307946"/>
            </a:xfrm>
            <a:grpFill/>
          </p:grpSpPr>
          <p:sp>
            <p:nvSpPr>
              <p:cNvPr id="90" name="TextBox 37">
                <a:extLst>
                  <a:ext uri="{FF2B5EF4-FFF2-40B4-BE49-F238E27FC236}">
                    <a16:creationId xmlns:a16="http://schemas.microsoft.com/office/drawing/2014/main" id="{9E78D33D-D680-B952-74E1-743140782BB7}"/>
                  </a:ext>
                </a:extLst>
              </p:cNvPr>
              <p:cNvSpPr/>
              <p:nvPr/>
            </p:nvSpPr>
            <p:spPr>
              <a:xfrm>
                <a:off x="3916820" y="3445974"/>
                <a:ext cx="1426632" cy="103846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grp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Forward Proxy </a:t>
                </a:r>
              </a:p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S</a:t>
                </a: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erver</a:t>
                </a:r>
              </a:p>
            </p:txBody>
          </p:sp>
          <p:pic>
            <p:nvPicPr>
              <p:cNvPr id="91" name="Picture 33">
                <a:extLst>
                  <a:ext uri="{FF2B5EF4-FFF2-40B4-BE49-F238E27FC236}">
                    <a16:creationId xmlns:a16="http://schemas.microsoft.com/office/drawing/2014/main" id="{CF5C1C1B-1165-B5CD-1430-DC2F901CC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21738" y="2176491"/>
                <a:ext cx="1269721" cy="126972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79" name="TextBox 37">
              <a:extLst>
                <a:ext uri="{FF2B5EF4-FFF2-40B4-BE49-F238E27FC236}">
                  <a16:creationId xmlns:a16="http://schemas.microsoft.com/office/drawing/2014/main" id="{EAFC8BEA-AF30-F56C-9662-ABA5F2B0B009}"/>
                </a:ext>
              </a:extLst>
            </p:cNvPr>
            <p:cNvSpPr/>
            <p:nvPr/>
          </p:nvSpPr>
          <p:spPr>
            <a:xfrm>
              <a:off x="244159" y="3771369"/>
              <a:ext cx="2128741" cy="53665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>
                  <a:latin typeface="Amazon Ember" pitchFamily="18"/>
                  <a:ea typeface="Microsoft YaHei" pitchFamily="2"/>
                  <a:cs typeface="Lucida Sans" pitchFamily="2"/>
                </a:rPr>
                <a:t>C</a:t>
              </a: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lient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4CD753-1339-DF22-12C2-36B582A5ECA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EE1C6-D3AE-9736-5E52-417D52CC671D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05A897-A74C-E595-4AC4-398C3451AEB4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9558044-55B3-C84C-00D8-F968101B2F1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rgbClr val="E2007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077ED29-8FD0-7819-99FE-8188A7AF0B7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A17A27-DF25-5381-24F0-C022AA988170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401A2E-CFBF-A707-745B-B7519B815CA9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2DDACCC3-C553-89A6-32F8-E6DCDCABBFD8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F385F09-BA15-2CFF-49F3-073DC925D059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94841D-0AC3-0DA6-E2E8-3771E5F88812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91678193-12D4-E121-D271-AE286A493657}"/>
              </a:ext>
            </a:extLst>
          </p:cNvPr>
          <p:cNvSpPr/>
          <p:nvPr/>
        </p:nvSpPr>
        <p:spPr>
          <a:xfrm>
            <a:off x="10606608" y="5050822"/>
            <a:ext cx="1626856" cy="2836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FFC00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FFC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77C655-4A07-D1A0-B668-95809046D331}"/>
              </a:ext>
            </a:extLst>
          </p:cNvPr>
          <p:cNvGrpSpPr>
            <a:grpSpLocks noChangeAspect="1"/>
          </p:cNvGrpSpPr>
          <p:nvPr/>
        </p:nvGrpSpPr>
        <p:grpSpPr>
          <a:xfrm>
            <a:off x="292263" y="2798416"/>
            <a:ext cx="5329392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EC0ABBE9-72EB-985F-0784-BBEFD7846522}"/>
                </a:ext>
              </a:extLst>
            </p:cNvPr>
            <p:cNvSpPr/>
            <p:nvPr/>
          </p:nvSpPr>
          <p:spPr>
            <a:xfrm>
              <a:off x="942530" y="1470204"/>
              <a:ext cx="7953898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D6F13C3-5709-0C3F-1D36-CE03F4D076C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F8D7F6-C8F1-ADAE-2121-A5F88045F956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7FB8E670-DCB1-88B2-33C4-991A2BC56257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0CF387C9-B746-FA72-FD46-9DD2E77EAE8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E20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3439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F429-D214-16EC-2722-76F0597A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751A209-EFAF-1265-CEC3-C2B3C6973FC0}"/>
              </a:ext>
            </a:extLst>
          </p:cNvPr>
          <p:cNvSpPr/>
          <p:nvPr/>
        </p:nvSpPr>
        <p:spPr>
          <a:xfrm>
            <a:off x="8819760" y="4050351"/>
            <a:ext cx="899140" cy="142489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4506A5-DE63-6CF9-900A-8715A2813858}"/>
              </a:ext>
            </a:extLst>
          </p:cNvPr>
          <p:cNvSpPr/>
          <p:nvPr/>
        </p:nvSpPr>
        <p:spPr>
          <a:xfrm>
            <a:off x="2668209" y="4092180"/>
            <a:ext cx="847005" cy="1383066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D68475C9-082D-7660-B0DC-F540292E720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TCP termination</a:t>
            </a:r>
            <a:endParaRPr lang="sk-SK" sz="3400" b="1" i="0" u="none" strike="noStrike" kern="1200" spc="0">
              <a:ln>
                <a:noFill/>
              </a:ln>
              <a:solidFill>
                <a:schemeClr val="accent3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17397-54CB-F851-80A1-C5642B8BDB9A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402740-8452-24C0-3687-2DE41A74F7D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F9594E6-7F89-6C39-CECB-6C4B1324A30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23F78E-BD7B-17E2-12C1-4DE0E087860D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D8DC0B7D-CB19-9C16-7933-4880E2968301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B7B17FD-42F2-8EE4-B5AB-CCB8656B2DF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B7205B-3407-88B4-2129-7FC9BEE37333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2387C8A-5413-4B30-5191-4FA5630C2E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9D53784-978D-40F6-6CB3-89EB54B8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98649BB8-8036-EA78-8E65-3ABF2F27C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EE88C0F-0C1F-FFE7-44C3-C6DD165E47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07EF1CF8-61BB-2198-D6DC-A44F86F6759B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E724B887-7B12-E8C6-0998-96EF90ECF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C8FEDDBF-7186-879D-F59A-4912E968C91A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77825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FFC00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FFC00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F870297-AEA8-8A60-2A1E-5D790D596106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F319AD-CE64-D291-E393-6B5B3EEBA433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572E0C0-5ED4-393B-31A4-8B8B807D002B}"/>
              </a:ext>
            </a:extLst>
          </p:cNvPr>
          <p:cNvGrpSpPr>
            <a:grpSpLocks noChangeAspect="1"/>
          </p:cNvGrpSpPr>
          <p:nvPr/>
        </p:nvGrpSpPr>
        <p:grpSpPr>
          <a:xfrm>
            <a:off x="6208759" y="4092179"/>
            <a:ext cx="5621044" cy="1454591"/>
            <a:chOff x="244159" y="1810884"/>
            <a:chExt cx="12312297" cy="3186126"/>
          </a:xfrm>
        </p:grpSpPr>
        <p:pic>
          <p:nvPicPr>
            <p:cNvPr id="64" name="Picture 51">
              <a:extLst>
                <a:ext uri="{FF2B5EF4-FFF2-40B4-BE49-F238E27FC236}">
                  <a16:creationId xmlns:a16="http://schemas.microsoft.com/office/drawing/2014/main" id="{2ED53F4B-CBE5-966A-0033-2EA2C77D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0903995" y="2361563"/>
              <a:ext cx="1652461" cy="1652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3D Model 53">
              <a:extLst>
                <a:ext uri="{FF2B5EF4-FFF2-40B4-BE49-F238E27FC236}">
                  <a16:creationId xmlns:a16="http://schemas.microsoft.com/office/drawing/2014/main" id="{F8C60645-07E0-222C-7E47-BA254D1EC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81004" y="2214984"/>
              <a:ext cx="2128740" cy="14708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5A864F7-3E5C-5988-B42D-698DFAD3CE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63277" y="1810884"/>
              <a:ext cx="1969470" cy="3186126"/>
              <a:chOff x="3916820" y="2176491"/>
              <a:chExt cx="1426632" cy="2307946"/>
            </a:xfrm>
          </p:grpSpPr>
          <p:sp>
            <p:nvSpPr>
              <p:cNvPr id="90" name="TextBox 37">
                <a:extLst>
                  <a:ext uri="{FF2B5EF4-FFF2-40B4-BE49-F238E27FC236}">
                    <a16:creationId xmlns:a16="http://schemas.microsoft.com/office/drawing/2014/main" id="{155781CD-D038-BFD0-2BA8-AA9B48001D22}"/>
                  </a:ext>
                </a:extLst>
              </p:cNvPr>
              <p:cNvSpPr/>
              <p:nvPr/>
            </p:nvSpPr>
            <p:spPr>
              <a:xfrm>
                <a:off x="3916820" y="3445974"/>
                <a:ext cx="1426632" cy="1038463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Forward Proxy </a:t>
                </a:r>
              </a:p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S</a:t>
                </a:r>
                <a:r>
                  <a:rPr lang="sk-SK" sz="1200" b="0" i="0" u="none" strike="noStrike" kern="1200" spc="0">
                    <a:ln>
                      <a:noFill/>
                    </a:ln>
                    <a:solidFill>
                      <a:schemeClr val="bg1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erver</a:t>
                </a:r>
              </a:p>
            </p:txBody>
          </p:sp>
          <p:pic>
            <p:nvPicPr>
              <p:cNvPr id="91" name="Picture 33">
                <a:extLst>
                  <a:ext uri="{FF2B5EF4-FFF2-40B4-BE49-F238E27FC236}">
                    <a16:creationId xmlns:a16="http://schemas.microsoft.com/office/drawing/2014/main" id="{FA1AA9E3-7E0B-CFE9-978B-7BCD6F019C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021738" y="2176491"/>
                <a:ext cx="1269721" cy="12697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9" name="TextBox 37">
              <a:extLst>
                <a:ext uri="{FF2B5EF4-FFF2-40B4-BE49-F238E27FC236}">
                  <a16:creationId xmlns:a16="http://schemas.microsoft.com/office/drawing/2014/main" id="{F6E23A9A-8160-779D-EF85-A8755E8FA568}"/>
                </a:ext>
              </a:extLst>
            </p:cNvPr>
            <p:cNvSpPr/>
            <p:nvPr/>
          </p:nvSpPr>
          <p:spPr>
            <a:xfrm>
              <a:off x="244159" y="3771369"/>
              <a:ext cx="2128741" cy="53665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5000" rIns="90000" bIns="450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>
                  <a:latin typeface="Amazon Ember" pitchFamily="18"/>
                  <a:ea typeface="Microsoft YaHei" pitchFamily="2"/>
                  <a:cs typeface="Lucida Sans" pitchFamily="2"/>
                </a:rPr>
                <a:t>C</a:t>
              </a:r>
              <a:r>
                <a:rPr lang="sk-SK" sz="12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lient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2EC8D8-15D6-CDF7-A73D-6E883D5941F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F8F8D-57F4-A261-86F5-A3045B7E69E1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454FB-9B4C-23CB-8F08-BF0AA8E0903E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3E07EF2-A786-4F90-362C-0EE5FBE1ACBC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rgbClr val="E2007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6612172-64B5-01FF-319C-1DDA819D64C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49C5F0-52F3-CB38-5432-09B8DF88BCF7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A8E84B-54A5-6B0A-61D2-CAEAE0830750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F88CE67D-6337-3294-5F5C-1711E3E4BA33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solidFill>
                <a:srgbClr val="E20074"/>
              </a:solidFill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rgbClr val="E2007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C490ACE-15EE-10EA-B4B4-67486711569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E200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EF40F9-33E3-8582-CE7B-D9E924E770BF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76A8463F-07D0-4BFB-8624-D50763B56ABE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FFC00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FFBD759-E590-6712-DE76-B2CC34D45DA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8AE6FD-B281-5495-DD05-9F1164A897F3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E07556BF-4604-BC27-32B5-B29AB00377E4}"/>
              </a:ext>
            </a:extLst>
          </p:cNvPr>
          <p:cNvSpPr/>
          <p:nvPr/>
        </p:nvSpPr>
        <p:spPr>
          <a:xfrm>
            <a:off x="10606608" y="5050822"/>
            <a:ext cx="1626856" cy="2836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FFC00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FFC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B5EF04-3A41-7547-2302-CAE811216369}"/>
              </a:ext>
            </a:extLst>
          </p:cNvPr>
          <p:cNvGrpSpPr>
            <a:grpSpLocks noChangeAspect="1"/>
          </p:cNvGrpSpPr>
          <p:nvPr/>
        </p:nvGrpSpPr>
        <p:grpSpPr>
          <a:xfrm>
            <a:off x="645860" y="5553154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F920641D-34BD-2F2F-AD00-B3908574A5A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solidFill>
                <a:schemeClr val="accent5"/>
              </a:solidFill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718F26-EB3E-0EEF-50D8-60A073792EB3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B6107-B245-2F6E-0ED2-4C117A582FA7}"/>
              </a:ext>
            </a:extLst>
          </p:cNvPr>
          <p:cNvGrpSpPr>
            <a:grpSpLocks noChangeAspect="1"/>
          </p:cNvGrpSpPr>
          <p:nvPr/>
        </p:nvGrpSpPr>
        <p:grpSpPr>
          <a:xfrm>
            <a:off x="3656082" y="5542575"/>
            <a:ext cx="1922727" cy="381746"/>
            <a:chOff x="590379" y="1380988"/>
            <a:chExt cx="8306049" cy="67151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E2C870D-272A-63AB-3DC6-CDD6A94EA75F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2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D948E6A-BD78-68ED-FCE0-EA3D73E9852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93FE51-215C-23E4-DF66-FB61D75DB38C}"/>
              </a:ext>
            </a:extLst>
          </p:cNvPr>
          <p:cNvGrpSpPr>
            <a:grpSpLocks noChangeAspect="1"/>
          </p:cNvGrpSpPr>
          <p:nvPr/>
        </p:nvGrpSpPr>
        <p:grpSpPr>
          <a:xfrm>
            <a:off x="6601835" y="5570937"/>
            <a:ext cx="5101454" cy="381746"/>
            <a:chOff x="590379" y="1380988"/>
            <a:chExt cx="8306049" cy="671512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580D883B-0086-2042-B3A8-F49046126586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solidFill>
                <a:schemeClr val="accent5"/>
              </a:solidFill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7DA22D8-6D73-DD71-64DC-BAF27E62865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26817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7B70-CE7D-DDA6-EC6E-EFEA007FD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3835B-31FE-12AF-14E8-F1847FD8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‘Serverbased’ version [2019]</a:t>
            </a:r>
          </a:p>
        </p:txBody>
      </p:sp>
    </p:spTree>
    <p:extLst>
      <p:ext uri="{BB962C8B-B14F-4D97-AF65-F5344CB8AC3E}">
        <p14:creationId xmlns:p14="http://schemas.microsoft.com/office/powerpoint/2010/main" val="18339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F6F4-D2A8-0D71-C2A0-6E32C539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C4AAD2-D96F-FCB7-E323-C82E16772BD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0DDA090A-4FFD-16A3-138E-B4BF5323BF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AA53C993-BF26-37BB-AA45-1AE57C4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D174288-9793-F3E5-8EBA-7787DE3E1C8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CE64F20F-3A02-5A0D-532E-E7C380A6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416B617E-23E3-9427-606D-669C9881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8DC8969D-5F74-FDA9-4AE1-E30C7DA03B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D7401EF-73FB-2558-92F6-87777EAA5FE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68C09DE-B98A-D1A8-7C69-29D9F4869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567661F-F761-ED29-8514-F479D6DF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31927143-E4F5-7234-4B28-628FE41E6DD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9596F8B9-E1C3-A2D3-190E-B12B907BBF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9EE2EBBB-755E-1E32-C33C-9ED4194D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86DD62BC-D663-9D13-7B01-A2263D0D3FE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60AAA52-52F0-AE58-73BE-E54C87D4770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2637C826-DA16-7E20-E969-D5CE5898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ECC386F7-0D51-688A-EEA3-1339F434C8B5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2A439F-A0C2-004F-1043-AD5A75864B0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C9E251-27D2-AB49-EAC3-92F2D532084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7A34F64A-C764-F43B-6C1D-441FCBB4E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3E598796-D962-F7A7-8161-54F4CF4A911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8635-84EE-A283-AEEB-3F74F6CA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D18C75B3-5FAF-D225-7C1C-1AD5BEE88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29D3A688-F58A-6C92-4234-BC254380F7C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65994E0B-5A3B-5D2A-194F-B51AF7A45A1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113E727E-3F6A-55B6-201E-05EE5929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C6E812ED-6DB4-9DC2-29AF-C0758F83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7318EFC4-298F-B7E0-459E-C3603C7FCAA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345850-E57B-8BD1-8DA9-256A509D436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3B03CE3F-AF49-45FF-8F3F-4A3C9B43FB4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3CF72A6E-473F-1A7C-FD88-B487C440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01460C15-869E-FEC6-BA39-5E825BE870B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E7564308-3C01-77DA-9203-A1B77AA9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0A98BFE9-B84D-AFD6-1E98-1E03A295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24957C5A-4D7D-9CC3-3901-413B70FCE79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EE845592-3C90-F6BE-2EBC-7EA4834B6BBB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28DDD672-C9A3-D1E6-4291-5A514591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A6CA629F-C058-AB1E-9D94-9485DBC7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55385AB0-88C9-A1F7-14DB-5792C7FE1BF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0ECE577-A475-0E26-DB81-8EAF5F3A368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C78C76A-471E-52FD-A54A-50467BF2EFA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5345EE80-B3D4-7EEA-82DD-4ABF27C9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238C9F35-A5A9-90B8-8F5E-E5A5FA1EF3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BEE427BC-53C9-D980-A895-123612FE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451EDEF7-48DD-C1F7-71CF-62C471D9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D61A7422-069E-E1B8-671B-2212835DFB4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622E2A5E-EC0A-3FEA-4A9A-578BEF77D3F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5044214A-BF39-6B19-AF15-1FCDF6B3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A8C2C540-9758-0050-18BF-A49BE4D9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E62D6A21-1940-F8E8-8DB1-FC5707AB34B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E83D5A-1492-2F21-4312-B2B81731E9A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1482790-4E46-7DE6-E704-CBC5FA8F9A8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986598-0116-4F23-1B68-39DCE54CBC72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97918B4-B262-C10F-280E-64878CBBEFF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627AB9-991B-87DA-7A3A-067C926DBFB7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73899B-52E8-A2FD-EC9B-279D0294580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9ADD35-FE6F-F186-9F7D-B2C76A1D9D49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A8DB027-2275-B62E-A401-5367A1E81016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58BED955-C08D-296F-593E-CC6786170B4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1D9319-AB26-DCF6-EA7B-CE3B0DE8918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128EB8B-A5DC-C1E0-C3FA-2398DF55C646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2507E69F-94C7-1855-6146-33E6B3DC5AE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A3FCFD5B-326B-A87D-E943-100A8379058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86A6BFC-4684-9D23-45A8-B15ACFEC699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48933977-C376-FCC0-7676-9040BD80B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62E6FEA1-F19F-EA12-F2FD-8D7553F9790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4B498C6C-15EB-6789-BE7E-CA078E26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4233E888-63AE-3210-A899-C2392344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C0ECB6F2-F0AC-66BE-F35A-6BC3F6621BC2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9AF8726C-42DE-F7CA-575A-BB7AE8960F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2D6489BE-7C2E-DDB4-349A-F809BD7FFE8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1D384F20-1422-85B7-1224-F142613CFF6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F49084C-9741-2E20-E678-50480BA3AC3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567CBD65-6892-E1E4-BDA0-3875CF836860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3DC0CAB1-CEA9-7D4E-BC6B-D3F61448A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1370FC-9F2B-0F09-44B1-5F0102A0F2C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A4BC2674-C740-D732-B82E-25B6EF2C734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01535615-883D-0B6B-990F-5334491DCDCA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328CBF71-0C66-12B1-E3D7-0A7A6024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306B5563-BA34-7571-8773-E228F675840D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7559447-3F09-FE83-E934-856E86846156}"/>
              </a:ext>
            </a:extLst>
          </p:cNvPr>
          <p:cNvGrpSpPr>
            <a:grpSpLocks noChangeAspect="1"/>
          </p:cNvGrpSpPr>
          <p:nvPr/>
        </p:nvGrpSpPr>
        <p:grpSpPr>
          <a:xfrm>
            <a:off x="9625390" y="3993439"/>
            <a:ext cx="1480679" cy="742559"/>
            <a:chOff x="10517017" y="1793133"/>
            <a:chExt cx="1480679" cy="742559"/>
          </a:xfrm>
        </p:grpSpPr>
        <p:pic>
          <p:nvPicPr>
            <p:cNvPr id="148" name="Picture 14">
              <a:extLst>
                <a:ext uri="{FF2B5EF4-FFF2-40B4-BE49-F238E27FC236}">
                  <a16:creationId xmlns:a16="http://schemas.microsoft.com/office/drawing/2014/main" id="{D579096E-8F39-27CC-76A2-6F9A9504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TextBox 50">
              <a:extLst>
                <a:ext uri="{FF2B5EF4-FFF2-40B4-BE49-F238E27FC236}">
                  <a16:creationId xmlns:a16="http://schemas.microsoft.com/office/drawing/2014/main" id="{62DB534A-5231-34D4-1FD2-6F1F87D9D59C}"/>
                </a:ext>
              </a:extLst>
            </p:cNvPr>
            <p:cNvSpPr/>
            <p:nvPr/>
          </p:nvSpPr>
          <p:spPr>
            <a:xfrm>
              <a:off x="10517017" y="2363465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0C0D9B6-BD4E-87A3-6BBC-8AEA2A828923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6202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EBE8-FB12-D917-2E95-FF9CF88A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996591-C16F-D8F7-3297-73831F991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C066039-1CC5-4615-6B9B-858A38ED567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4EDC3B1F-ADD5-23DB-2967-F04A4A23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5B63B4B-65CD-064A-D5CC-AC240C39C1D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EF1E010F-6F96-40D6-9DE2-F297A2A95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1E933747-59C2-2CB5-0F30-4EF69C18B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95EAE38D-9172-3480-1DB8-4B56D6815D0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A634116-BC9F-0FF1-7D98-0A659E7D4BB5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2DE7636C-0671-3B77-A35F-C036B23D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E32CD63-400A-B197-4E50-AE9A3364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2D7F4B23-D0AA-509D-7778-3B56FD65F05C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5EB9F29A-5E14-598D-E0A8-8A85090B3445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6593305B-2916-F538-CF09-1ED9686390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0390D967-B5A2-08BB-A55C-EE8955039BE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09EBBC7-1A15-3884-3BCF-FC50E58AE93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5C0E86A7-587F-ED62-B1C2-E4016262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00517E1F-C359-BAFD-DF19-F48CB2C0C86B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0B4B40-77E4-9E61-C4E5-22796A2261C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5211F15E-BE2A-8C54-C470-E418A219F5D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BE7CA3B1-7758-9F5C-2621-A13ED6B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B0EA671A-136F-BD73-0AE7-90FF5FAEE75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8E47862F-4A04-1ECD-A543-4F7BB86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B1760C59-5A78-4F4F-4BD9-E8F8EEF3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48E4ED0F-35F4-AF0E-611B-FE911B717D3A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CFC7CBA5-9897-0891-881C-98B8FE8A877A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41EB012-F8C3-DC3A-06BC-17433519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5165BB4-516C-D7F3-70CF-AA5B09467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F1D6535D-5831-72EA-933B-03EAED0A6E3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127597-3BFD-E618-009A-31D16DC954BD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72E1477-381E-EE9D-A7E6-AF7405DD62C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DF13D070-3049-960B-B2A1-D67EB0BD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1255FDC-B2DF-1D0E-FC87-9F1CC4D3245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0EC26516-EE11-3930-4403-87D8D22A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B9DA382D-067D-4A3E-CCA5-34A89C299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DDE2137-8A12-FB82-43E2-1E7500EA1ED9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98CA7C9-D7C5-1B1B-99AF-9B940B4CBC6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B9D0D790-BC61-B5D6-3F58-4ABBB4A5D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186B12F5-661A-5936-4D99-FB3F61D4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A909737-6267-89BE-B44D-081E13C0698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11A292-52E0-0D31-0AF3-9C4FF56EE3A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2D591B2-1C82-6C37-149B-329C840A7BF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795EA5A7-6949-FE3F-9B3F-C2ADA265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617CF45-9CA3-B76C-AE3F-5A703C7267F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6A1D65E-0BCF-72DA-5099-B022FFCD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F3C2FDE6-04F7-1340-2431-DAC96893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1526C4A4-1EC3-16A3-6B3D-662178A1B75B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E0E08FD8-4C83-464A-C61E-B21D6F718CB9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2FAF0DA3-6CF3-34A3-2781-17B1E4DC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342ADB9-B63A-CFAC-3E69-1EC6DC86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A525CDC0-B9AE-A161-1134-8651DAA7CC2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B7653C-2BCF-B2B8-1FB3-91A5A823AC3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7E5FBD-043C-6AD7-BBA0-37437C46FA90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E6B958-EB9D-4ED5-F02E-8EB5371D2004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303CCD3-557C-4544-2AC3-9D7B23E7507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4905B-392F-65ED-723C-FEA862A571F0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F615B4D-4739-3D11-A638-91F6CB95756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4D7852-C42C-DCA5-2C3B-9516C33ACCCF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7058BD-B671-CFC7-AE38-5C64CC8D29C0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9D38D24-0937-4906-5C34-16BB7087F18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5F61A4B-E3DB-ABDE-5CB5-2E363C64939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941DA61-F408-B5BC-1F28-3A4C976DC19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CCF6B75E-DFD6-BD87-E7E9-2D1A86B7550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822DAFA5-8AEA-05D3-307A-CCE8EC5DB92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8C91943-F046-7ED3-F58F-36E3AE4BBE5B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0D476750-A4BA-D6D4-C31B-EE562C45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BABC7F25-8FB4-5A70-B6EE-067863E07A2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00B90D5A-404C-E94C-F5EE-93BF55BF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2EF45384-DCD4-D00E-419D-4BF1A25E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3BEB899E-D675-AE0A-B84E-A4040F2B8AA6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3A07796-26EF-1424-569E-BCEA27D0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15DB2AB8-4503-6B75-3B90-79FB1BB6B867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07F7AA6-D33E-7490-7C79-335AE4C2CF3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4B978F1-BED8-7ED6-3196-3563769517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8F1CD0CF-6C1C-C48C-FFDF-0043A081A8E6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C86067-DC68-1C69-9B8A-EFF88C15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A58F83-56BC-EA4A-0E01-134546A15B1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984096AC-390D-6369-0ADD-9914262956D8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792B238B-27F8-1DFF-C04D-FAD9E26C1C70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11371737-EE8C-1BFE-E891-E0A80C10B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86916819-F45E-D628-15C3-1025215DC371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C0F349A-22B9-7936-EF3E-F1CF6BBF655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4">
            <a:extLst>
              <a:ext uri="{FF2B5EF4-FFF2-40B4-BE49-F238E27FC236}">
                <a16:creationId xmlns:a16="http://schemas.microsoft.com/office/drawing/2014/main" id="{028C092D-AED2-D76E-A941-230823C402CC}"/>
              </a:ext>
            </a:extLst>
          </p:cNvPr>
          <p:cNvSpPr/>
          <p:nvPr/>
        </p:nvSpPr>
        <p:spPr>
          <a:xfrm>
            <a:off x="9620178" y="4701719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B9851AD-30D8-722D-D340-C5A46C4C456B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310818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3E456-7AC1-7D4E-2987-F88F9DCD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7B93E5-79AD-238E-5A48-BF581EFEA75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EC09897F-C2C8-DA00-206A-56DC5883FE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9B086C30-3CF7-C8CB-4FE9-77653787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A7395B4E-3C02-7B09-B445-754F85FF1A7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9F7AE592-A5EB-C643-599F-700625FE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00B20EDE-7341-5266-CD2E-DC20B0BB3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65A9CF2A-BAFA-74BA-1DB1-D3319EDE847D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5A57123A-9AB4-9007-93BA-9AF229C9090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5108C42-528B-3F29-6426-01A570DD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EF4AED4A-4BAB-1A64-F9FA-CB23AF74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7C310B67-3B2B-9825-554A-8DBCC81C48D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709F557E-C9D1-5D5C-6012-713638426D98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1713A8E2-6B85-27D5-5BB3-9C679E51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A43EC8EB-35C6-69F6-0099-246193512A38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4F7238D3-B11C-DD22-479B-673AF00F46B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D64B1325-C163-9717-5451-E1F5767835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54F909E1-D12A-2142-4AD4-7CD75E23DEDC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5C0403-50E8-5532-E34C-B490B7A2841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F39A8B-4DDA-6AE6-A228-4A40030BC46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E65A1CD8-FA55-0C11-4054-9191F36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727BBDFB-5459-AC9F-ED14-ACCDC8544E8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4F5A8E7F-C4AA-CC80-1EBF-5F7D37B8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E1BF1735-E389-DE4A-1EE3-B0F252317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E50DA2F5-2390-C385-34F2-A7E368C85F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11E27A54-F5FC-3AB0-C46B-44DE9CC7580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5E4956E-EFA7-90B6-F2A1-2EC531A59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842305D6-3B59-8B68-4EDE-43D81D882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3B2D6E53-FFB3-21BF-263F-9069A22E9C7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1A736C-4417-4CE0-FADC-B9EE24DF26B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A6C5D01-1858-54DA-44F4-040F436B032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595E8EC8-19F5-07C3-35E3-93ACFDE9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96CA01C-0111-226A-C746-68CF12840B1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57C3BCCB-50EC-3E97-C560-E5773AB1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3F5F2C6D-7F74-81D6-38B1-21FEF100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B44002B-F7FD-81FC-8332-417EC0C0A3C5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9EB05132-C1AF-C63E-64BA-157E0137FBA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6D4F2EB4-9A8D-00CE-1E40-427874320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2E4BA061-132B-74FC-3893-D3D429550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10213632-3E79-0428-011C-8BC8C434383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332DCB-ADBF-210C-2439-312AF3D7CDB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C98833B5-33FC-7B74-50E3-B7F4B0D8807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3CCC9EDA-86B4-6762-BE3A-12B11C9A4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59D60AD-E8A9-0753-896A-89E2AF2E03C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B55F674-B4A0-52F8-9791-4948452EF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507D93D-D511-F932-2EF7-73D27CEE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987038A-4B4A-4775-CC49-3262C26EFE0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CECC809B-D0D0-C267-5C2F-577D6DBD65F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1625FE7E-3FA5-8B92-4146-01A06E76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1C775398-3C29-4DA1-F052-EC43C118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0619A333-3736-FFBC-A1D7-6A6BCBBC617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4C8AA44-AF52-35FA-D006-283CC5155611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362498-AF90-A175-29FB-47EC0F828843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BF35DAA-5E6F-43E8-B38D-2617BB5767AE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12EF332-4BF7-103E-BAF9-617BB0110EE4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426B9F-F13A-51A9-57AF-CA61AE8FD42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83E72E6-6494-6642-DB42-2C67F6DBC44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7FF964-69D5-17C2-C307-CCC4A66E151A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9FA8F0B-B736-95D0-F5B7-9C0E1E5E6F8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D1D1AE8-51D2-68D0-D02E-CFC9FE5BDBA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E563E51-BD81-8FAF-B156-D2B15A3D2A0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E685ABA-9BE7-CFC6-391E-F13C42F7E61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17EF378C-CF98-D5D6-3C24-5C09D4CB9B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1DE09108-4EF4-F42B-C4A0-9E049040F7C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E17DB71-D2DE-C689-A154-0D2CFA8A30C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BA861F60-82F1-4392-2975-028E5F69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FF176DBC-6B3F-A2D5-F68E-64A63A7EB6F4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EB0CE933-61C7-9F9E-5B12-0E865BEA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62F4ED48-7E38-15F2-6728-95EA71EA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4C73926E-BBD6-A005-791E-00A021898F9C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8D22905F-E7B4-8584-347A-00E739DB38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32C97773-CA3B-C422-0E56-60107A19435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BD51051-3AD9-D8A5-4437-A76D882FDDC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2E5037C6-13E9-00F6-DD16-E2DD2903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9F7742C5-F79D-D156-D2AE-699BBBEE5EC2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7EAFA7-7C0C-C9A2-B770-B36AE38CFA9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BF7881FC-056E-E007-09BA-9818BA25A76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62BFFB84-1559-2D96-723D-9DE4BCFBF062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DEE600B8-71A7-7880-EF63-B9FA068C7268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229EDE2A-1D1C-8DC4-3F3A-3378CF65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4E0CAFD-75C0-D8E4-2459-2DDCC0BDEA52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44" name="TextBox 24">
            <a:extLst>
              <a:ext uri="{FF2B5EF4-FFF2-40B4-BE49-F238E27FC236}">
                <a16:creationId xmlns:a16="http://schemas.microsoft.com/office/drawing/2014/main" id="{F2467893-B3C2-9FC1-1DD2-C1F189ED032F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FA15549-1B51-1A4A-A87C-56EA8868517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4FE3F24-0F45-127A-326E-FE569FF246C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E56D0E7-FBBE-630D-991D-4A0D170D4BB4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19395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EB14-1522-1A03-0B31-83138523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E25EFB-8C82-5592-8D6C-C9CC77DDD6B2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8D39970-D3B3-C22D-2AAE-B4D0CA4D0B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BD08858D-D48A-4058-DB3C-2D12AC740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257553D9-CEC8-5146-51F4-1425CE9EE6A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30668415-E4F4-E8ED-D2BC-20C564F07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D478AA2-7943-F533-D9AB-2FBA1F03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7FDE8CF9-126F-298D-D38E-9197F27ED4D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9625DC9D-F050-208B-F4F8-3E2E0AD79EC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5F0A62F-151E-2106-29A5-51FBF4EE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BFBF03D0-7477-2CE7-B552-2EDD91FB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D7EB174F-81B2-479F-6DF4-D831E595425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D111891E-EC0C-2232-F242-A3A2B1E238D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7BA58E4E-3348-FE9D-A94D-D502EFB31D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3851389-AABA-53B4-910B-4F3EF182957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3A42FBA-1244-6397-BF82-0CB75558C7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1D29303A-5203-8E37-E1D8-EAC0DF8C7D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38312092-3C82-CE9B-2369-BEE8CA06E234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052475-6D53-DF2E-6070-81E85A0C27E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31B1E5E4-5745-FC89-16A9-1839FB1C9E4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6A880C09-317C-9716-551D-936B38DD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8ADD92D5-8A5C-B864-4692-8B09354E473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3C8F1407-49F6-2F77-3C79-0B9B7CFE0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A9C60C7-7A33-009E-62AD-C8422BD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95E90300-1AB5-BB3F-E094-F2AF5FB605F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BEEB1F48-56D7-07E9-9167-C075A04132D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31BAC5E8-6A21-D137-0874-16F894B1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7EA2E50-206E-3731-41C0-4A828695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8930294B-FDA1-90E3-77D8-5177C63813A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7D6C90-B0B5-6F7A-5486-3196DD53AA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9BF191FC-CBE3-CCCC-2DD8-47AC23C55D4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95399C71-DF34-B82E-9D52-C1E44806F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9EDBA6AC-EAE2-7AC1-9474-BE5918B2ECD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46D7AF3F-5732-97E1-FDA0-50CC3F25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A4F23FD5-2819-A9E7-55D3-96EB2FF80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F08C4BB6-CB1A-3AF8-2E9B-BF8732B13D0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F78DE5D0-1305-8D88-21E9-0E80F3F08850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E1309051-30C9-A4B8-A60F-E2945E4BB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D7D7F3FB-6DAB-7CF3-79EF-B44A41FE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AB38D89F-FF18-A128-A009-C4AC814E6AE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8A3B5A-81B8-E3FC-2105-4F19726712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6B4FAA24-F13F-EF35-0DD0-BDFB61ADD5A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17361BA6-B210-89BC-DDDF-637BB05E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4FD1EA55-76A7-1825-FF43-68824CEBC33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A720B39D-8B1A-65BA-42D4-E40D8E18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0308BA7-BAD4-69B7-958B-B616C3F8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6BD9F83-13E2-09FB-48B6-604A13547037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D454DE33-57A0-E3CE-C15D-E61A3DED75B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EE5FACFC-736B-C136-B0CD-10338EF5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F6C3088-DCA8-DF90-636C-95133B71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FE54255C-F801-3958-EE65-CE2EBB5019C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9D0B63-C296-A114-7CAD-B6722B54ADD7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35F974-0927-032A-AF78-D2658E1E1C0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99C799D-0715-38CC-45EC-950188307BB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30AAC3-468A-A67D-CA7A-C45B0DE85A91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39EB3D2-4FA9-D3C6-A00D-9DB76436833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9A20E1-54D6-38DA-C111-F0B8E5991933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0688FB9-8739-D703-EB99-BB76AD03362E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FC476C-1DA5-9739-46BC-63A928BEF13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0ACEA5C5-2F54-30EC-EA44-EB32D2DC605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D6C42C-C6EC-B783-448B-E127594C2FC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95FA841-9CD1-C7A2-2823-172E360D3563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DEE93F5F-2C24-0005-BB8E-51A1C6E998D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6B95D300-C534-F00C-C24A-5E4CC82B3A52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7C7CD261-00B1-78E8-7B51-7FBB3AA4A413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9C42FE6D-A538-11C5-FA67-9DDAE2FF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D2C3ECDA-0FFA-514F-6EC4-B9E825D69906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FCD8618B-B6C4-4653-A82E-74812347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87303FC7-A5D4-D1DD-BA76-13318B92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97B9F169-FF5F-BCB8-04C2-20BF4883B9EA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9081F0D-CD6E-A155-F624-EC4D22D503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E31325A9-0089-DBF6-0A57-7D871516C88E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3354B77D-CAD5-5A36-C20A-54FAD1BE4F6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AA7109FB-44B5-630E-7A26-EB5626AD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A6BD27C3-138D-92AE-47F9-02BD72F4E234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CD8B5FFA-C8D9-7568-8C31-20BF97379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2C7325BC-7A1E-2F31-3A76-6E4CBA927857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8CAC00E7-66CF-3DA1-20D6-5E89FA46146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269AD67C-793B-BB17-DE32-D545BE875C7B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FCDBE503-964E-7F57-D4BE-68CE585B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64303C4-E4AB-2549-4262-588C798F9FD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63BB446-8F83-E2FD-B8D3-4977C7AE83B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D5276215-1D48-8696-75AD-5A45B2195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traight Connector 18">
            <a:extLst>
              <a:ext uri="{FF2B5EF4-FFF2-40B4-BE49-F238E27FC236}">
                <a16:creationId xmlns:a16="http://schemas.microsoft.com/office/drawing/2014/main" id="{CD79D7D2-78D6-4325-E5CE-0D3179FD969E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724EE-402F-87E6-1D23-A2560464A3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1071C5EB-BE95-A108-94AC-4B9A999D891F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5" name="Straight Connector 18">
            <a:extLst>
              <a:ext uri="{FF2B5EF4-FFF2-40B4-BE49-F238E27FC236}">
                <a16:creationId xmlns:a16="http://schemas.microsoft.com/office/drawing/2014/main" id="{DA629FD5-6A59-07FB-2EDC-FC01F9F8D323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6" name="TextBox 11">
            <a:extLst>
              <a:ext uri="{FF2B5EF4-FFF2-40B4-BE49-F238E27FC236}">
                <a16:creationId xmlns:a16="http://schemas.microsoft.com/office/drawing/2014/main" id="{6F435443-1FF7-8F6B-37E5-B956D2C16E6F}"/>
              </a:ext>
            </a:extLst>
          </p:cNvPr>
          <p:cNvSpPr/>
          <p:nvPr/>
        </p:nvSpPr>
        <p:spPr>
          <a:xfrm>
            <a:off x="7699429" y="218070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TextBox 11">
            <a:extLst>
              <a:ext uri="{FF2B5EF4-FFF2-40B4-BE49-F238E27FC236}">
                <a16:creationId xmlns:a16="http://schemas.microsoft.com/office/drawing/2014/main" id="{0FDBD071-701D-59D3-157E-325605FD8F4D}"/>
              </a:ext>
            </a:extLst>
          </p:cNvPr>
          <p:cNvSpPr/>
          <p:nvPr/>
        </p:nvSpPr>
        <p:spPr>
          <a:xfrm>
            <a:off x="7712100" y="4296277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9" name="TextBox 24">
            <a:extLst>
              <a:ext uri="{FF2B5EF4-FFF2-40B4-BE49-F238E27FC236}">
                <a16:creationId xmlns:a16="http://schemas.microsoft.com/office/drawing/2014/main" id="{4F4B64FD-EC1A-9940-0743-DCC4D5BC0980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sp>
        <p:nvSpPr>
          <p:cNvPr id="70" name="Titel 1">
            <a:extLst>
              <a:ext uri="{FF2B5EF4-FFF2-40B4-BE49-F238E27FC236}">
                <a16:creationId xmlns:a16="http://schemas.microsoft.com/office/drawing/2014/main" id="{D74A74A2-A0A3-27CC-3E20-79ACE9AAC31F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11315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78 0.30949 " pathEditMode="relative" ptsTypes="AA">
                                      <p:cBhvr>
                                        <p:cTn id="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0"/>
                            </p:stCondLst>
                            <p:childTnLst>
                              <p:par>
                                <p:cTn id="1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01 0 " pathEditMode="relative" ptsTypes="AA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20"/>
                            </p:stCondLst>
                            <p:childTnLst>
                              <p:par>
                                <p:cTn id="2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67" grpId="0"/>
      <p:bldP spid="67" grpId="1"/>
      <p:bldP spid="6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062F0BB-4B56-4AC7-9635-A2E5D9F365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Goodbye server!</a:t>
            </a:r>
            <a:br>
              <a:rPr lang="en-US" dirty="0"/>
            </a:br>
            <a:r>
              <a:rPr lang="en-US" sz="4400" dirty="0">
                <a:solidFill>
                  <a:schemeClr val="tx2"/>
                </a:solidFill>
              </a:rPr>
              <a:t>Refactoring an application to serverless with AWS</a:t>
            </a:r>
            <a:br>
              <a:rPr lang="en-US" dirty="0"/>
            </a:b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4ABDDF-4DC1-4490-AAD9-573C2DB25B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Cloud Architect</a:t>
            </a:r>
          </a:p>
          <a:p>
            <a:r>
              <a:rPr lang="en-US" dirty="0"/>
              <a:t>Deutsche Telekom IT Solutions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F0F781E-CD25-4C69-A32E-E39C0E7C96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Michal Salanci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A0B9EA3-5175-43A2-BE46-0197963D88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Lead Architect</a:t>
            </a:r>
          </a:p>
          <a:p>
            <a:r>
              <a:rPr lang="en-US" dirty="0"/>
              <a:t>Deutsche Telekom IT Solutions</a:t>
            </a:r>
          </a:p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592D560-31EA-4043-A499-19F6B5C0D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Lydia Delyova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D9BFDF-261A-460A-B791-68C7E152FE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COM306</a:t>
            </a:r>
          </a:p>
        </p:txBody>
      </p:sp>
    </p:spTree>
    <p:extLst>
      <p:ext uri="{BB962C8B-B14F-4D97-AF65-F5344CB8AC3E}">
        <p14:creationId xmlns:p14="http://schemas.microsoft.com/office/powerpoint/2010/main" val="169711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76253-A4A9-28E6-D158-36BF44BD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E454AE-730C-D0B7-8D39-2C83027B1D57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D25F34C-B77F-1FF3-CC12-1645071DDB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D33284B7-88A4-4AAA-C00E-AA89CBB5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3F6AAFB7-396D-51AC-145F-4046D1FEBB9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868BE15C-BC7C-7E5C-982A-6912968F3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BBFD4C6-3C56-EBA4-9F39-EEDFA5A97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104FBF2E-2060-5BAD-C34F-6EBBCF6658D2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D7343A8B-B325-3F31-BB86-EC4936F7DBC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1D5E8CF6-58E6-2F38-A385-4660AD4D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92370FEA-A932-6E28-DB4D-ECF0A7D1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AFA1646F-CB39-EDA4-7460-6648F572B3A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8336DCDA-EC82-D3FD-0D67-E2A73325E4C6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E94A4132-AF8D-4F0E-FA89-5A730B415A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D10C4A8D-5CC5-4742-0F4A-9C5FC0A0540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EC5D078-C4E6-D051-3C39-0D87DC59740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93001AFE-8208-D3DF-1350-1B2CD40A5A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B94547F1-9312-7591-187C-1FF257535AE0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EBE70-1EEB-C2BA-E725-92FAD26DA36B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776EF0C9-3338-47A7-4927-6AF717D7EFB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AB5A7AF8-698B-F30F-B1DA-89D08680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0452FD08-F482-E9DF-9E72-E8369CFF3E9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4AF0-E5C2-C0A7-A022-0EDD48A6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B9558AE-C471-F915-D9F8-B81D8E19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D72C0BCE-0807-E32C-DBF9-0305EBA9D28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A5B05668-463F-74D6-EA2B-7F7B4CDCF97C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CC6FF34E-02D4-37D8-8C0B-AFC1CEE5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47A5E69-7A22-D1CD-4AE8-5B47C82E4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B64AC48C-7D9C-4F59-659D-B7CFC5CF445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854182-988F-30D8-8762-6644CFE966E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47FB7D33-14FA-165B-DB53-9CF8024AC8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E211E963-60E3-AB62-3573-D7A2BA12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F1E1566F-BEBA-EBED-435C-47A429AD608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F8D4C06F-7999-C442-3C7E-9771B81F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FB465FD1-D971-1EAC-EBCE-E98991CD4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1F76C5E6-CCEC-BEE3-7FFA-F6B70B0B24E0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0FB2CF7-E53D-C3D7-6D58-21B63094B78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8401F823-6C17-DE15-FC0D-600FC4FD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8AD92F3E-BC9F-47C6-411C-74FCC21B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30288766-B25D-2D67-118C-F8943372095E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3B0C89-E5F4-604A-8BA7-0D4C854BEE5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E8B8553-760F-3FC1-C6DC-1DD130419A9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677F4603-217E-8CD2-1ABD-6D4BE2E4B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DFEC4273-18DB-9C16-199C-DB797CB6451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2314DF97-08A5-E5A5-9020-FC722F5F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CF908ACE-D45C-8BE5-DFDA-BBDC1D6A5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459F3817-6DA9-906B-457C-8A2AF3C30F24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444B4F59-F585-FE3E-65B4-2D3DB6B4C27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7F893FAD-5EE2-A563-B127-C8B3ECB7C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4FCD68A1-4A59-64F1-945A-4C3BB86C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C04B6B84-31B6-D1FE-7029-A3F1F80241E4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CE39FE-9D20-C72C-3298-0A18AB3D54A9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6202EB5-8579-224B-FB0E-09C86A286926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EEC413E-2C5F-D40D-C93B-83F4316EE06A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9BE564-49C4-13C1-0095-7D209718A34A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D19FF55-9DE0-9956-3AE7-AEB7E1B65608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0E2DF5-D61B-6A3C-1473-D60977A8909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BDC1143-6285-7B5E-86CD-42CAD53D73F1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DB065D8-1955-F6B5-03A7-662DA0EE92FB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6156E4C3-94C6-88C5-E706-C32DEDF2148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5AB393-423F-8BCB-06E5-C4620E0CAE3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3C39B8D-C552-331A-DE9C-B1B246B02227}"/>
              </a:ext>
            </a:extLst>
          </p:cNvPr>
          <p:cNvCxnSpPr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FCBDE280-B30F-E14A-E802-BB932AE0A7A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9BFCAE1C-7DB5-9D89-CE9C-61FF1446683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4BD0504-9407-DDDE-5DE8-41189C5AC6A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1D6504A9-367D-BAAA-E0C6-7ACD8F73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3520192E-4E34-A05E-FC37-B74B1B7528AF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7A21FF0F-605A-9400-D131-A05C4324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3A57309A-2C6D-4673-FC9D-3C8F759A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F82B0-00F9-8DE6-CB3F-99B5BEC9AF4E}"/>
              </a:ext>
            </a:extLst>
          </p:cNvPr>
          <p:cNvCxnSpPr>
            <a:cxnSpLocks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9">
            <a:extLst>
              <a:ext uri="{FF2B5EF4-FFF2-40B4-BE49-F238E27FC236}">
                <a16:creationId xmlns:a16="http://schemas.microsoft.com/office/drawing/2014/main" id="{DF04368C-F4D8-241E-61F5-5FC60C7A9A1D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749B01B4-0B72-2687-41C2-D183542402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7FCE26CF-1A1A-6A87-2A20-3C0FA1D9E51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231A124E-6B6C-DD55-A3F2-363A9469681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1D2B4BAF-8060-606F-247D-7062A7D0553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7F016AE1-1586-BE14-D0C1-93ABDA4D6DAD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B2F18CF8-D259-90D2-1FAF-E9A4D9C3F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44DDB094-E22B-A1E6-A70B-E970D22F715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1B79E9B9-FB07-91CD-53CA-4BBE40A194AE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AD350D03-F035-8A87-9FAD-EE124CE87C95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04F75DC3-C1C7-EEF2-FF54-F593F497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D325D3F1-2BB8-7FC7-736D-BE922410D720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DDAED5BE-9256-CA0F-BF82-160369A568A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A5AC259-DB01-587C-8BDC-61E71F70C9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DCFF0728-4CF6-F784-681B-CE01A1DBD82B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6A469AD-9E2A-5E40-1449-CC23D8380874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C2B65612-5974-BD85-8FCC-EC95E365FD4A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35F696FA-1622-57B4-753C-9A4E29DD4DA0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1967A031-F89C-A04F-B3A3-5B5A448B1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DDC9069-82C4-6C6C-0EFD-29E464DD662C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1CA6536E-D596-132B-616E-A4EF3C91D212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FCF1D6E-53F7-154F-A2E3-06C164664FA9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80149E9-054A-5033-87D9-FF5156F50D0D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24">
            <a:extLst>
              <a:ext uri="{FF2B5EF4-FFF2-40B4-BE49-F238E27FC236}">
                <a16:creationId xmlns:a16="http://schemas.microsoft.com/office/drawing/2014/main" id="{2A4A30AE-0ED1-AE6C-1ADC-3717BD4B7BBD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sp>
        <p:nvSpPr>
          <p:cNvPr id="66" name="TextBox 24">
            <a:extLst>
              <a:ext uri="{FF2B5EF4-FFF2-40B4-BE49-F238E27FC236}">
                <a16:creationId xmlns:a16="http://schemas.microsoft.com/office/drawing/2014/main" id="{1AB13780-DF8F-3A07-6B75-66811233BA21}"/>
              </a:ext>
            </a:extLst>
          </p:cNvPr>
          <p:cNvSpPr/>
          <p:nvPr/>
        </p:nvSpPr>
        <p:spPr>
          <a:xfrm>
            <a:off x="9402987" y="438435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EIP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447F4128-D229-C04A-08AD-E8BD7E551C7D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</p:spTree>
    <p:extLst>
      <p:ext uri="{BB962C8B-B14F-4D97-AF65-F5344CB8AC3E}">
        <p14:creationId xmlns:p14="http://schemas.microsoft.com/office/powerpoint/2010/main" val="37377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E39DB-5D4A-5994-E7B4-51EBB258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>
            <a:extLst>
              <a:ext uri="{FF2B5EF4-FFF2-40B4-BE49-F238E27FC236}">
                <a16:creationId xmlns:a16="http://schemas.microsoft.com/office/drawing/2014/main" id="{27655866-BD03-F228-AA14-E619AD8171A3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1D918611-F078-40B8-1B5B-78111AC6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CA057A27-0087-7D4E-E210-8E5B30331CF8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654EB371-B7FE-39C4-4B0D-1280762720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0E340C12-982B-8D41-4FCD-7FA565C0491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4A1FD5F0-0222-04F7-2B2E-DB9CD1DF1CD3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CCB5EC4D-4F25-AAB6-BEF2-CB4FD61A55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628FC0E9-D538-A830-841A-3175A09F7D35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BDAE03AA-3CA1-FDCA-3468-FEE69D9D3E9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F66A5E79-C039-DF9B-2529-F60B572ABB0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1ADC198A-35D9-6951-921B-D0B7157F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E16B6439-4F4B-8FC7-B59C-8767A27B4F7A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326E6CE-FB8C-CE6F-F1AB-89DE1B0EEFF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C4DC594-E633-E0D5-C233-A7CC76F2EDE8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AAFB5F54-66EA-7133-E19E-C16AAA77E880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AA32E52-CAB2-1CE7-E901-33FB06466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9DA13D04-4FCD-FE9A-06E7-5AD3B46D16C1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8DBE3081-E811-33D0-875E-51EE0548595E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5AFEA57C-E7CA-2837-6457-8026C2F879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D698E2F-902E-E780-A6A3-E2C88B2C3C73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02C7FB5A-E513-09CE-0452-A8FEC9552B6E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FD7393B-C453-9493-1686-C50B9FD8D873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8298B96-EE45-EABB-BF3A-B0B4EEA33561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679457-A756-718D-4E9A-FE8B1C6624EC}"/>
              </a:ext>
            </a:extLst>
          </p:cNvPr>
          <p:cNvGraphicFramePr>
            <a:graphicFrameLocks noGrp="1"/>
          </p:cNvGraphicFramePr>
          <p:nvPr/>
        </p:nvGraphicFramePr>
        <p:xfrm>
          <a:off x="690605" y="4566998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UPGRADING</a:t>
                      </a:r>
                      <a:endParaRPr lang="en-US" sz="2000" strike="sng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Unupgradable instance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E13D8-29FA-4A86-A878-EDA5474E6EB6}"/>
              </a:ext>
            </a:extLst>
          </p:cNvPr>
          <p:cNvGraphicFramePr>
            <a:graphicFrameLocks noGrp="1"/>
          </p:cNvGraphicFramePr>
          <p:nvPr/>
        </p:nvGraphicFramePr>
        <p:xfrm>
          <a:off x="659183" y="3418025"/>
          <a:ext cx="6412945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276281475"/>
                    </a:ext>
                  </a:extLst>
                </a:gridCol>
                <a:gridCol w="3605914">
                  <a:extLst>
                    <a:ext uri="{9D8B030D-6E8A-4147-A177-3AD203B41FA5}">
                      <a16:colId xmlns:a16="http://schemas.microsoft.com/office/drawing/2014/main" val="412117016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NETWORK TRANSFER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Nerwork interface limits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847480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43A1A0-B057-2C6E-E112-90526873C6E9}"/>
              </a:ext>
            </a:extLst>
          </p:cNvPr>
          <p:cNvGraphicFramePr>
            <a:graphicFrameLocks noGrp="1"/>
          </p:cNvGraphicFramePr>
          <p:nvPr/>
        </p:nvGraphicFramePr>
        <p:xfrm>
          <a:off x="659183" y="2889836"/>
          <a:ext cx="6847404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500183045"/>
                    </a:ext>
                  </a:extLst>
                </a:gridCol>
                <a:gridCol w="4040373">
                  <a:extLst>
                    <a:ext uri="{9D8B030D-6E8A-4147-A177-3AD203B41FA5}">
                      <a16:colId xmlns:a16="http://schemas.microsoft.com/office/drawing/2014/main" val="347113453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marR="0" lvl="0" indent="0" algn="l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/>
                        <a:t>SCALING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Not possible because of EIP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57399269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F97D369D-835D-291C-B5A5-BBBFE9E7C169}"/>
              </a:ext>
            </a:extLst>
          </p:cNvPr>
          <p:cNvSpPr txBox="1">
            <a:spLocks/>
          </p:cNvSpPr>
          <p:nvPr/>
        </p:nvSpPr>
        <p:spPr bwMode="gray">
          <a:xfrm>
            <a:off x="372140" y="538295"/>
            <a:ext cx="1134360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rgbClr val="FFC000"/>
                </a:solidFill>
                <a:ea typeface="Microsoft YaHei" pitchFamily="2"/>
                <a:cs typeface="Lucida Sans" pitchFamily="2"/>
              </a:rPr>
              <a:t>Limitations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D1646A-EAE4-01CF-3A68-E31D7CD4BA3E}"/>
              </a:ext>
            </a:extLst>
          </p:cNvPr>
          <p:cNvGraphicFramePr>
            <a:graphicFrameLocks noGrp="1"/>
          </p:cNvGraphicFramePr>
          <p:nvPr/>
        </p:nvGraphicFramePr>
        <p:xfrm>
          <a:off x="690606" y="4007929"/>
          <a:ext cx="6604459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4343">
                  <a:extLst>
                    <a:ext uri="{9D8B030D-6E8A-4147-A177-3AD203B41FA5}">
                      <a16:colId xmlns:a16="http://schemas.microsoft.com/office/drawing/2014/main" val="2015775008"/>
                    </a:ext>
                  </a:extLst>
                </a:gridCol>
                <a:gridCol w="3850116">
                  <a:extLst>
                    <a:ext uri="{9D8B030D-6E8A-4147-A177-3AD203B41FA5}">
                      <a16:colId xmlns:a16="http://schemas.microsoft.com/office/drawing/2014/main" val="229411822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RESILIENCY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Took some time to recover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12011411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894BB6-6946-CED0-FC89-F51720FD6962}"/>
              </a:ext>
            </a:extLst>
          </p:cNvPr>
          <p:cNvGraphicFramePr>
            <a:graphicFrameLocks noGrp="1"/>
          </p:cNvGraphicFramePr>
          <p:nvPr/>
        </p:nvGraphicFramePr>
        <p:xfrm>
          <a:off x="659183" y="5195653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OPS </a:t>
                      </a:r>
                      <a:r>
                        <a:rPr lang="en-US" sz="2000" strike="noStrike" kern="1200"/>
                        <a:t>OVERHEAD</a:t>
                      </a:r>
                      <a:endParaRPr lang="en-US" sz="2000" strike="no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lot of manual jobs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sp>
        <p:nvSpPr>
          <p:cNvPr id="9" name="TextBox 24">
            <a:extLst>
              <a:ext uri="{FF2B5EF4-FFF2-40B4-BE49-F238E27FC236}">
                <a16:creationId xmlns:a16="http://schemas.microsoft.com/office/drawing/2014/main" id="{796121FC-64F8-AC20-5E1C-0A92B71459B5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</p:spTree>
    <p:extLst>
      <p:ext uri="{BB962C8B-B14F-4D97-AF65-F5344CB8AC3E}">
        <p14:creationId xmlns:p14="http://schemas.microsoft.com/office/powerpoint/2010/main" val="202389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57BB4-875A-DC9E-E95F-CF0DCAE02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15F24B-C857-BE83-C0C9-1DB8E6C7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Mitigating issues by going serverless</a:t>
            </a:r>
          </a:p>
        </p:txBody>
      </p:sp>
    </p:spTree>
    <p:extLst>
      <p:ext uri="{BB962C8B-B14F-4D97-AF65-F5344CB8AC3E}">
        <p14:creationId xmlns:p14="http://schemas.microsoft.com/office/powerpoint/2010/main" val="4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DB312-E762-AC9B-87A3-4AB7032626E7}"/>
              </a:ext>
            </a:extLst>
          </p:cNvPr>
          <p:cNvSpPr txBox="1">
            <a:spLocks/>
          </p:cNvSpPr>
          <p:nvPr/>
        </p:nvSpPr>
        <p:spPr bwMode="gray">
          <a:xfrm>
            <a:off x="630438" y="2636594"/>
            <a:ext cx="2955725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EC2 vs Serverless 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E2B5BB6-F076-8EE9-F681-C0A17A0E4CD8}"/>
              </a:ext>
            </a:extLst>
          </p:cNvPr>
          <p:cNvSpPr txBox="1">
            <a:spLocks/>
          </p:cNvSpPr>
          <p:nvPr/>
        </p:nvSpPr>
        <p:spPr bwMode="gray">
          <a:xfrm>
            <a:off x="630437" y="3347705"/>
            <a:ext cx="3455789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AWS native vs 3</a:t>
            </a:r>
            <a:r>
              <a:rPr lang="en-US" sz="2400" baseline="30000" dirty="0"/>
              <a:t>rd</a:t>
            </a:r>
            <a:r>
              <a:rPr lang="en-US" sz="2400" dirty="0"/>
              <a:t> party?</a:t>
            </a:r>
          </a:p>
        </p:txBody>
      </p:sp>
      <p:pic>
        <p:nvPicPr>
          <p:cNvPr id="11" name="Picture 10" descr="3D black question marks with one yellow question mark">
            <a:extLst>
              <a:ext uri="{FF2B5EF4-FFF2-40B4-BE49-F238E27FC236}">
                <a16:creationId xmlns:a16="http://schemas.microsoft.com/office/drawing/2014/main" id="{C6A208CB-FA37-0AE7-6B6C-64EB2D774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67" r="16513"/>
          <a:stretch/>
        </p:blipFill>
        <p:spPr>
          <a:xfrm>
            <a:off x="5314950" y="1"/>
            <a:ext cx="687705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6DA9718-7652-C2F5-5429-916362C920E2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EC2? Serverless? AWS Native? 3rd party? </a:t>
            </a:r>
            <a:endParaRPr lang="en-US" sz="3400" dirty="0">
              <a:solidFill>
                <a:srgbClr val="FFC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A6C4E-D230-A06D-EB23-CEF8112B25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867" y="2153982"/>
            <a:ext cx="2257424" cy="2257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76D0BA-920D-4763-59AA-2E0142697591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1556534"/>
            <a:ext cx="2900135" cy="1120253"/>
            <a:chOff x="3008504" y="1773452"/>
            <a:chExt cx="2900135" cy="1120253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B03A665C-99EA-71DE-74AD-441CC1E0D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386FFBF2-B5B4-3359-10DF-BC5B1A8590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88972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589F89-E828-BF3E-B9CE-5DB4D3419225}"/>
              </a:ext>
            </a:extLst>
          </p:cNvPr>
          <p:cNvGrpSpPr>
            <a:grpSpLocks noChangeAspect="1"/>
          </p:cNvGrpSpPr>
          <p:nvPr/>
        </p:nvGrpSpPr>
        <p:grpSpPr>
          <a:xfrm>
            <a:off x="3286799" y="2586095"/>
            <a:ext cx="2257424" cy="1447842"/>
            <a:chOff x="2838633" y="2893705"/>
            <a:chExt cx="2257424" cy="144784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A5675F9-C592-85EE-4E9B-F24FBFE1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26686577-E6E8-6292-433A-037E92595A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98D67-AF2C-FCB3-809F-8F4B39E7EEAC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3867658"/>
            <a:ext cx="2639330" cy="1272698"/>
            <a:chOff x="2824346" y="3712980"/>
            <a:chExt cx="2639330" cy="1272698"/>
          </a:xfrm>
        </p:grpSpPr>
        <p:pic>
          <p:nvPicPr>
            <p:cNvPr id="15" name="Picture 14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9BF80C4-AC2C-E9D3-2797-8837845DE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AEC987AA-647B-E336-AF22-D50F833BB5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467813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Picture 33" descr="A logo of cubes and a circle&#10;&#10;Description automatically generated">
            <a:extLst>
              <a:ext uri="{FF2B5EF4-FFF2-40B4-BE49-F238E27FC236}">
                <a16:creationId xmlns:a16="http://schemas.microsoft.com/office/drawing/2014/main" id="{96C5AD50-C582-66DF-E9A7-5EBE9297D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074" y="2123286"/>
            <a:ext cx="2257200" cy="213360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AC30EA0-1024-6440-35A0-55F2E4D2DB63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3" y="1434316"/>
            <a:ext cx="1776581" cy="1237915"/>
            <a:chOff x="296593" y="1434316"/>
            <a:chExt cx="1776581" cy="1237915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925E2CE8-F94B-518D-8E65-45C36C12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90249" y="1551978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raphic 4">
              <a:extLst>
                <a:ext uri="{FF2B5EF4-FFF2-40B4-BE49-F238E27FC236}">
                  <a16:creationId xmlns:a16="http://schemas.microsoft.com/office/drawing/2014/main" id="{DA10A5B7-B7BA-04BC-B517-D0EBD7B1987C}"/>
                </a:ext>
              </a:extLst>
            </p:cNvPr>
            <p:cNvSpPr/>
            <p:nvPr/>
          </p:nvSpPr>
          <p:spPr>
            <a:xfrm>
              <a:off x="296593" y="1434316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1934AF-7492-E6B5-5625-F66EE306897D}"/>
              </a:ext>
            </a:extLst>
          </p:cNvPr>
          <p:cNvGrpSpPr>
            <a:grpSpLocks noChangeAspect="1"/>
          </p:cNvGrpSpPr>
          <p:nvPr/>
        </p:nvGrpSpPr>
        <p:grpSpPr>
          <a:xfrm>
            <a:off x="307966" y="2599507"/>
            <a:ext cx="1879651" cy="1447842"/>
            <a:chOff x="307966" y="2599507"/>
            <a:chExt cx="1879651" cy="144784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A388A54-51FD-8804-45FE-8A1B57BC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6066" y="2599507"/>
              <a:ext cx="1501551" cy="1447842"/>
            </a:xfrm>
            <a:prstGeom prst="rect">
              <a:avLst/>
            </a:prstGeom>
          </p:spPr>
        </p:pic>
        <p:sp>
          <p:nvSpPr>
            <p:cNvPr id="41" name="Graphic 4">
              <a:extLst>
                <a:ext uri="{FF2B5EF4-FFF2-40B4-BE49-F238E27FC236}">
                  <a16:creationId xmlns:a16="http://schemas.microsoft.com/office/drawing/2014/main" id="{6D3261F3-E218-566B-D81F-E01B5E28358D}"/>
                </a:ext>
              </a:extLst>
            </p:cNvPr>
            <p:cNvSpPr/>
            <p:nvPr/>
          </p:nvSpPr>
          <p:spPr>
            <a:xfrm>
              <a:off x="307966" y="2684199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12872D-A3F4-CD10-C8D3-F7DDB427C3E7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2" y="3867658"/>
            <a:ext cx="1776581" cy="1325161"/>
            <a:chOff x="332288" y="3862883"/>
            <a:chExt cx="1776581" cy="1325161"/>
          </a:xfrm>
        </p:grpSpPr>
        <p:pic>
          <p:nvPicPr>
            <p:cNvPr id="37" name="Picture 36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7D78BC44-E0EF-51FF-ED2A-83B2B241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834732" y="3862883"/>
              <a:ext cx="1161811" cy="1272698"/>
            </a:xfrm>
            <a:prstGeom prst="rect">
              <a:avLst/>
            </a:prstGeom>
          </p:spPr>
        </p:pic>
        <p:sp>
          <p:nvSpPr>
            <p:cNvPr id="42" name="Graphic 4">
              <a:extLst>
                <a:ext uri="{FF2B5EF4-FFF2-40B4-BE49-F238E27FC236}">
                  <a16:creationId xmlns:a16="http://schemas.microsoft.com/office/drawing/2014/main" id="{AC13B67B-9A44-E971-B091-116A32AEC5C9}"/>
                </a:ext>
              </a:extLst>
            </p:cNvPr>
            <p:cNvSpPr/>
            <p:nvPr/>
          </p:nvSpPr>
          <p:spPr>
            <a:xfrm>
              <a:off x="332288" y="3955184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85C33-8C7B-040B-9D48-68B21BA083C8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1544359"/>
            <a:ext cx="2817644" cy="1120253"/>
            <a:chOff x="3008504" y="1773452"/>
            <a:chExt cx="2817644" cy="1120253"/>
          </a:xfrm>
        </p:grpSpPr>
        <p:pic>
          <p:nvPicPr>
            <p:cNvPr id="25" name="Picture 33">
              <a:extLst>
                <a:ext uri="{FF2B5EF4-FFF2-40B4-BE49-F238E27FC236}">
                  <a16:creationId xmlns:a16="http://schemas.microsoft.com/office/drawing/2014/main" id="{7C039E24-C3C1-E9E0-7CFA-6ACB34EF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D3D2AC37-42CA-456B-C794-3A8CCF9503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0648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8FE40C-C6D6-3A19-2FAD-828B18666E71}"/>
              </a:ext>
            </a:extLst>
          </p:cNvPr>
          <p:cNvGrpSpPr>
            <a:grpSpLocks noChangeAspect="1"/>
          </p:cNvGrpSpPr>
          <p:nvPr/>
        </p:nvGrpSpPr>
        <p:grpSpPr>
          <a:xfrm>
            <a:off x="8866422" y="2576708"/>
            <a:ext cx="2257424" cy="1447842"/>
            <a:chOff x="2838633" y="2893705"/>
            <a:chExt cx="2257424" cy="1447842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9600056-EB98-1DA0-2CFE-3EDA2004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29" name="Titel 1">
              <a:extLst>
                <a:ext uri="{FF2B5EF4-FFF2-40B4-BE49-F238E27FC236}">
                  <a16:creationId xmlns:a16="http://schemas.microsoft.com/office/drawing/2014/main" id="{C32B6E7E-F6BC-48E3-D49F-9B83FF0610C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73ECD-F066-8881-7EA9-15FF31E82CC6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3813314"/>
            <a:ext cx="2502468" cy="1272698"/>
            <a:chOff x="2824346" y="3712980"/>
            <a:chExt cx="2502468" cy="1272698"/>
          </a:xfrm>
        </p:grpSpPr>
        <p:pic>
          <p:nvPicPr>
            <p:cNvPr id="31" name="Picture 30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23A0031-AB56-E5E5-E4CC-00833E759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32" name="Titel 1">
              <a:extLst>
                <a:ext uri="{FF2B5EF4-FFF2-40B4-BE49-F238E27FC236}">
                  <a16:creationId xmlns:a16="http://schemas.microsoft.com/office/drawing/2014/main" id="{DB4C08CE-420B-FB9C-73BB-F48B8C2445A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330951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itel 1">
            <a:extLst>
              <a:ext uri="{FF2B5EF4-FFF2-40B4-BE49-F238E27FC236}">
                <a16:creationId xmlns:a16="http://schemas.microsoft.com/office/drawing/2014/main" id="{003824E0-C31A-D0CA-C01F-EAA9E547E21C}"/>
              </a:ext>
            </a:extLst>
          </p:cNvPr>
          <p:cNvSpPr txBox="1">
            <a:spLocks/>
          </p:cNvSpPr>
          <p:nvPr/>
        </p:nvSpPr>
        <p:spPr bwMode="gray">
          <a:xfrm>
            <a:off x="2186143" y="4431253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EC2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EEFE52E-A2D9-88E1-85D4-37DE168107A7}"/>
              </a:ext>
            </a:extLst>
          </p:cNvPr>
          <p:cNvSpPr txBox="1">
            <a:spLocks/>
          </p:cNvSpPr>
          <p:nvPr/>
        </p:nvSpPr>
        <p:spPr bwMode="gray">
          <a:xfrm>
            <a:off x="7706543" y="4283178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Fargate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AE3347F6-2013-2317-95ED-F67709C3F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3" r="24632"/>
          <a:stretch/>
        </p:blipFill>
        <p:spPr>
          <a:xfrm>
            <a:off x="4326731" y="3119548"/>
            <a:ext cx="1443551" cy="1467182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059C3DAA-EFE3-F803-BC9A-A107A51649CC}"/>
              </a:ext>
            </a:extLst>
          </p:cNvPr>
          <p:cNvSpPr/>
          <p:nvPr/>
        </p:nvSpPr>
        <p:spPr>
          <a:xfrm>
            <a:off x="4174882" y="4599372"/>
            <a:ext cx="1747248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GW LoadBalancer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340173-5609-A3FD-DD4A-D1AC26184336}"/>
              </a:ext>
            </a:extLst>
          </p:cNvPr>
          <p:cNvGrpSpPr>
            <a:grpSpLocks noChangeAspect="1"/>
          </p:cNvGrpSpPr>
          <p:nvPr/>
        </p:nvGrpSpPr>
        <p:grpSpPr>
          <a:xfrm>
            <a:off x="7611555" y="3197433"/>
            <a:ext cx="1656215" cy="1366715"/>
            <a:chOff x="7611555" y="3197433"/>
            <a:chExt cx="1656215" cy="1366715"/>
          </a:xfrm>
        </p:grpSpPr>
        <p:pic>
          <p:nvPicPr>
            <p:cNvPr id="14" name="Picture 13" descr="A red circle with white letters and numbers&#10;&#10;Description automatically generated">
              <a:extLst>
                <a:ext uri="{FF2B5EF4-FFF2-40B4-BE49-F238E27FC236}">
                  <a16:creationId xmlns:a16="http://schemas.microsoft.com/office/drawing/2014/main" id="{C4245FBD-8B7F-BFBB-ACD0-E9F82FD5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8138" y="3197433"/>
              <a:ext cx="1012143" cy="1012143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87991595-1EF3-FE13-2E3F-46D888BA457D}"/>
                </a:ext>
              </a:extLst>
            </p:cNvPr>
            <p:cNvSpPr/>
            <p:nvPr/>
          </p:nvSpPr>
          <p:spPr>
            <a:xfrm>
              <a:off x="7611555" y="4307090"/>
              <a:ext cx="1656215" cy="2570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BIG-IP LTM/APM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2D12C8-CDCA-180B-C2F7-71D782EAC7EF}"/>
              </a:ext>
            </a:extLst>
          </p:cNvPr>
          <p:cNvCxnSpPr/>
          <p:nvPr/>
        </p:nvCxnSpPr>
        <p:spPr>
          <a:xfrm>
            <a:off x="1657350" y="3853139"/>
            <a:ext cx="6300788" cy="0"/>
          </a:xfrm>
          <a:prstGeom prst="straightConnector1">
            <a:avLst/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8A4E5354-C36A-94AC-FCF3-774D2466C327}"/>
              </a:ext>
            </a:extLst>
          </p:cNvPr>
          <p:cNvCxnSpPr>
            <a:cxnSpLocks/>
          </p:cNvCxnSpPr>
          <p:nvPr/>
        </p:nvCxnSpPr>
        <p:spPr>
          <a:xfrm rot="10800000">
            <a:off x="5366926" y="2751695"/>
            <a:ext cx="2591212" cy="873248"/>
          </a:xfrm>
          <a:prstGeom prst="bentConnector3">
            <a:avLst>
              <a:gd name="adj1" fmla="val 122231"/>
            </a:avLst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9BE48E4-CDE7-DB64-5295-381BBB1F41BC}"/>
              </a:ext>
            </a:extLst>
          </p:cNvPr>
          <p:cNvGrpSpPr/>
          <p:nvPr/>
        </p:nvGrpSpPr>
        <p:grpSpPr>
          <a:xfrm>
            <a:off x="9904710" y="981420"/>
            <a:ext cx="1483161" cy="1442216"/>
            <a:chOff x="9904710" y="981420"/>
            <a:chExt cx="1483161" cy="1442216"/>
          </a:xfrm>
        </p:grpSpPr>
        <p:pic>
          <p:nvPicPr>
            <p:cNvPr id="105" name="Picture 104" descr="A black and orange logo&#10;&#10;Description automatically generated">
              <a:extLst>
                <a:ext uri="{FF2B5EF4-FFF2-40B4-BE49-F238E27FC236}">
                  <a16:creationId xmlns:a16="http://schemas.microsoft.com/office/drawing/2014/main" id="{894A31B6-1535-EDDC-CF77-C91421A28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710" y="981420"/>
              <a:ext cx="1483161" cy="1064420"/>
            </a:xfrm>
            <a:prstGeom prst="rect">
              <a:avLst/>
            </a:prstGeom>
          </p:spPr>
        </p:pic>
        <p:sp>
          <p:nvSpPr>
            <p:cNvPr id="106" name="TextBox 43">
              <a:extLst>
                <a:ext uri="{FF2B5EF4-FFF2-40B4-BE49-F238E27FC236}">
                  <a16:creationId xmlns:a16="http://schemas.microsoft.com/office/drawing/2014/main" id="{AD777EA4-7184-D3E3-744C-53E6942497C2}"/>
                </a:ext>
              </a:extLst>
            </p:cNvPr>
            <p:cNvSpPr/>
            <p:nvPr/>
          </p:nvSpPr>
          <p:spPr>
            <a:xfrm>
              <a:off x="9916258" y="2189726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27843D4-97BD-6CFD-F6D0-46E610E214AB}"/>
              </a:ext>
            </a:extLst>
          </p:cNvPr>
          <p:cNvGrpSpPr>
            <a:grpSpLocks noChangeAspect="1"/>
          </p:cNvGrpSpPr>
          <p:nvPr/>
        </p:nvGrpSpPr>
        <p:grpSpPr>
          <a:xfrm>
            <a:off x="9861888" y="2404650"/>
            <a:ext cx="1792350" cy="1567335"/>
            <a:chOff x="9861888" y="2404650"/>
            <a:chExt cx="1792350" cy="1567335"/>
          </a:xfrm>
        </p:grpSpPr>
        <p:pic>
          <p:nvPicPr>
            <p:cNvPr id="108" name="Picture 107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9B3BE626-BCC5-07F5-757B-5F2418D4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61888" y="2404650"/>
              <a:ext cx="1567335" cy="1567335"/>
            </a:xfrm>
            <a:prstGeom prst="rect">
              <a:avLst/>
            </a:prstGeom>
          </p:spPr>
        </p:pic>
        <p:sp>
          <p:nvSpPr>
            <p:cNvPr id="109" name="TextBox 43">
              <a:extLst>
                <a:ext uri="{FF2B5EF4-FFF2-40B4-BE49-F238E27FC236}">
                  <a16:creationId xmlns:a16="http://schemas.microsoft.com/office/drawing/2014/main" id="{D2756AE3-2D92-5FAB-F4D6-7EF7BAE9E0F6}"/>
                </a:ext>
              </a:extLst>
            </p:cNvPr>
            <p:cNvSpPr/>
            <p:nvPr/>
          </p:nvSpPr>
          <p:spPr>
            <a:xfrm>
              <a:off x="10182625" y="3687209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5049A9-3440-E91B-4AC1-7F5E784A6808}"/>
              </a:ext>
            </a:extLst>
          </p:cNvPr>
          <p:cNvGrpSpPr/>
          <p:nvPr/>
        </p:nvGrpSpPr>
        <p:grpSpPr>
          <a:xfrm>
            <a:off x="9904710" y="4515180"/>
            <a:ext cx="1749527" cy="1343385"/>
            <a:chOff x="9904710" y="4515180"/>
            <a:chExt cx="1749527" cy="1343385"/>
          </a:xfrm>
        </p:grpSpPr>
        <p:pic>
          <p:nvPicPr>
            <p:cNvPr id="114" name="Picture 113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E8C729C0-CCD8-E843-2AFF-EF01B2FA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710" y="4515180"/>
              <a:ext cx="1343024" cy="962049"/>
            </a:xfrm>
            <a:prstGeom prst="rect">
              <a:avLst/>
            </a:prstGeom>
          </p:spPr>
        </p:pic>
        <p:sp>
          <p:nvSpPr>
            <p:cNvPr id="115" name="TextBox 43">
              <a:extLst>
                <a:ext uri="{FF2B5EF4-FFF2-40B4-BE49-F238E27FC236}">
                  <a16:creationId xmlns:a16="http://schemas.microsoft.com/office/drawing/2014/main" id="{7C0CFE5E-5A65-0958-A0AD-2883B8C958DC}"/>
                </a:ext>
              </a:extLst>
            </p:cNvPr>
            <p:cNvSpPr/>
            <p:nvPr/>
          </p:nvSpPr>
          <p:spPr>
            <a:xfrm>
              <a:off x="10182624" y="5624655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116" name="Titel 1">
            <a:extLst>
              <a:ext uri="{FF2B5EF4-FFF2-40B4-BE49-F238E27FC236}">
                <a16:creationId xmlns:a16="http://schemas.microsoft.com/office/drawing/2014/main" id="{935FA92A-0CDD-8884-7834-7B3E8517A08B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EC2? Serverless? AWS Native? 3rd party? 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73387" y="18481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EF947B1-B860-6070-A6AE-6CC901572FC9}"/>
              </a:ext>
            </a:extLst>
          </p:cNvPr>
          <p:cNvSpPr/>
          <p:nvPr/>
        </p:nvSpPr>
        <p:spPr>
          <a:xfrm>
            <a:off x="1068000" y="2446747"/>
            <a:ext cx="263478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A0860AB-69C8-F5A0-116D-53FA45C8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8000" y="2446747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6559739-5D55-C3BE-1208-EF6BE152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35848" y="2910592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F0C0AD27-600D-9029-7717-88FCBED81EB2}"/>
              </a:ext>
            </a:extLst>
          </p:cNvPr>
          <p:cNvSpPr/>
          <p:nvPr/>
        </p:nvSpPr>
        <p:spPr>
          <a:xfrm>
            <a:off x="907016" y="4060617"/>
            <a:ext cx="3174406" cy="2570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endpoint</a:t>
            </a:r>
            <a:endParaRPr lang="sk-SK" sz="16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5" name="Picture 14" descr="(none)">
            <a:extLst>
              <a:ext uri="{FF2B5EF4-FFF2-40B4-BE49-F238E27FC236}">
                <a16:creationId xmlns:a16="http://schemas.microsoft.com/office/drawing/2014/main" id="{F5724B06-6937-E7F7-0659-0C93ADC9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33" y="2910592"/>
            <a:ext cx="1256550" cy="1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9">
            <a:extLst>
              <a:ext uri="{FF2B5EF4-FFF2-40B4-BE49-F238E27FC236}">
                <a16:creationId xmlns:a16="http://schemas.microsoft.com/office/drawing/2014/main" id="{2499A829-D778-1EDF-0420-4B4E1A2EC2E0}"/>
              </a:ext>
            </a:extLst>
          </p:cNvPr>
          <p:cNvSpPr/>
          <p:nvPr/>
        </p:nvSpPr>
        <p:spPr>
          <a:xfrm>
            <a:off x="871804" y="1694675"/>
            <a:ext cx="5042551" cy="3419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VPC</a:t>
            </a:r>
          </a:p>
        </p:txBody>
      </p:sp>
      <p:sp>
        <p:nvSpPr>
          <p:cNvPr id="17" name="Straight Connector 18">
            <a:extLst>
              <a:ext uri="{FF2B5EF4-FFF2-40B4-BE49-F238E27FC236}">
                <a16:creationId xmlns:a16="http://schemas.microsoft.com/office/drawing/2014/main" id="{F0868767-7F34-5F05-A4A2-0794FD4BE283}"/>
              </a:ext>
            </a:extLst>
          </p:cNvPr>
          <p:cNvSpPr/>
          <p:nvPr/>
        </p:nvSpPr>
        <p:spPr>
          <a:xfrm flipH="1" flipV="1">
            <a:off x="3163170" y="3540973"/>
            <a:ext cx="1079236" cy="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9" name="Graphic 30">
            <a:extLst>
              <a:ext uri="{FF2B5EF4-FFF2-40B4-BE49-F238E27FC236}">
                <a16:creationId xmlns:a16="http://schemas.microsoft.com/office/drawing/2014/main" id="{7A9F9FFE-8BB1-9C70-40A2-71150A44BD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1804" y="1694675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44">
            <a:extLst>
              <a:ext uri="{FF2B5EF4-FFF2-40B4-BE49-F238E27FC236}">
                <a16:creationId xmlns:a16="http://schemas.microsoft.com/office/drawing/2014/main" id="{F1F38B57-60A4-5280-2FB2-C122D29D63F4}"/>
              </a:ext>
            </a:extLst>
          </p:cNvPr>
          <p:cNvSpPr/>
          <p:nvPr/>
        </p:nvSpPr>
        <p:spPr>
          <a:xfrm>
            <a:off x="3898984" y="4244743"/>
            <a:ext cx="2378663" cy="2570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B2C0FB5-B509-1C59-84CB-DB448E067DAF}"/>
              </a:ext>
            </a:extLst>
          </p:cNvPr>
          <p:cNvSpPr/>
          <p:nvPr/>
        </p:nvSpPr>
        <p:spPr>
          <a:xfrm>
            <a:off x="6713090" y="1873031"/>
            <a:ext cx="336671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Stateful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96054-7FFA-22C4-A151-339A0A8BD468}"/>
              </a:ext>
            </a:extLst>
          </p:cNvPr>
          <p:cNvSpPr/>
          <p:nvPr/>
        </p:nvSpPr>
        <p:spPr>
          <a:xfrm>
            <a:off x="6713089" y="2505604"/>
            <a:ext cx="318200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Stateless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E82AE1C5-FCFC-C029-EF62-C276CB23936A}"/>
              </a:ext>
            </a:extLst>
          </p:cNvPr>
          <p:cNvSpPr/>
          <p:nvPr/>
        </p:nvSpPr>
        <p:spPr>
          <a:xfrm>
            <a:off x="6713088" y="3138177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Domain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name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D0FCAB9-1F6D-F991-637A-4371B7972BD2}"/>
              </a:ext>
            </a:extLst>
          </p:cNvPr>
          <p:cNvSpPr/>
          <p:nvPr/>
        </p:nvSpPr>
        <p:spPr>
          <a:xfrm>
            <a:off x="6713087" y="3791981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50DFBF23-6F24-17FC-EA38-C80F84A64E71}"/>
              </a:ext>
            </a:extLst>
          </p:cNvPr>
          <p:cNvSpPr/>
          <p:nvPr/>
        </p:nvSpPr>
        <p:spPr>
          <a:xfrm>
            <a:off x="6713086" y="4467016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Transparent mode only</a:t>
            </a:r>
            <a:endParaRPr lang="sk-SK" sz="2400" b="1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D1EA316-1D24-DC83-563D-4B90467E7366}"/>
              </a:ext>
            </a:extLst>
          </p:cNvPr>
          <p:cNvSpPr txBox="1">
            <a:spLocks/>
          </p:cNvSpPr>
          <p:nvPr/>
        </p:nvSpPr>
        <p:spPr bwMode="gray">
          <a:xfrm>
            <a:off x="485776" y="389299"/>
            <a:ext cx="11229974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EC2? Serverless? AWS Native? 3rd party? 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 animBg="1"/>
      <p:bldP spid="21" grpId="0"/>
      <p:bldP spid="22" grpId="0"/>
      <p:bldP spid="24" grpId="0"/>
      <p:bldP spid="25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022776" y="4538044"/>
            <a:ext cx="3912979" cy="1817584"/>
            <a:chOff x="6994201" y="3739519"/>
            <a:chExt cx="3912979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6994201" y="5089251"/>
              <a:ext cx="2264790" cy="19677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565107" cy="2237852"/>
            <a:chOff x="492817" y="619002"/>
            <a:chExt cx="356510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565107" cy="2237852"/>
              <a:chOff x="296592" y="1390918"/>
              <a:chExt cx="6056783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896706" cy="1120253"/>
                <a:chOff x="3008504" y="1773452"/>
                <a:chExt cx="2896706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8"/>
                  <a:ext cx="1685545" cy="269127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543220" cy="1272698"/>
                <a:chOff x="2824346" y="3712980"/>
                <a:chExt cx="2543220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4"/>
                  <a:ext cx="1371702" cy="286588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2B11D20-6ADB-117D-230A-A52EFFB8DB71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484870"/>
            <a:ext cx="3219459" cy="2084666"/>
            <a:chOff x="9106379" y="728211"/>
            <a:chExt cx="3219459" cy="208466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A8EF752-2655-DBF6-8A73-2F64817FE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06379" y="728211"/>
              <a:ext cx="3219459" cy="2084666"/>
              <a:chOff x="7101074" y="1544359"/>
              <a:chExt cx="5469561" cy="3541653"/>
            </a:xfrm>
          </p:grpSpPr>
          <p:pic>
            <p:nvPicPr>
              <p:cNvPr id="100" name="Picture 99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F8A1474-793F-1F1A-F061-50B6E6C11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01074" y="2123286"/>
                <a:ext cx="2257200" cy="2133605"/>
              </a:xfrm>
              <a:prstGeom prst="rect">
                <a:avLst/>
              </a:prstGeom>
            </p:spPr>
          </p:pic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2EE81F5-BB52-029A-8EDE-9F3C39C572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1544359"/>
                <a:ext cx="3547411" cy="1120253"/>
                <a:chOff x="3008504" y="1773452"/>
                <a:chExt cx="3547411" cy="1120253"/>
              </a:xfrm>
            </p:grpSpPr>
            <p:pic>
              <p:nvPicPr>
                <p:cNvPr id="108" name="Picture 33">
                  <a:extLst>
                    <a:ext uri="{FF2B5EF4-FFF2-40B4-BE49-F238E27FC236}">
                      <a16:creationId xmlns:a16="http://schemas.microsoft.com/office/drawing/2014/main" id="{9B8D9904-5FD6-EAD2-2C24-DFDAF2EE1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9" name="Titel 1">
                  <a:extLst>
                    <a:ext uri="{FF2B5EF4-FFF2-40B4-BE49-F238E27FC236}">
                      <a16:creationId xmlns:a16="http://schemas.microsoft.com/office/drawing/2014/main" id="{E38ED401-3D95-1F17-38CE-FA4577B5278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7"/>
                  <a:ext cx="233625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D9DE1D9-0D20-54F9-3580-B0D40A0643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66422" y="2576708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106" name="Graphic 105">
                  <a:extLst>
                    <a:ext uri="{FF2B5EF4-FFF2-40B4-BE49-F238E27FC236}">
                      <a16:creationId xmlns:a16="http://schemas.microsoft.com/office/drawing/2014/main" id="{7262A787-F62E-1A66-B0FC-39136212C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107" name="Titel 1">
                  <a:extLst>
                    <a:ext uri="{FF2B5EF4-FFF2-40B4-BE49-F238E27FC236}">
                      <a16:creationId xmlns:a16="http://schemas.microsoft.com/office/drawing/2014/main" id="{6C956B15-BD99-2840-DAAF-7C3949BE5AD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7B2FBD6-601E-452E-147F-E7D9189D59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3813314"/>
                <a:ext cx="2844114" cy="1272698"/>
                <a:chOff x="2824346" y="3712980"/>
                <a:chExt cx="2844114" cy="1272698"/>
              </a:xfrm>
            </p:grpSpPr>
            <p:pic>
              <p:nvPicPr>
                <p:cNvPr id="104" name="Picture 103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C6322AD8-3F4A-D7DB-A20F-74B710D72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105" name="Titel 1">
                  <a:extLst>
                    <a:ext uri="{FF2B5EF4-FFF2-40B4-BE49-F238E27FC236}">
                      <a16:creationId xmlns:a16="http://schemas.microsoft.com/office/drawing/2014/main" id="{1B3D0615-E854-E40B-BE32-54F626EB43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3" y="4294984"/>
                  <a:ext cx="1672597" cy="334304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47557" y="2368248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Transparent proxy final decision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5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200" b="0" i="0" u="none" strike="noStrike" kern="120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8D213-1E4A-0F89-64D1-334DDB77DCBD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825634"/>
            <a:ext cx="1328619" cy="1677274"/>
            <a:chOff x="4935712" y="1825634"/>
            <a:chExt cx="1328619" cy="1677274"/>
          </a:xfrm>
        </p:grpSpPr>
        <p:pic>
          <p:nvPicPr>
            <p:cNvPr id="100" name="Picture 99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CF8A1474-793F-1F1A-F061-50B6E6C11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35712" y="1825634"/>
              <a:ext cx="1328619" cy="1255869"/>
            </a:xfrm>
            <a:prstGeom prst="rect">
              <a:avLst/>
            </a:prstGeom>
          </p:spPr>
        </p:pic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076890" y="312490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Explicit proxy final decision</a:t>
            </a:r>
            <a:endParaRPr lang="en-US" sz="3400" dirty="0">
              <a:solidFill>
                <a:srgbClr val="FFC000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D9DE1D9-0D20-54F9-3580-B0D40A0643D7}"/>
              </a:ext>
            </a:extLst>
          </p:cNvPr>
          <p:cNvGrpSpPr>
            <a:grpSpLocks noChangeAspect="1"/>
          </p:cNvGrpSpPr>
          <p:nvPr/>
        </p:nvGrpSpPr>
        <p:grpSpPr>
          <a:xfrm>
            <a:off x="5974820" y="2092525"/>
            <a:ext cx="1328751" cy="852220"/>
            <a:chOff x="2838633" y="2893705"/>
            <a:chExt cx="2257424" cy="1447842"/>
          </a:xfrm>
        </p:grpSpPr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7262A787-F62E-1A66-B0FC-39136212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07" name="Titel 1">
              <a:extLst>
                <a:ext uri="{FF2B5EF4-FFF2-40B4-BE49-F238E27FC236}">
                  <a16:creationId xmlns:a16="http://schemas.microsoft.com/office/drawing/2014/main" id="{6C956B15-BD99-2840-DAAF-7C3949BE5AD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NGINX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7B2FBD6-601E-452E-147F-E7D9189D59F6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2820408"/>
            <a:ext cx="1188287" cy="749128"/>
            <a:chOff x="2824346" y="3712980"/>
            <a:chExt cx="2018788" cy="1272698"/>
          </a:xfrm>
        </p:grpSpPr>
        <p:pic>
          <p:nvPicPr>
            <p:cNvPr id="104" name="Picture 103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6322AD8-3F4A-D7DB-A20F-74B710D72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05" name="Titel 1">
              <a:extLst>
                <a:ext uri="{FF2B5EF4-FFF2-40B4-BE49-F238E27FC236}">
                  <a16:creationId xmlns:a16="http://schemas.microsoft.com/office/drawing/2014/main" id="{1B3D0615-E854-E40B-BE32-54F626EB43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HA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764F0-539A-5B1D-F5B1-3F1B7C337ACE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4823560" cy="2953215"/>
            <a:chOff x="265574" y="503376"/>
            <a:chExt cx="4823560" cy="2953215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CC6231DB-2D4E-A24F-E9F3-2C4139FCD368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BF471D06-C34B-7C8B-A887-9D2A4CC6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CBCCE1C5-F21D-9C92-2BCA-FBEF2EBDF2BA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2770D7-4524-9389-FB72-2342CB1BF1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21" name="Picture 20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1193396-B66F-BE81-2614-C77351A44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D63D6B24-B51F-58BC-45DD-5253CE21E34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9B55DC7E-D719-C4FF-2237-ECC4339F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25ED9F99-D651-138F-2085-8A3953F9A4E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2EE81F5-BB52-029A-8EDE-9F3C39C57214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1484870"/>
            <a:ext cx="1328751" cy="659396"/>
            <a:chOff x="3008504" y="1773452"/>
            <a:chExt cx="2257424" cy="1120253"/>
          </a:xfrm>
        </p:grpSpPr>
        <p:pic>
          <p:nvPicPr>
            <p:cNvPr id="108" name="Picture 33">
              <a:extLst>
                <a:ext uri="{FF2B5EF4-FFF2-40B4-BE49-F238E27FC236}">
                  <a16:creationId xmlns:a16="http://schemas.microsoft.com/office/drawing/2014/main" id="{9B8D9904-5FD6-EAD2-2C24-DFDAF2EE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9" name="Titel 1">
              <a:extLst>
                <a:ext uri="{FF2B5EF4-FFF2-40B4-BE49-F238E27FC236}">
                  <a16:creationId xmlns:a16="http://schemas.microsoft.com/office/drawing/2014/main" id="{E38ED401-3D95-1F17-38CE-FA4577B527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2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7434 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30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00162 L -0.36966 0.0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D0895-9B25-11BA-7674-6BCFA8DBB76D}"/>
              </a:ext>
            </a:extLst>
          </p:cNvPr>
          <p:cNvGrpSpPr>
            <a:grpSpLocks noChangeAspect="1"/>
          </p:cNvGrpSpPr>
          <p:nvPr/>
        </p:nvGrpSpPr>
        <p:grpSpPr>
          <a:xfrm>
            <a:off x="572944" y="2147814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FF915E-31E1-91BA-4B3C-85150B270A00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27F7FE0-A297-62D9-84F5-02FA2A5DD2E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356C3-17D0-3BAA-46B8-D74179D663CE}"/>
              </a:ext>
            </a:extLst>
          </p:cNvPr>
          <p:cNvGrpSpPr>
            <a:grpSpLocks noChangeAspect="1"/>
          </p:cNvGrpSpPr>
          <p:nvPr/>
        </p:nvGrpSpPr>
        <p:grpSpPr>
          <a:xfrm>
            <a:off x="4278704" y="2124559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6F2ED152-6091-B16C-AEF3-EA07219A84D4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C348BD-7017-7742-A6EB-5C961EC813A2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054E1970-1C1A-C9A3-4F45-10985A3C2854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Serverless forward proxy</a:t>
            </a:r>
            <a:endParaRPr lang="en-US" sz="3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375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AB80-46AF-DD78-15FB-118D73C9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625F31-F26C-226F-2299-0250D5DB30E0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C000"/>
                </a:solidFill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49" name="Picture 48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EB6632E-291C-429C-3597-15997CFBE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125528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2CC69B-9B38-F893-98EE-627E12F8B777}"/>
              </a:ext>
            </a:extLst>
          </p:cNvPr>
          <p:cNvSpPr txBox="1"/>
          <p:nvPr/>
        </p:nvSpPr>
        <p:spPr>
          <a:xfrm>
            <a:off x="4368800" y="1740173"/>
            <a:ext cx="76581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 Architect Cybersecurity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Detusche Telekom IT Solutions Slovakia</a:t>
            </a:r>
            <a:endParaRPr kumimoji="0" 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algn="ctr"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 since 2023, cat. Containers</a:t>
            </a: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UG Kosice Leader</a:t>
            </a:r>
          </a:p>
        </p:txBody>
      </p:sp>
      <p:pic>
        <p:nvPicPr>
          <p:cNvPr id="5" name="Picture 4" descr="A logo of a building&#10;&#10;Description automatically generated">
            <a:extLst>
              <a:ext uri="{FF2B5EF4-FFF2-40B4-BE49-F238E27FC236}">
                <a16:creationId xmlns:a16="http://schemas.microsoft.com/office/drawing/2014/main" id="{F489DE90-ECC9-3EB1-B7DC-D337D7E87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570" y="4102164"/>
            <a:ext cx="2108391" cy="243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01BD58-45DE-19D9-A279-F32F97892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129" y="4102164"/>
            <a:ext cx="2432001" cy="243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1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E9EC9-7DDA-A003-B11B-590D0331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EE021-DB23-1780-C90C-89CB35D5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Limitations of serverless explicit proxy</a:t>
            </a:r>
          </a:p>
        </p:txBody>
      </p:sp>
    </p:spTree>
    <p:extLst>
      <p:ext uri="{BB962C8B-B14F-4D97-AF65-F5344CB8AC3E}">
        <p14:creationId xmlns:p14="http://schemas.microsoft.com/office/powerpoint/2010/main" val="21862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3357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855031-EAAA-1186-BD8F-900EF5B1819E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9" y="2590417"/>
            <a:ext cx="4622560" cy="1824435"/>
            <a:chOff x="5285504" y="2590417"/>
            <a:chExt cx="2803100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F6104A-11D6-CBED-32C3-C1727A242CE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AD94AA-E7C0-01AD-E142-3D3E5FB87A03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4FB9B5DB-0C43-F6DF-1C67-40941E3C70FA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Logging with Squid – introducing FluenbtBit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0A664-EA93-78E0-9027-0B34CFDA8CBF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750039A2-7E17-8E6A-F846-337334D66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0960" y="3738454"/>
            <a:ext cx="638559" cy="63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1043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1D4F9-A2BF-BE42-F567-13B1CF71DCFC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8" y="2590417"/>
            <a:ext cx="4389982" cy="1824435"/>
            <a:chOff x="5285504" y="2590417"/>
            <a:chExt cx="2662066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E3166-F831-C005-BC18-389D49FA767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94E8FF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8CF572-EBF5-4AF1-5A49-419700919212}"/>
                </a:ext>
              </a:extLst>
            </p:cNvPr>
            <p:cNvSpPr txBox="1"/>
            <p:nvPr/>
          </p:nvSpPr>
          <p:spPr>
            <a:xfrm>
              <a:off x="6113383" y="2590417"/>
              <a:ext cx="1197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</a:rPr>
                <a:t>Task 1 – 192.168.2.28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37B796-8808-5A62-C22E-CF2438BF9D25}"/>
              </a:ext>
            </a:extLst>
          </p:cNvPr>
          <p:cNvGrpSpPr>
            <a:grpSpLocks noChangeAspect="1"/>
          </p:cNvGrpSpPr>
          <p:nvPr/>
        </p:nvGrpSpPr>
        <p:grpSpPr>
          <a:xfrm>
            <a:off x="3314700" y="1379095"/>
            <a:ext cx="4865449" cy="4950270"/>
            <a:chOff x="4373256" y="1656399"/>
            <a:chExt cx="3653342" cy="50450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90F5BC-B5A9-65E5-2359-A9B8E77FB514}"/>
                </a:ext>
              </a:extLst>
            </p:cNvPr>
            <p:cNvSpPr/>
            <p:nvPr/>
          </p:nvSpPr>
          <p:spPr>
            <a:xfrm>
              <a:off x="4373256" y="2011168"/>
              <a:ext cx="3653342" cy="469026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B3759F-4B04-306F-07BC-13AE63A310F6}"/>
                </a:ext>
              </a:extLst>
            </p:cNvPr>
            <p:cNvSpPr txBox="1"/>
            <p:nvPr/>
          </p:nvSpPr>
          <p:spPr>
            <a:xfrm>
              <a:off x="5580763" y="1656399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219697-6DFB-ADE2-DB98-F731E1CCC6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2" t="33169" r="6741" b="28962"/>
          <a:stretch/>
        </p:blipFill>
        <p:spPr>
          <a:xfrm>
            <a:off x="4539789" y="3827248"/>
            <a:ext cx="438405" cy="224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F989C3-CDAE-A1F0-98A9-153525F1170D}"/>
              </a:ext>
            </a:extLst>
          </p:cNvPr>
          <p:cNvGrpSpPr>
            <a:grpSpLocks noChangeAspect="1"/>
          </p:cNvGrpSpPr>
          <p:nvPr/>
        </p:nvGrpSpPr>
        <p:grpSpPr>
          <a:xfrm>
            <a:off x="4961483" y="4414852"/>
            <a:ext cx="1516657" cy="1710865"/>
            <a:chOff x="4961483" y="4414852"/>
            <a:chExt cx="1516657" cy="17108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8A2E5F-1176-7E10-72CE-64430B576F92}"/>
                </a:ext>
              </a:extLst>
            </p:cNvPr>
            <p:cNvSpPr txBox="1"/>
            <p:nvPr/>
          </p:nvSpPr>
          <p:spPr>
            <a:xfrm>
              <a:off x="5167423" y="5864107"/>
              <a:ext cx="1105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</a:rPr>
                <a:t>Instance Store</a:t>
              </a:r>
              <a:endParaRPr lang="en-SK" sz="1100" dirty="0">
                <a:latin typeface="+mj-lt"/>
              </a:endParaRPr>
            </a:p>
          </p:txBody>
        </p:sp>
        <p:pic>
          <p:nvPicPr>
            <p:cNvPr id="3" name="Graphic 2" descr="Volume resource icon for the Amazon EBS service.">
              <a:extLst>
                <a:ext uri="{FF2B5EF4-FFF2-40B4-BE49-F238E27FC236}">
                  <a16:creationId xmlns:a16="http://schemas.microsoft.com/office/drawing/2014/main" id="{315B91D9-D74D-9C12-2224-312D0486E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61483" y="4414852"/>
              <a:ext cx="1516657" cy="1516657"/>
            </a:xfrm>
            <a:prstGeom prst="rect">
              <a:avLst/>
            </a:prstGeom>
          </p:spPr>
        </p:pic>
      </p:grpSp>
      <p:sp>
        <p:nvSpPr>
          <p:cNvPr id="20" name="Titel 1">
            <a:extLst>
              <a:ext uri="{FF2B5EF4-FFF2-40B4-BE49-F238E27FC236}">
                <a16:creationId xmlns:a16="http://schemas.microsoft.com/office/drawing/2014/main" id="{BF8F1E7F-B9BB-0517-CBAC-3EEC6AD32A5D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Logging with Squid – the storage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6ABCB2-7406-E707-3611-E3181B195B28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</p:spTree>
    <p:extLst>
      <p:ext uri="{BB962C8B-B14F-4D97-AF65-F5344CB8AC3E}">
        <p14:creationId xmlns:p14="http://schemas.microsoft.com/office/powerpoint/2010/main" val="33384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255 L 0.08099 0.20902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9 0.20902 L 0.20717 -0.0338 " pathEditMode="relative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7 -0.02848 L 0.48698 -0.02848 " pathEditMode="relative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xit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0C39990-E912-51A1-C59F-1AF8B26E1E8B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6DA7EB69-73AF-D132-6FE5-C9F66C757556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DDD444F0-DC00-3C3D-93CF-88854FFE44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3DE3CB5-63AF-DFDD-3163-C7E0B529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D103BA07-0293-1573-16D6-588830ABF30A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55F12053-C68D-09CC-D38F-0C34061B8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76DE2D-BF0B-8023-54B0-12CDAA4DB91A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311CDCB9-520E-991E-D990-0A722FE6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544D883E-9F13-FC4F-B14A-394F174301B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837D1750-773F-A400-5822-09B5865418E0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7FBD76-0EC5-32BB-C5FE-E753BC7365DF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004A4B75-112D-AFC0-CCCB-80DF95871F42}"/>
              </a:ext>
            </a:extLst>
          </p:cNvPr>
          <p:cNvSpPr/>
          <p:nvPr/>
        </p:nvSpPr>
        <p:spPr>
          <a:xfrm>
            <a:off x="9313591" y="3689347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23F0E7E-59F9-A6C7-8BA9-8CADD4AA9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0F5BAF07-09B1-21B2-9C7A-0368D9478557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248D27-D468-7884-0FA2-52AF87C9934B}"/>
              </a:ext>
            </a:extLst>
          </p:cNvPr>
          <p:cNvSpPr txBox="1"/>
          <p:nvPr/>
        </p:nvSpPr>
        <p:spPr>
          <a:xfrm>
            <a:off x="-27550" y="2636728"/>
            <a:ext cx="7831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BF8386-7FFC-AD61-850C-277CF0B4B02D}"/>
              </a:ext>
            </a:extLst>
          </p:cNvPr>
          <p:cNvCxnSpPr>
            <a:cxnSpLocks/>
          </p:cNvCxnSpPr>
          <p:nvPr/>
        </p:nvCxnSpPr>
        <p:spPr>
          <a:xfrm flipH="1">
            <a:off x="819255" y="5360020"/>
            <a:ext cx="9507220" cy="369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472AC9-8EBE-F9F1-68A2-0916018E4724}"/>
              </a:ext>
            </a:extLst>
          </p:cNvPr>
          <p:cNvCxnSpPr>
            <a:cxnSpLocks/>
          </p:cNvCxnSpPr>
          <p:nvPr/>
        </p:nvCxnSpPr>
        <p:spPr>
          <a:xfrm>
            <a:off x="833647" y="3043413"/>
            <a:ext cx="0" cy="2353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6B6A6209-B251-44CB-EA40-51598F92711E}"/>
              </a:ext>
            </a:extLst>
          </p:cNvPr>
          <p:cNvSpPr txBox="1">
            <a:spLocks/>
          </p:cNvSpPr>
          <p:nvPr/>
        </p:nvSpPr>
        <p:spPr bwMode="gray">
          <a:xfrm>
            <a:off x="177800" y="337643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Squid URL and port – make an explicit the explicit again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1C569-8A55-4CAD-88E3-73E8E8FF8EA2}"/>
              </a:ext>
            </a:extLst>
          </p:cNvPr>
          <p:cNvSpPr/>
          <p:nvPr/>
        </p:nvSpPr>
        <p:spPr>
          <a:xfrm>
            <a:off x="8138816" y="1886246"/>
            <a:ext cx="3171269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65DCB7CA-0C89-AD1D-5DFE-4F599197E1BC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2E8CA585-2D88-2493-8CF2-19C14D35E27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9C8DD10-F148-6C1B-B32D-8FCBE1BB83CA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E8DA46-4ADD-BB00-33C3-2F8529AA6C46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887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4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442137" y="1181454"/>
            <a:ext cx="10744023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 </a:t>
            </a:r>
            <a:r>
              <a:rPr lang="en-US" sz="1200" dirty="0">
                <a:cs typeface="Arial" panose="020B0604020202020204" pitchFamily="34" charset="0"/>
              </a:rPr>
              <a:t>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200" b="0" i="0" u="none" strike="noStrike" kern="1200" spc="0">
              <a:ln>
                <a:noFill/>
              </a:ln>
              <a:latin typeface="+mj-lt"/>
              <a:ea typeface="Microsoft YaHei" pitchFamily="2"/>
              <a:cs typeface="Arial" pitchFamily="34"/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2136" y="119826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E861D3-3C6D-159B-6496-17E369ADAD41}"/>
              </a:ext>
            </a:extLst>
          </p:cNvPr>
          <p:cNvCxnSpPr>
            <a:cxnSpLocks/>
          </p:cNvCxnSpPr>
          <p:nvPr/>
        </p:nvCxnSpPr>
        <p:spPr>
          <a:xfrm flipH="1">
            <a:off x="1940070" y="4067221"/>
            <a:ext cx="9003091" cy="0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C56A3F-9EDF-2CF0-FD10-A59B2CF21914}"/>
              </a:ext>
            </a:extLst>
          </p:cNvPr>
          <p:cNvCxnSpPr>
            <a:cxnSpLocks/>
          </p:cNvCxnSpPr>
          <p:nvPr/>
        </p:nvCxnSpPr>
        <p:spPr>
          <a:xfrm>
            <a:off x="10943161" y="4067221"/>
            <a:ext cx="0" cy="6922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6D4B7-5D6D-88C7-6418-5C51C3A454BD}"/>
              </a:ext>
            </a:extLst>
          </p:cNvPr>
          <p:cNvCxnSpPr>
            <a:cxnSpLocks/>
          </p:cNvCxnSpPr>
          <p:nvPr/>
        </p:nvCxnSpPr>
        <p:spPr>
          <a:xfrm>
            <a:off x="4323225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E2F26F-21FA-3015-F075-C2F32123EFE6}"/>
              </a:ext>
            </a:extLst>
          </p:cNvPr>
          <p:cNvCxnSpPr>
            <a:cxnSpLocks/>
          </p:cNvCxnSpPr>
          <p:nvPr/>
        </p:nvCxnSpPr>
        <p:spPr>
          <a:xfrm>
            <a:off x="1940070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7ED2DC-6361-FEA6-1A1C-86508681A7E3}"/>
              </a:ext>
            </a:extLst>
          </p:cNvPr>
          <p:cNvCxnSpPr>
            <a:cxnSpLocks/>
          </p:cNvCxnSpPr>
          <p:nvPr/>
        </p:nvCxnSpPr>
        <p:spPr>
          <a:xfrm>
            <a:off x="7495272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B938C2F-2020-07FC-0FDA-10198122370A}"/>
              </a:ext>
            </a:extLst>
          </p:cNvPr>
          <p:cNvCxnSpPr>
            <a:cxnSpLocks/>
          </p:cNvCxnSpPr>
          <p:nvPr/>
        </p:nvCxnSpPr>
        <p:spPr>
          <a:xfrm>
            <a:off x="9426268" y="3485224"/>
            <a:ext cx="0" cy="581997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2347B9C-03F5-59A2-59E4-C8E7A33FF6D7}"/>
              </a:ext>
            </a:extLst>
          </p:cNvPr>
          <p:cNvGrpSpPr>
            <a:grpSpLocks noChangeAspect="1"/>
          </p:cNvGrpSpPr>
          <p:nvPr/>
        </p:nvGrpSpPr>
        <p:grpSpPr>
          <a:xfrm>
            <a:off x="945464" y="1496994"/>
            <a:ext cx="2118167" cy="2012268"/>
            <a:chOff x="907364" y="819902"/>
            <a:chExt cx="2118167" cy="20122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C73618-285A-F701-3BE9-3C5DC56FA263}"/>
                </a:ext>
              </a:extLst>
            </p:cNvPr>
            <p:cNvSpPr/>
            <p:nvPr/>
          </p:nvSpPr>
          <p:spPr>
            <a:xfrm>
              <a:off x="907364" y="819902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249071-DF50-E566-3464-3B9F1585D679}"/>
                </a:ext>
              </a:extLst>
            </p:cNvPr>
            <p:cNvSpPr txBox="1"/>
            <p:nvPr/>
          </p:nvSpPr>
          <p:spPr>
            <a:xfrm>
              <a:off x="943570" y="2524393"/>
              <a:ext cx="2045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192.168.2.33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07DA72-83C0-9A3A-1F58-05BD670A06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766" y="911908"/>
              <a:ext cx="1507753" cy="1150367"/>
              <a:chOff x="978766" y="911908"/>
              <a:chExt cx="1823070" cy="1390943"/>
            </a:xfrm>
          </p:grpSpPr>
          <p:pic>
            <p:nvPicPr>
              <p:cNvPr id="8" name="Picture 7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794B7B4-E14B-81D3-3C0B-1A25E2349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13" name="Picture 33">
                <a:extLst>
                  <a:ext uri="{FF2B5EF4-FFF2-40B4-BE49-F238E27FC236}">
                    <a16:creationId xmlns:a16="http://schemas.microsoft.com/office/drawing/2014/main" id="{4D9911C4-ABDB-59FD-F570-1F486A5B9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63D3511-336E-D507-8980-A12556ADF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D76706-FF75-C631-A94F-AC9621ED9E5A}"/>
              </a:ext>
            </a:extLst>
          </p:cNvPr>
          <p:cNvGrpSpPr>
            <a:grpSpLocks noChangeAspect="1"/>
          </p:cNvGrpSpPr>
          <p:nvPr/>
        </p:nvGrpSpPr>
        <p:grpSpPr>
          <a:xfrm>
            <a:off x="3340106" y="1483913"/>
            <a:ext cx="2187757" cy="2012268"/>
            <a:chOff x="3302006" y="806821"/>
            <a:chExt cx="2187757" cy="20122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4C3057E-DB56-7EC2-4DBF-CFB33D931F92}"/>
                </a:ext>
              </a:extLst>
            </p:cNvPr>
            <p:cNvSpPr/>
            <p:nvPr/>
          </p:nvSpPr>
          <p:spPr>
            <a:xfrm>
              <a:off x="3302006" y="806821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4AA76A-BCB8-AC76-4C35-7EC9D1B60895}"/>
                </a:ext>
              </a:extLst>
            </p:cNvPr>
            <p:cNvSpPr txBox="1"/>
            <p:nvPr/>
          </p:nvSpPr>
          <p:spPr>
            <a:xfrm>
              <a:off x="3338212" y="2511312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192.168.2.112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02F5AA0-DE27-882B-BEDE-4F86CE1B9F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74014" y="933504"/>
              <a:ext cx="1507754" cy="1150367"/>
              <a:chOff x="978766" y="911908"/>
              <a:chExt cx="1823071" cy="1390943"/>
            </a:xfrm>
          </p:grpSpPr>
          <p:pic>
            <p:nvPicPr>
              <p:cNvPr id="52" name="Picture 51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4790716A-2052-259F-9C66-1D026E985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57" name="Picture 33">
                <a:extLst>
                  <a:ext uri="{FF2B5EF4-FFF2-40B4-BE49-F238E27FC236}">
                    <a16:creationId xmlns:a16="http://schemas.microsoft.com/office/drawing/2014/main" id="{B6272DBC-BCE3-5B7D-427B-EADAC0E2B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80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63E8C0E-120D-C376-CCFB-81D69F044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CF8DE1D-9180-AD27-353F-68333933705C}"/>
              </a:ext>
            </a:extLst>
          </p:cNvPr>
          <p:cNvGrpSpPr>
            <a:grpSpLocks noChangeAspect="1"/>
          </p:cNvGrpSpPr>
          <p:nvPr/>
        </p:nvGrpSpPr>
        <p:grpSpPr>
          <a:xfrm>
            <a:off x="6345766" y="1418148"/>
            <a:ext cx="2187757" cy="2012268"/>
            <a:chOff x="6307666" y="741056"/>
            <a:chExt cx="2187757" cy="2012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CEEA1F8-7307-3AFB-910A-D08D38AFF588}"/>
                </a:ext>
              </a:extLst>
            </p:cNvPr>
            <p:cNvSpPr/>
            <p:nvPr/>
          </p:nvSpPr>
          <p:spPr>
            <a:xfrm>
              <a:off x="6307666" y="741056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8DDFA82-A628-71AD-59D8-6B832BFFCB7C}"/>
                </a:ext>
              </a:extLst>
            </p:cNvPr>
            <p:cNvSpPr txBox="1"/>
            <p:nvPr/>
          </p:nvSpPr>
          <p:spPr>
            <a:xfrm>
              <a:off x="6343872" y="2445547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192.168.2.247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A52D1B7-2E0E-0428-9D07-DF2342E84C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80858" y="892389"/>
              <a:ext cx="1507753" cy="1150367"/>
              <a:chOff x="978766" y="911908"/>
              <a:chExt cx="1823070" cy="1390943"/>
            </a:xfrm>
          </p:grpSpPr>
          <p:pic>
            <p:nvPicPr>
              <p:cNvPr id="64" name="Picture 6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9B9FFE8A-B1D5-508C-B8B2-D3FBE0DBE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71" name="Picture 33">
                <a:extLst>
                  <a:ext uri="{FF2B5EF4-FFF2-40B4-BE49-F238E27FC236}">
                    <a16:creationId xmlns:a16="http://schemas.microsoft.com/office/drawing/2014/main" id="{262644AB-DFE2-7532-3DE8-42C82A53A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C46322E9-A721-A2C3-74B4-B50BDADEB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2180AAF-56D3-9BBF-8239-33F3F83163A7}"/>
              </a:ext>
            </a:extLst>
          </p:cNvPr>
          <p:cNvGrpSpPr>
            <a:grpSpLocks noChangeAspect="1"/>
          </p:cNvGrpSpPr>
          <p:nvPr/>
        </p:nvGrpSpPr>
        <p:grpSpPr>
          <a:xfrm>
            <a:off x="8793504" y="1409517"/>
            <a:ext cx="2187757" cy="2012268"/>
            <a:chOff x="8755404" y="732425"/>
            <a:chExt cx="2187757" cy="201226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AC0F26-4C9D-B6EB-5BCA-D516D2949BA6}"/>
                </a:ext>
              </a:extLst>
            </p:cNvPr>
            <p:cNvSpPr/>
            <p:nvPr/>
          </p:nvSpPr>
          <p:spPr>
            <a:xfrm>
              <a:off x="8755404" y="732425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A5E8CE6-542D-5480-E038-13CA7B4AFDCB}"/>
                </a:ext>
              </a:extLst>
            </p:cNvPr>
            <p:cNvSpPr txBox="1"/>
            <p:nvPr/>
          </p:nvSpPr>
          <p:spPr>
            <a:xfrm>
              <a:off x="8791610" y="2436916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192.168.2.148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F83DB8F-6868-BB2F-BEF3-022D210AE2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29870" y="866112"/>
              <a:ext cx="1507753" cy="1150367"/>
              <a:chOff x="978766" y="911908"/>
              <a:chExt cx="1823070" cy="1390943"/>
            </a:xfrm>
          </p:grpSpPr>
          <p:pic>
            <p:nvPicPr>
              <p:cNvPr id="84" name="Picture 8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594D3EC-0D7C-3AA8-8EA3-68C2D91CB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90" name="Picture 33">
                <a:extLst>
                  <a:ext uri="{FF2B5EF4-FFF2-40B4-BE49-F238E27FC236}">
                    <a16:creationId xmlns:a16="http://schemas.microsoft.com/office/drawing/2014/main" id="{A89B57C5-C189-7701-521B-49651A109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701239B-C93B-20AE-1CF2-8A792A039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2" name="Rectangle 34">
            <a:extLst>
              <a:ext uri="{FF2B5EF4-FFF2-40B4-BE49-F238E27FC236}">
                <a16:creationId xmlns:a16="http://schemas.microsoft.com/office/drawing/2014/main" id="{4BBE7BF1-1D58-0940-9B63-842024DA9F51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92D05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3" name="Graphic 36">
            <a:extLst>
              <a:ext uri="{FF2B5EF4-FFF2-40B4-BE49-F238E27FC236}">
                <a16:creationId xmlns:a16="http://schemas.microsoft.com/office/drawing/2014/main" id="{B190B6FF-A8DE-36E3-6602-8BA43B18FF6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D58D6F3-64F0-5982-E928-6E1376FE840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43">
            <a:extLst>
              <a:ext uri="{FF2B5EF4-FFF2-40B4-BE49-F238E27FC236}">
                <a16:creationId xmlns:a16="http://schemas.microsoft.com/office/drawing/2014/main" id="{F52BF168-9385-1CF2-FFCA-C1CF58BC8607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9" name="Titel 1">
            <a:extLst>
              <a:ext uri="{FF2B5EF4-FFF2-40B4-BE49-F238E27FC236}">
                <a16:creationId xmlns:a16="http://schemas.microsoft.com/office/drawing/2014/main" id="{A515F0D6-3AB0-614E-B795-A83145BDF2AB}"/>
              </a:ext>
            </a:extLst>
          </p:cNvPr>
          <p:cNvSpPr txBox="1">
            <a:spLocks/>
          </p:cNvSpPr>
          <p:nvPr/>
        </p:nvSpPr>
        <p:spPr bwMode="gray">
          <a:xfrm>
            <a:off x="177800" y="337643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Containers – easy to scale, easy to upgrade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EFF68F5-743D-3235-F9AE-F5B540056147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189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50DB-741A-70BD-79E0-CD82F230B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80A74B6-B467-419A-AACF-F9D6C4BA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400">
                <a:solidFill>
                  <a:srgbClr val="FFC000"/>
                </a:solidFill>
              </a:rPr>
              <a:t>Limitations of serverless transparent proxy</a:t>
            </a:r>
          </a:p>
        </p:txBody>
      </p:sp>
    </p:spTree>
    <p:extLst>
      <p:ext uri="{BB962C8B-B14F-4D97-AF65-F5344CB8AC3E}">
        <p14:creationId xmlns:p14="http://schemas.microsoft.com/office/powerpoint/2010/main" val="8886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705739" y="14086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C463-06B3-170C-36EB-E2C63BD4F412}"/>
              </a:ext>
            </a:extLst>
          </p:cNvPr>
          <p:cNvSpPr txBox="1"/>
          <p:nvPr/>
        </p:nvSpPr>
        <p:spPr>
          <a:xfrm>
            <a:off x="720027" y="18658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22F250-9C40-13DD-49A3-B8AE57989037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7EA5E12A-F626-A5CC-8611-D0E77DCE9D00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3C12A60B-B879-AB51-1209-6D2BF2A4A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8EA3B56D-FD95-C117-75B9-AB706B1C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4">
              <a:extLst>
                <a:ext uri="{FF2B5EF4-FFF2-40B4-BE49-F238E27FC236}">
                  <a16:creationId xmlns:a16="http://schemas.microsoft.com/office/drawing/2014/main" id="{94C145E5-7A23-2666-74DC-76E97532ADF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1" name="Picture 10" descr="(none)">
              <a:extLst>
                <a:ext uri="{FF2B5EF4-FFF2-40B4-BE49-F238E27FC236}">
                  <a16:creationId xmlns:a16="http://schemas.microsoft.com/office/drawing/2014/main" id="{60799558-869E-9268-B31C-4097F8069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D0FB361-AB1A-49C3-54B8-2B3C1B41E587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13" name="Straight Connector 18">
              <a:extLst>
                <a:ext uri="{FF2B5EF4-FFF2-40B4-BE49-F238E27FC236}">
                  <a16:creationId xmlns:a16="http://schemas.microsoft.com/office/drawing/2014/main" id="{F04BECAF-089A-DA74-9487-B7E6A86B4F0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" name="Graphic 30">
              <a:extLst>
                <a:ext uri="{FF2B5EF4-FFF2-40B4-BE49-F238E27FC236}">
                  <a16:creationId xmlns:a16="http://schemas.microsoft.com/office/drawing/2014/main" id="{9CDB7845-8974-425E-E4B2-CB9C0060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2D9990D0-D331-16C7-CA1D-7E224017F1BD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sp>
        <p:nvSpPr>
          <p:cNvPr id="17" name="TextBox 21">
            <a:extLst>
              <a:ext uri="{FF2B5EF4-FFF2-40B4-BE49-F238E27FC236}">
                <a16:creationId xmlns:a16="http://schemas.microsoft.com/office/drawing/2014/main" id="{B595466D-4868-383B-FCAA-9915CD9F193C}"/>
              </a:ext>
            </a:extLst>
          </p:cNvPr>
          <p:cNvSpPr/>
          <p:nvPr/>
        </p:nvSpPr>
        <p:spPr>
          <a:xfrm>
            <a:off x="6349719" y="3427017"/>
            <a:ext cx="597195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Direct integration with CloudWatch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66E7591A-D103-A40D-6338-3FAB40747123}"/>
              </a:ext>
            </a:extLst>
          </p:cNvPr>
          <p:cNvSpPr/>
          <p:nvPr/>
        </p:nvSpPr>
        <p:spPr>
          <a:xfrm>
            <a:off x="6349719" y="4038359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Supports multiple ruletypes</a:t>
            </a:r>
            <a:endParaRPr lang="sk-SK" b="1" i="0" u="none" strike="noStrike" kern="1200" spc="0" dirty="0" err="1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99741A16-CFE9-755A-9634-BD3B4420469A}"/>
              </a:ext>
            </a:extLst>
          </p:cNvPr>
          <p:cNvSpPr/>
          <p:nvPr/>
        </p:nvSpPr>
        <p:spPr>
          <a:xfrm>
            <a:off x="6349722" y="2228656"/>
            <a:ext cx="5042551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Managed L3-L7 firewall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2BE87287-6E6A-D8AC-86AC-B9CB0176CA7E}"/>
              </a:ext>
            </a:extLst>
          </p:cNvPr>
          <p:cNvSpPr/>
          <p:nvPr/>
        </p:nvSpPr>
        <p:spPr>
          <a:xfrm>
            <a:off x="6349719" y="2813443"/>
            <a:ext cx="610977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cales as needed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DB2BFC-7877-CE6B-24DF-AB9CC46C8B66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Some news about AWS Network Firewall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17A52D4-CD14-48CB-7FE8-014ABDD531D5}"/>
              </a:ext>
            </a:extLst>
          </p:cNvPr>
          <p:cNvSpPr/>
          <p:nvPr/>
        </p:nvSpPr>
        <p:spPr>
          <a:xfrm>
            <a:off x="6349719" y="4677463"/>
            <a:ext cx="4571897" cy="8713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3600" b="1" i="0" u="none" strike="noStrike" kern="1200" spc="0" dirty="0" err="1">
                <a:ln>
                  <a:noFill/>
                </a:ln>
                <a:solidFill>
                  <a:srgbClr val="FFC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???</a:t>
            </a:r>
            <a:endParaRPr lang="sk-SK" sz="2800" b="1" i="0" u="none" strike="noStrike" kern="1200" spc="0" dirty="0" err="1">
              <a:ln>
                <a:noFill/>
              </a:ln>
              <a:solidFill>
                <a:srgbClr val="FFC00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70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9" grpId="0"/>
      <p:bldP spid="40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AWS Network Firewall – the bad news</a:t>
            </a:r>
            <a:endParaRPr lang="en-US" sz="3400" dirty="0">
              <a:solidFill>
                <a:srgbClr val="FFC000"/>
              </a:solidFill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3262B6DE-3FC6-2D6E-1315-F18F7897E977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6B21471-730B-F51D-A16A-91EB951E4D2A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34E4D1-4C26-931F-65C6-71A4E3495BBE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085CCEBD-1E59-4431-5314-A90A6D7ADD49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5" name="Graphic 20">
              <a:extLst>
                <a:ext uri="{FF2B5EF4-FFF2-40B4-BE49-F238E27FC236}">
                  <a16:creationId xmlns:a16="http://schemas.microsoft.com/office/drawing/2014/main" id="{B6DED3D6-8F05-A486-8560-0EB3246D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A68E6F7C-5B68-E2F3-D2B5-41902600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FFB0CEC8-506E-F268-482B-DD0D6BD540A0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48" name="Picture 47" descr="(none)">
              <a:extLst>
                <a:ext uri="{FF2B5EF4-FFF2-40B4-BE49-F238E27FC236}">
                  <a16:creationId xmlns:a16="http://schemas.microsoft.com/office/drawing/2014/main" id="{8CF9385D-A967-C2EF-24B6-A5FBC4BE4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A42D00DD-560F-ADE6-4FC0-D6ACCFCEC8AB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50" name="Straight Connector 18">
              <a:extLst>
                <a:ext uri="{FF2B5EF4-FFF2-40B4-BE49-F238E27FC236}">
                  <a16:creationId xmlns:a16="http://schemas.microsoft.com/office/drawing/2014/main" id="{FF3C71EF-B321-0AB6-31AB-A61972C6074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Graphic 30">
              <a:extLst>
                <a:ext uri="{FF2B5EF4-FFF2-40B4-BE49-F238E27FC236}">
                  <a16:creationId xmlns:a16="http://schemas.microsoft.com/office/drawing/2014/main" id="{8E9D7C3C-3AC1-BAE5-0ACC-B194A878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44">
              <a:extLst>
                <a:ext uri="{FF2B5EF4-FFF2-40B4-BE49-F238E27FC236}">
                  <a16:creationId xmlns:a16="http://schemas.microsoft.com/office/drawing/2014/main" id="{2025E614-2F5B-111E-694A-CB03F730E427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5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1">
            <a:extLst>
              <a:ext uri="{FF2B5EF4-FFF2-40B4-BE49-F238E27FC236}">
                <a16:creationId xmlns:a16="http://schemas.microsoft.com/office/drawing/2014/main" id="{F7181566-7D47-598B-0044-42B79EFC9C51}"/>
              </a:ext>
            </a:extLst>
          </p:cNvPr>
          <p:cNvSpPr/>
          <p:nvPr/>
        </p:nvSpPr>
        <p:spPr>
          <a:xfrm>
            <a:off x="6713089" y="2505604"/>
            <a:ext cx="5002661" cy="5962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rgbClr val="FFC000"/>
                </a:solidFill>
              </a:rPr>
              <a:t>AWS Network Firewall – the good news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6" name="Picture 25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7C18BE28-1BDE-1E0A-BE2A-5AF55DBA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522889" y="2041133"/>
            <a:ext cx="1477461" cy="7335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DEEA6B-D7B5-84E7-4E02-B5E70447232D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558265A6-8B0B-336D-15C4-4B806A473051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2C4F6B8A-0FE4-8DBF-BE22-1E3E663AF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6E7D6BDC-3097-DBA0-BE27-E824E1100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5F85B75-B771-B3C5-DEA9-B4CE0697C2C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0" name="Picture 29" descr="(none)">
              <a:extLst>
                <a:ext uri="{FF2B5EF4-FFF2-40B4-BE49-F238E27FC236}">
                  <a16:creationId xmlns:a16="http://schemas.microsoft.com/office/drawing/2014/main" id="{012D6C87-E883-7F0D-920E-311C9BE39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AADC268-5CA9-CE32-232C-BCCF17B08049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32" name="Straight Connector 18">
              <a:extLst>
                <a:ext uri="{FF2B5EF4-FFF2-40B4-BE49-F238E27FC236}">
                  <a16:creationId xmlns:a16="http://schemas.microsoft.com/office/drawing/2014/main" id="{C49D2B65-9309-AAAF-D249-8B3864312A53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3" name="Graphic 30">
              <a:extLst>
                <a:ext uri="{FF2B5EF4-FFF2-40B4-BE49-F238E27FC236}">
                  <a16:creationId xmlns:a16="http://schemas.microsoft.com/office/drawing/2014/main" id="{562DAAEC-8309-381D-54B6-2E092AC8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44">
              <a:extLst>
                <a:ext uri="{FF2B5EF4-FFF2-40B4-BE49-F238E27FC236}">
                  <a16:creationId xmlns:a16="http://schemas.microsoft.com/office/drawing/2014/main" id="{24A07919-0089-1791-29B4-0924C511F824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pic>
        <p:nvPicPr>
          <p:cNvPr id="27" name="Picture 26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606A3779-E761-5F97-3F9F-06B14AF5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876576" y="3563076"/>
            <a:ext cx="1477461" cy="733564"/>
          </a:xfrm>
          <a:prstGeom prst="rect">
            <a:avLst/>
          </a:prstGeom>
        </p:spPr>
      </p:pic>
      <p:pic>
        <p:nvPicPr>
          <p:cNvPr id="29" name="Picture 28" descr="A red stamp with white text&#10;&#10;Description automatically generated">
            <a:extLst>
              <a:ext uri="{FF2B5EF4-FFF2-40B4-BE49-F238E27FC236}">
                <a16:creationId xmlns:a16="http://schemas.microsoft.com/office/drawing/2014/main" id="{78B0D615-26E1-DBFF-359A-332CF9696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9658" y="3262934"/>
            <a:ext cx="1161842" cy="816170"/>
          </a:xfrm>
          <a:prstGeom prst="rect">
            <a:avLst/>
          </a:prstGeom>
        </p:spPr>
      </p:pic>
      <p:sp>
        <p:nvSpPr>
          <p:cNvPr id="35" name="TextBox 21">
            <a:extLst>
              <a:ext uri="{FF2B5EF4-FFF2-40B4-BE49-F238E27FC236}">
                <a16:creationId xmlns:a16="http://schemas.microsoft.com/office/drawing/2014/main" id="{8E074ECB-DEA9-1758-0D5C-5ACD1DEC6BA5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EF08CE15-AD60-C31A-065A-4B3C8F389576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833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B5CC9-DF8D-CE15-4E75-09B2BBF162E1}"/>
              </a:ext>
            </a:extLst>
          </p:cNvPr>
          <p:cNvSpPr txBox="1"/>
          <p:nvPr/>
        </p:nvSpPr>
        <p:spPr>
          <a:xfrm>
            <a:off x="566057" y="830721"/>
            <a:ext cx="11292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016AE-BA6F-3DF3-85A0-C4618CEE587B}"/>
              </a:ext>
            </a:extLst>
          </p:cNvPr>
          <p:cNvSpPr txBox="1"/>
          <p:nvPr/>
        </p:nvSpPr>
        <p:spPr>
          <a:xfrm>
            <a:off x="566057" y="1729442"/>
            <a:ext cx="1129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 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  <a:p>
            <a:r>
              <a:rPr lang="en-GB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D774B-334A-DB4D-04D7-0889A00A50DE}"/>
              </a:ext>
            </a:extLst>
          </p:cNvPr>
          <p:cNvSpPr txBox="1"/>
          <p:nvPr/>
        </p:nvSpPr>
        <p:spPr>
          <a:xfrm>
            <a:off x="566057" y="4604102"/>
            <a:ext cx="112921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tls any any -&gt; any 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 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A5A27-26BE-34AA-4C28-5DCC95F39792}"/>
              </a:ext>
            </a:extLst>
          </p:cNvPr>
          <p:cNvSpPr txBox="1"/>
          <p:nvPr/>
        </p:nvSpPr>
        <p:spPr>
          <a:xfrm>
            <a:off x="566057" y="3166772"/>
            <a:ext cx="1129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sid:60; rev:1;)</a:t>
            </a:r>
          </a:p>
        </p:txBody>
      </p:sp>
    </p:spTree>
    <p:extLst>
      <p:ext uri="{BB962C8B-B14F-4D97-AF65-F5344CB8AC3E}">
        <p14:creationId xmlns:p14="http://schemas.microsoft.com/office/powerpoint/2010/main" val="27804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57649-79E4-6D6E-E6BB-D78B63CC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BA0E05D-8819-33CF-D4BB-DC019BA27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4575"/>
              </p:ext>
            </p:extLst>
          </p:nvPr>
        </p:nvGraphicFramePr>
        <p:xfrm>
          <a:off x="304800" y="1854200"/>
          <a:ext cx="11430000" cy="32385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898464206"/>
                    </a:ext>
                  </a:extLst>
                </a:gridCol>
                <a:gridCol w="5009993">
                  <a:extLst>
                    <a:ext uri="{9D8B030D-6E8A-4147-A177-3AD203B41FA5}">
                      <a16:colId xmlns:a16="http://schemas.microsoft.com/office/drawing/2014/main" val="2970315661"/>
                    </a:ext>
                  </a:extLst>
                </a:gridCol>
                <a:gridCol w="750727">
                  <a:extLst>
                    <a:ext uri="{9D8B030D-6E8A-4147-A177-3AD203B41FA5}">
                      <a16:colId xmlns:a16="http://schemas.microsoft.com/office/drawing/2014/main" val="3276808807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1080925153"/>
                    </a:ext>
                  </a:extLst>
                </a:gridCol>
              </a:tblGrid>
              <a:tr h="109880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01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The customer demand</a:t>
                      </a: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Limitations on ‘serverbased’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07841"/>
                  </a:ext>
                </a:extLst>
              </a:tr>
              <a:tr h="1194816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02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Proxy 101</a:t>
                      </a:r>
                    </a:p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Mitigating issues and going serverless [2022]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62217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03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‘serverbased’ version [2019]</a:t>
                      </a:r>
                    </a:p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Liitations of serverless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650648"/>
                  </a:ext>
                </a:extLst>
              </a:tr>
            </a:tbl>
          </a:graphicData>
        </a:graphic>
      </p:graphicFrame>
      <p:sp>
        <p:nvSpPr>
          <p:cNvPr id="22" name="Title 3">
            <a:extLst>
              <a:ext uri="{FF2B5EF4-FFF2-40B4-BE49-F238E27FC236}">
                <a16:creationId xmlns:a16="http://schemas.microsoft.com/office/drawing/2014/main" id="{5C3E9329-CF78-7046-4475-0CD1CD662176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11582400" cy="638175"/>
          </a:xfrm>
          <a:prstGeom prst="rect">
            <a:avLst/>
          </a:prstGeom>
        </p:spPr>
        <p:txBody>
          <a:bodyPr vert="horz" lIns="0" tIns="146304" rIns="0" bIns="146304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algn="ctr"/>
            <a:r>
              <a:rPr lang="en-US">
                <a:solidFill>
                  <a:srgbClr val="FFC000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923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BA3B4-CD9A-B51C-3AC2-F706A89E1811}"/>
              </a:ext>
            </a:extLst>
          </p:cNvPr>
          <p:cNvSpPr txBox="1"/>
          <p:nvPr/>
        </p:nvSpPr>
        <p:spPr>
          <a:xfrm>
            <a:off x="449943" y="1802241"/>
            <a:ext cx="112921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google.com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sid:7;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google.com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sid:8;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sid:9;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github.com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sid:10;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nhl.com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sid:11; rev:1;)</a:t>
            </a:r>
          </a:p>
          <a:p>
            <a:r>
              <a:rPr lang="en-SK" sz="1600" b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nhl.com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sid:12;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4FA8A-B67A-9117-8B23-04C87E3B3736}"/>
              </a:ext>
            </a:extLst>
          </p:cNvPr>
          <p:cNvSpPr txBox="1"/>
          <p:nvPr/>
        </p:nvSpPr>
        <p:spPr>
          <a:xfrm>
            <a:off x="449943" y="620348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tls any any &lt;&gt; any any (msg:"pass all tls traffic from/to whitelisted IPs"; sid:2;) </a:t>
            </a:r>
          </a:p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&lt;&gt; any any (msg:"pass all http traffic from/to whitelisted IPs"; sid:4;)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EE5BF-4E32-9A55-8B4B-35AEACD703D9}"/>
              </a:ext>
            </a:extLst>
          </p:cNvPr>
          <p:cNvSpPr txBox="1"/>
          <p:nvPr/>
        </p:nvSpPr>
        <p:spPr>
          <a:xfrm>
            <a:off x="377372" y="5446348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reject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tcp any any -&gt; any any (flow:established; msg:"no pass or alert rule hit - sending TCP RST"; sid:5000; rev:1;)</a:t>
            </a:r>
          </a:p>
        </p:txBody>
      </p:sp>
    </p:spTree>
    <p:extLst>
      <p:ext uri="{BB962C8B-B14F-4D97-AF65-F5344CB8AC3E}">
        <p14:creationId xmlns:p14="http://schemas.microsoft.com/office/powerpoint/2010/main" val="41628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4E708-1802-4943-7877-390D923E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B63CE0D-2291-825E-5E2F-84994CAF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Going beyond</a:t>
            </a:r>
          </a:p>
        </p:txBody>
      </p:sp>
    </p:spTree>
    <p:extLst>
      <p:ext uri="{BB962C8B-B14F-4D97-AF65-F5344CB8AC3E}">
        <p14:creationId xmlns:p14="http://schemas.microsoft.com/office/powerpoint/2010/main" val="6682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31D9F-7E54-F4BD-E590-DC18FA96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F3D2A10-E94B-E53B-E228-C8D77C9A5A3F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E484F8A7-68D7-CE6A-AE6A-FA6FC2D061EF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F54C1199-E0B3-D848-0572-A4712313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91289499-4E70-5933-6707-02FA64E3E4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707298F5-46EA-4520-FA15-F0542AFB67E5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7F2B18B8-9A77-52E1-CF39-4346367FC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A4D30-CC85-89D0-96E4-ECD27A64F81F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1ED00812-5EA8-06BB-B8E6-B3AD3362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B3F3A16D-9B8A-209B-C4E2-5BE47101BF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57145416-1B0B-DDBE-BAA8-C78170DC3BDA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02B95B-1C41-CC96-E05E-A0C8A5DAA349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B80FC8-1398-0EA2-9B87-269C27B66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30CC5A20-F4E9-7DA9-9333-1AEDCE51F79A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FluentBit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47427C83-E331-9317-EE15-E753F33F524E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DC2316DF-792A-71DB-DEF8-A26DD5DE208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A6AFE4-BADE-DA46-1692-F8003F216CCB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D8FAFCCA-57DF-1D08-4E71-8FC6194E8575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A7AB9F1-8705-D2A7-509C-F0A7890C3073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DNS resolving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6B30727-8B54-0233-B474-492C85B9B1F4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D984CC-4CCF-FC3F-B250-5567C2D13E78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166082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B6EB-3D6A-E39E-7E96-7842DF71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FF433A-8049-C457-EAA8-532ED2A53B85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2E31C11C-3617-79C6-E02F-C6CA5A3B3523}"/>
              </a:ext>
            </a:extLst>
          </p:cNvPr>
          <p:cNvSpPr/>
          <p:nvPr/>
        </p:nvSpPr>
        <p:spPr>
          <a:xfrm>
            <a:off x="6499661" y="4317091"/>
            <a:ext cx="5047042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4" name="Graphic 36">
            <a:extLst>
              <a:ext uri="{FF2B5EF4-FFF2-40B4-BE49-F238E27FC236}">
                <a16:creationId xmlns:a16="http://schemas.microsoft.com/office/drawing/2014/main" id="{0F337F8F-A5A2-BC4A-1F24-F6656290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99661" y="4314281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F2F0599-2C66-B739-D8A2-8A07314154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3">
            <a:extLst>
              <a:ext uri="{FF2B5EF4-FFF2-40B4-BE49-F238E27FC236}">
                <a16:creationId xmlns:a16="http://schemas.microsoft.com/office/drawing/2014/main" id="{8AAE83E9-E642-A7EF-97C8-74D5BF2E7552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 descr="A logo of cubes and a circle&#10;&#10;Description automatically generated">
            <a:extLst>
              <a:ext uri="{FF2B5EF4-FFF2-40B4-BE49-F238E27FC236}">
                <a16:creationId xmlns:a16="http://schemas.microsoft.com/office/drawing/2014/main" id="{C1197E1C-4012-F053-D697-4FD4F940E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E9586-3E8A-7FB3-0225-57591116C5A1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C323C6D7-7468-50D5-EAE6-85F1275F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F1AB0739-960B-F9EE-0220-C4267239713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0C565286-1D95-44CA-1593-4AECE86C1C33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9BF9D-FB22-91DF-A2EF-5FF0E8F84A5D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3E90EF-2B23-DA60-2812-B15DF106A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C774D72-56E8-CD35-BDEF-342550BC60F0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753434-B26F-0316-67E4-73C37B93149A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24E16AFC-A460-539A-449F-34B061B08D7B}"/>
              </a:ext>
            </a:extLst>
          </p:cNvPr>
          <p:cNvSpPr/>
          <p:nvPr/>
        </p:nvSpPr>
        <p:spPr>
          <a:xfrm>
            <a:off x="6499661" y="1453801"/>
            <a:ext cx="5047042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23" name="Graphic 20">
            <a:extLst>
              <a:ext uri="{FF2B5EF4-FFF2-40B4-BE49-F238E27FC236}">
                <a16:creationId xmlns:a16="http://schemas.microsoft.com/office/drawing/2014/main" id="{EF5CFB0F-DF74-AFF7-4A42-54F6503F2C1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99661" y="1453801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465685-BCB2-976B-2BBB-567F294C21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60"/>
          <a:stretch/>
        </p:blipFill>
        <p:spPr>
          <a:xfrm>
            <a:off x="7956137" y="2308581"/>
            <a:ext cx="648000" cy="6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09594434-A237-27C4-0D8A-10E34CCBE655}"/>
              </a:ext>
            </a:extLst>
          </p:cNvPr>
          <p:cNvSpPr txBox="1">
            <a:spLocks/>
          </p:cNvSpPr>
          <p:nvPr/>
        </p:nvSpPr>
        <p:spPr bwMode="gray">
          <a:xfrm>
            <a:off x="7250419" y="2649990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FF00"/>
                </a:solidFill>
              </a:rPr>
              <a:t>Dnsmasq</a:t>
            </a: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FC3594D7-05CE-A5EE-90AF-349DCC1809EF}"/>
              </a:ext>
            </a:extLst>
          </p:cNvPr>
          <p:cNvSpPr/>
          <p:nvPr/>
        </p:nvSpPr>
        <p:spPr>
          <a:xfrm>
            <a:off x="7714962" y="3694451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Task DNS</a:t>
            </a:r>
            <a:endParaRPr lang="sk-SK" sz="1400" b="0" i="0" u="none" strike="noStrike" kern="1200" spc="0" dirty="0">
              <a:ln>
                <a:noFill/>
              </a:ln>
              <a:solidFill>
                <a:srgbClr val="FFFF00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D1016A-7DA0-3F7D-7ED6-CE759B87EC60}"/>
              </a:ext>
            </a:extLst>
          </p:cNvPr>
          <p:cNvSpPr/>
          <p:nvPr/>
        </p:nvSpPr>
        <p:spPr>
          <a:xfrm>
            <a:off x="7126332" y="1878936"/>
            <a:ext cx="1996482" cy="1814955"/>
          </a:xfrm>
          <a:prstGeom prst="rect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B512EAE5-1E62-5316-7FC3-ECA06A919480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DNS resolving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4DC6024-8965-DD28-9BAB-F348F958F030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287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9B117F-E67F-65F8-C757-92EA81C8BD3C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3">
            <a:extLst>
              <a:ext uri="{FF2B5EF4-FFF2-40B4-BE49-F238E27FC236}">
                <a16:creationId xmlns:a16="http://schemas.microsoft.com/office/drawing/2014/main" id="{F38FF4CA-F74C-56C8-5435-BB643ABB5D43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2E160E-71A9-40F3-258F-A0130E78755F}"/>
              </a:ext>
            </a:extLst>
          </p:cNvPr>
          <p:cNvCxnSpPr>
            <a:cxnSpLocks/>
          </p:cNvCxnSpPr>
          <p:nvPr/>
        </p:nvCxnSpPr>
        <p:spPr>
          <a:xfrm>
            <a:off x="10742484" y="4203700"/>
            <a:ext cx="0" cy="63567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EA155C-BC58-C89D-ACBE-7287B44C1FDE}"/>
              </a:ext>
            </a:extLst>
          </p:cNvPr>
          <p:cNvCxnSpPr>
            <a:cxnSpLocks/>
          </p:cNvCxnSpPr>
          <p:nvPr/>
        </p:nvCxnSpPr>
        <p:spPr>
          <a:xfrm>
            <a:off x="7261403" y="3689347"/>
            <a:ext cx="0" cy="51435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11F69F-4CE9-268D-2FC3-91F217008BA0}"/>
              </a:ext>
            </a:extLst>
          </p:cNvPr>
          <p:cNvCxnSpPr>
            <a:cxnSpLocks/>
          </p:cNvCxnSpPr>
          <p:nvPr/>
        </p:nvCxnSpPr>
        <p:spPr>
          <a:xfrm>
            <a:off x="7250419" y="4203700"/>
            <a:ext cx="349206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9BB39DD-67E5-291A-C780-F2F1A939E57E}"/>
              </a:ext>
            </a:extLst>
          </p:cNvPr>
          <p:cNvSpPr txBox="1"/>
          <p:nvPr/>
        </p:nvSpPr>
        <p:spPr>
          <a:xfrm>
            <a:off x="151597" y="2640448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91947F-E6CF-A384-6A78-1631F1C1ADA3}"/>
              </a:ext>
            </a:extLst>
          </p:cNvPr>
          <p:cNvSpPr txBox="1"/>
          <p:nvPr/>
        </p:nvSpPr>
        <p:spPr>
          <a:xfrm>
            <a:off x="124861" y="3440939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cs typeface="Courier New" panose="02070309020205020404" pitchFamily="49" charset="0"/>
              </a:rPr>
              <a:t>dig @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SK" sz="1200" dirty="0">
                <a:latin typeface="+mj-lt"/>
                <a:cs typeface="Courier New" panose="02070309020205020404" pitchFamily="49" charset="0"/>
              </a:rPr>
              <a:t>www.amazon.com</a:t>
            </a:r>
          </a:p>
        </p:txBody>
      </p:sp>
      <p:sp>
        <p:nvSpPr>
          <p:cNvPr id="48" name="Titel 1">
            <a:extLst>
              <a:ext uri="{FF2B5EF4-FFF2-40B4-BE49-F238E27FC236}">
                <a16:creationId xmlns:a16="http://schemas.microsoft.com/office/drawing/2014/main" id="{40803ABB-C9CB-94C1-6B7E-B0DC689DF075}"/>
              </a:ext>
            </a:extLst>
          </p:cNvPr>
          <p:cNvSpPr txBox="1">
            <a:spLocks/>
          </p:cNvSpPr>
          <p:nvPr/>
        </p:nvSpPr>
        <p:spPr bwMode="gray">
          <a:xfrm>
            <a:off x="5358307" y="6165327"/>
            <a:ext cx="6739078" cy="3480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FFFF00"/>
                </a:solidFill>
                <a:cs typeface="Arial" panose="020B0604020202020204" pitchFamily="34" charset="0"/>
              </a:rPr>
              <a:t>53</a:t>
            </a: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6" grpId="0"/>
      <p:bldP spid="47" grpId="0"/>
      <p:bldP spid="4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79D0-A75F-2C5E-FF9A-CDF839FA6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48DDF-E868-2E73-6F9F-DDF78484E306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Custom monitoring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CF56DE-EBE3-DC83-303F-407BB177BE23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0FC74B69-B6BC-9F53-66A7-1305C674FD1A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64E103A5-516F-226B-B986-CBBBC47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6606E5-504F-C5D6-988F-5646368CCA3A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5EC314ED-1BE6-CBA8-751B-113EEEA75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D36900D2-1369-E6B8-13CF-599902E93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365946E3-29E4-B1AC-5B2B-938361457AE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318EC689-7846-F497-8EF0-E66BC9A11D26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244D57-00A5-1A22-9C30-CA18111B25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E877D147-74C8-EC3E-E6C6-E33143964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CD0A130B-4665-8B84-6EE9-6E7719408E3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38DE835-4B3B-F2C6-E92E-EE97A7E0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6DFE6-87F7-A092-0DC4-E539DDB2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A2C31CD5-F7A8-A7A6-B3D8-F6C454CB830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C09682-5F24-AE37-F65D-03443FED5782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AF6816-5CD6-9413-3109-CD351FC4B8E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9F535438-1E4A-C5EE-C6E8-DAFE3C4196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20" name="Graphic 9">
              <a:extLst>
                <a:ext uri="{FF2B5EF4-FFF2-40B4-BE49-F238E27FC236}">
                  <a16:creationId xmlns:a16="http://schemas.microsoft.com/office/drawing/2014/main" id="{651ABCDF-6467-669C-1E3F-7C820A7A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C9271824-615F-109F-BEE3-EDD69F126F7E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2" name="Graphic 13">
              <a:extLst>
                <a:ext uri="{FF2B5EF4-FFF2-40B4-BE49-F238E27FC236}">
                  <a16:creationId xmlns:a16="http://schemas.microsoft.com/office/drawing/2014/main" id="{BC064900-1AC8-4755-2F73-219FFD5F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FB14797-A3AF-0E95-8C18-C462C5F3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AD6609A-D35A-E2F9-D4B4-DC1ED298F4E0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38C6E6-2AD2-284D-6AF6-AB323F0A6E29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F4A52DFC-1489-80F3-B247-BE4E1071A4C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7" name="Graphic 9">
              <a:extLst>
                <a:ext uri="{FF2B5EF4-FFF2-40B4-BE49-F238E27FC236}">
                  <a16:creationId xmlns:a16="http://schemas.microsoft.com/office/drawing/2014/main" id="{C4A1EFA7-EEBA-497E-30C6-ACBCDEE11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52D419CE-9C18-B6E6-6DE7-78E958DF63F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9" name="Graphic 13">
              <a:extLst>
                <a:ext uri="{FF2B5EF4-FFF2-40B4-BE49-F238E27FC236}">
                  <a16:creationId xmlns:a16="http://schemas.microsoft.com/office/drawing/2014/main" id="{D029EF13-2BAC-A706-A6B7-A73C2A99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D95BA2F5-7186-EF9F-DF26-601D5D98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37BA6CC0-90FB-0171-88EB-A2E23D4B2DE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2" name="Rectangle 8">
            <a:extLst>
              <a:ext uri="{FF2B5EF4-FFF2-40B4-BE49-F238E27FC236}">
                <a16:creationId xmlns:a16="http://schemas.microsoft.com/office/drawing/2014/main" id="{1961B8E1-9CA9-F25A-D835-457AB1CFEF3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3" name="Graphic 9">
            <a:extLst>
              <a:ext uri="{FF2B5EF4-FFF2-40B4-BE49-F238E27FC236}">
                <a16:creationId xmlns:a16="http://schemas.microsoft.com/office/drawing/2014/main" id="{0A7BEBC2-0D59-F7C8-0EC5-A307AACEA16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12">
            <a:extLst>
              <a:ext uri="{FF2B5EF4-FFF2-40B4-BE49-F238E27FC236}">
                <a16:creationId xmlns:a16="http://schemas.microsoft.com/office/drawing/2014/main" id="{5918A246-EBE6-9188-5C13-C3A041611DE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5" name="Graphic 13">
            <a:extLst>
              <a:ext uri="{FF2B5EF4-FFF2-40B4-BE49-F238E27FC236}">
                <a16:creationId xmlns:a16="http://schemas.microsoft.com/office/drawing/2014/main" id="{2F7A5438-2AE3-1168-EFB4-2E82C3EBD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6C10B6B-6B87-E00B-49FE-69CB7D8BD48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24">
            <a:extLst>
              <a:ext uri="{FF2B5EF4-FFF2-40B4-BE49-F238E27FC236}">
                <a16:creationId xmlns:a16="http://schemas.microsoft.com/office/drawing/2014/main" id="{98C61464-FBE7-0EC0-2310-B39A5FB373B1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531727-D8E3-FB21-335C-3FD370030DB3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4FA284FA-0CD0-A0A5-BA97-EC34C756E92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0" name="Graphic 9">
              <a:extLst>
                <a:ext uri="{FF2B5EF4-FFF2-40B4-BE49-F238E27FC236}">
                  <a16:creationId xmlns:a16="http://schemas.microsoft.com/office/drawing/2014/main" id="{9BF62505-7120-CD5E-48B7-9A5FFD9C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DF8E0C0F-7AD2-60B4-F0A9-7A570746229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2" name="Graphic 13">
              <a:extLst>
                <a:ext uri="{FF2B5EF4-FFF2-40B4-BE49-F238E27FC236}">
                  <a16:creationId xmlns:a16="http://schemas.microsoft.com/office/drawing/2014/main" id="{B49D81C5-3A60-9E58-5E8B-3C1F8B167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15">
              <a:extLst>
                <a:ext uri="{FF2B5EF4-FFF2-40B4-BE49-F238E27FC236}">
                  <a16:creationId xmlns:a16="http://schemas.microsoft.com/office/drawing/2014/main" id="{A4F7EB2E-EB49-232C-F029-78693AA3E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24">
              <a:extLst>
                <a:ext uri="{FF2B5EF4-FFF2-40B4-BE49-F238E27FC236}">
                  <a16:creationId xmlns:a16="http://schemas.microsoft.com/office/drawing/2014/main" id="{E19559EE-CA5B-A158-8F38-DC3855AB8882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1F3653-DD6F-B27A-820E-D2AD5F1F7392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53D3E5-8C2B-86BF-32D1-CE6B431A3CC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D2A38AD-F9EF-9E10-56DF-1D461CD038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50B86A65-F734-F9E9-ADD3-417DAE6D220B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6190164C-5384-8CC1-B51B-24BFA862A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2A75C68A-6AF4-2B4A-713A-DD6FC8282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61CB2C15-D5AA-3FD3-4868-05C12A90E127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56864358-527A-E51D-C423-485939B47FD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9B5F176-48A1-E9FC-D0E0-BEEA2F6FA59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750CEE21-ECD0-1080-1D91-A249A084F83E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8262C97A-7D1A-E7AD-1B6C-87A4B6908D4C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46B2114C-9EF2-5C61-C674-61F57274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1DFE229C-347F-6436-E528-D2C5CB9D993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58" name="Rectangle 26">
            <a:extLst>
              <a:ext uri="{FF2B5EF4-FFF2-40B4-BE49-F238E27FC236}">
                <a16:creationId xmlns:a16="http://schemas.microsoft.com/office/drawing/2014/main" id="{FD282C9D-16FD-88CD-A5F6-213647009F57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6E26797F-B042-4287-DBC5-E2E37A9129C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raphic 28">
            <a:extLst>
              <a:ext uri="{FF2B5EF4-FFF2-40B4-BE49-F238E27FC236}">
                <a16:creationId xmlns:a16="http://schemas.microsoft.com/office/drawing/2014/main" id="{20B9B009-7FFE-F6F0-FF72-6234DEEB9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39">
            <a:extLst>
              <a:ext uri="{FF2B5EF4-FFF2-40B4-BE49-F238E27FC236}">
                <a16:creationId xmlns:a16="http://schemas.microsoft.com/office/drawing/2014/main" id="{054ADD29-5948-65F1-26B5-455DC65CF42C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2" name="Rectangle 26">
            <a:extLst>
              <a:ext uri="{FF2B5EF4-FFF2-40B4-BE49-F238E27FC236}">
                <a16:creationId xmlns:a16="http://schemas.microsoft.com/office/drawing/2014/main" id="{866005E8-AFA4-420A-BE67-0A86D7C06AE4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3" name="Picture 5">
            <a:extLst>
              <a:ext uri="{FF2B5EF4-FFF2-40B4-BE49-F238E27FC236}">
                <a16:creationId xmlns:a16="http://schemas.microsoft.com/office/drawing/2014/main" id="{1B2EAA15-CE2C-0A39-76A5-8120EBE74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raphic 28">
            <a:extLst>
              <a:ext uri="{FF2B5EF4-FFF2-40B4-BE49-F238E27FC236}">
                <a16:creationId xmlns:a16="http://schemas.microsoft.com/office/drawing/2014/main" id="{329F588F-93C1-E66C-924A-AB4E9232A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39">
            <a:extLst>
              <a:ext uri="{FF2B5EF4-FFF2-40B4-BE49-F238E27FC236}">
                <a16:creationId xmlns:a16="http://schemas.microsoft.com/office/drawing/2014/main" id="{23A45832-579F-5694-215C-979CFD4FE8F4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6" name="Rectangle 26">
            <a:extLst>
              <a:ext uri="{FF2B5EF4-FFF2-40B4-BE49-F238E27FC236}">
                <a16:creationId xmlns:a16="http://schemas.microsoft.com/office/drawing/2014/main" id="{4A38E774-6E81-0EA4-E002-F69FCAEAD9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1C596D5B-9CA2-696E-9D44-367AF66A9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raphic 28">
            <a:extLst>
              <a:ext uri="{FF2B5EF4-FFF2-40B4-BE49-F238E27FC236}">
                <a16:creationId xmlns:a16="http://schemas.microsoft.com/office/drawing/2014/main" id="{916844BF-7267-4B32-27ED-4BAFBE004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39">
            <a:extLst>
              <a:ext uri="{FF2B5EF4-FFF2-40B4-BE49-F238E27FC236}">
                <a16:creationId xmlns:a16="http://schemas.microsoft.com/office/drawing/2014/main" id="{B58AE199-4319-8208-D762-2084CD9C4AE1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0" name="Rectangle 26">
            <a:extLst>
              <a:ext uri="{FF2B5EF4-FFF2-40B4-BE49-F238E27FC236}">
                <a16:creationId xmlns:a16="http://schemas.microsoft.com/office/drawing/2014/main" id="{9D7F46DF-CBB7-B6E2-69D0-EC20A3404411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88C70EDD-C0B1-F7A6-2BEC-1A2EAF730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raphic 28">
            <a:extLst>
              <a:ext uri="{FF2B5EF4-FFF2-40B4-BE49-F238E27FC236}">
                <a16:creationId xmlns:a16="http://schemas.microsoft.com/office/drawing/2014/main" id="{E9B6BEA1-4F2B-44BB-5948-9BF591404E5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TextBox 39">
            <a:extLst>
              <a:ext uri="{FF2B5EF4-FFF2-40B4-BE49-F238E27FC236}">
                <a16:creationId xmlns:a16="http://schemas.microsoft.com/office/drawing/2014/main" id="{82238A28-3354-5CE7-C99A-BEFFDF9BD6FA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83994F8-3213-7C7C-1B3A-122A1ACD68CF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439E4B-D5DB-A1B2-4880-2731496F39C2}"/>
              </a:ext>
            </a:extLst>
          </p:cNvPr>
          <p:cNvCxnSpPr>
            <a:cxnSpLocks/>
            <a:stCxn id="6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5F6EE0A-F3C5-D882-2C4E-CDE2AF397451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C1CAE6-99D7-13B3-F16D-736C7C80321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64C2ABB-4218-2CD5-27D5-1DAF6FACFBD3}"/>
              </a:ext>
            </a:extLst>
          </p:cNvPr>
          <p:cNvCxnSpPr>
            <a:stCxn id="5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0653343-FEC0-45BA-793D-3CB4906A7C19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C1E5443-14C6-7A72-5D38-9A4DE8BB5D17}"/>
              </a:ext>
            </a:extLst>
          </p:cNvPr>
          <p:cNvCxnSpPr>
            <a:stCxn id="7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E59AA7E-A840-CAEB-13AF-E200FF9979E2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4">
            <a:extLst>
              <a:ext uri="{FF2B5EF4-FFF2-40B4-BE49-F238E27FC236}">
                <a16:creationId xmlns:a16="http://schemas.microsoft.com/office/drawing/2014/main" id="{02724ECB-84F2-AEE4-A59E-160118EEBF3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198C0048-A091-1016-7726-C06195858D7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5ED38112-821D-3EAC-BF75-41EDC4BA3A95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85" name="TextBox 38">
            <a:extLst>
              <a:ext uri="{FF2B5EF4-FFF2-40B4-BE49-F238E27FC236}">
                <a16:creationId xmlns:a16="http://schemas.microsoft.com/office/drawing/2014/main" id="{DB332029-E91A-2B86-AF75-EB37B1DF8CE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87" name="Picture 13">
            <a:extLst>
              <a:ext uri="{FF2B5EF4-FFF2-40B4-BE49-F238E27FC236}">
                <a16:creationId xmlns:a16="http://schemas.microsoft.com/office/drawing/2014/main" id="{5B6AF7CD-E066-8B49-4EE2-9DBF420B325F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5">
            <a:extLst>
              <a:ext uri="{FF2B5EF4-FFF2-40B4-BE49-F238E27FC236}">
                <a16:creationId xmlns:a16="http://schemas.microsoft.com/office/drawing/2014/main" id="{98CBC710-9B71-0E58-0A8A-309F858F3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FE582E42-A08F-CB06-30F6-AF2201FF69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03DDE50B-10F0-C0A2-231A-D8946BF094C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AC121B94-F3C2-BECE-710F-0453C1FE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22837BA7-A004-4A5F-0056-7C87D8031CC8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EC34250D-1DA8-3716-9B41-17CB3255B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2CAD72A6-FEF5-FF56-5A81-05744A48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B86EA6-C327-E776-16D6-1B3E728BE56A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26">
            <a:extLst>
              <a:ext uri="{FF2B5EF4-FFF2-40B4-BE49-F238E27FC236}">
                <a16:creationId xmlns:a16="http://schemas.microsoft.com/office/drawing/2014/main" id="{7B49F240-1CDA-DCCF-BF0F-C5BFA5185CA7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E5AB7C5B-4A3E-AC3B-054D-FB3523487CC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33DC444B-9BD8-637E-8122-ACA709BD0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CF7951D-8BE1-B778-B038-ED3A8D42BD75}"/>
              </a:ext>
            </a:extLst>
          </p:cNvPr>
          <p:cNvCxnSpPr>
            <a:cxnSpLocks/>
            <a:stCxn id="87" idx="3"/>
            <a:endCxn id="97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A14FEDB-D1C5-9160-FEE6-596B16560B3E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50F277EC-83DA-7A91-68AD-F13D799C1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38C53C3B-8AD2-3A4A-A659-A27C4BF1400D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219F5336-A3ED-10E6-05D2-C49A034C8ED4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AF01A5EA-86FF-6899-775D-41682B65CC26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0C2E95A4-C3E4-9BCF-5C07-4CD7C4CB1B08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F851E026-BE42-B4BE-C953-64D7BEE8619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06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E768-32BA-A064-D86C-474486E2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520AB3-FE28-FEAB-3EA8-0BF2CBCEC64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F8A88E87-77B3-C933-804D-C8601468AF4E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D3844E00-7F27-98C5-CE5D-7D1FFD43E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B255DB-2B51-69AC-3A21-03D7F2B18A11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BB891E93-E19C-D723-EE44-26337B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7507E477-4D1F-72EF-1D91-7F9148FB4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DEC1C354-6CBC-D797-4809-6CD1C80B9AD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A41C6B0B-E750-36D6-8F47-E04A2F89AAB3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507C2E-D052-6111-6CB5-D48363B0D8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2EFF956-D5F7-08EF-13DC-DDD8A486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332381C4-39D2-CD22-B4B1-4A9D5C517ED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984D2BC-8E80-D2AE-0618-394AEDD45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F31C4B-546F-4194-3946-039B722BA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B9C1E855-AE80-F5CC-FCB5-5FE4621CC154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6E6C5C-9B61-1AA9-963B-8E50E18DE178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0B9D9FA-9480-4695-9966-0DF7BB46C93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6CFDA85-5D5D-D459-D5C6-027BBC73E2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F5E907B8-01B8-FBEE-58B2-809ADA2AD545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5270881C-D338-E72A-6A14-634FD393A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F6F29AF8-AB85-DD04-F3DE-1639061ED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74C6D0D9-BF25-B301-F42B-B83AED1EC90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2D0B7A1D-8D9A-F1F7-EF40-9FF5BC93C3C3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DCBEB98-7600-DB2C-5F41-3FD5B5E3155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0DBF5884-4C1C-82C0-3002-3E5C183729EF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62E5F3D3-FDC2-D5F4-4AAB-FE78073BFFD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A215FE29-D417-7B4D-673F-F9180E60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EE1A7481-AF83-8622-5A13-6FF7EA384880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82" name="Rectangle 34">
            <a:extLst>
              <a:ext uri="{FF2B5EF4-FFF2-40B4-BE49-F238E27FC236}">
                <a16:creationId xmlns:a16="http://schemas.microsoft.com/office/drawing/2014/main" id="{41D0F3AD-5D4E-0D9D-E219-E19A804EB9F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B298BF79-1370-46CA-A974-E179EA117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03C6BFE0-F120-A2F7-E1AC-4B5136A888F0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88" name="Picture 5">
            <a:extLst>
              <a:ext uri="{FF2B5EF4-FFF2-40B4-BE49-F238E27FC236}">
                <a16:creationId xmlns:a16="http://schemas.microsoft.com/office/drawing/2014/main" id="{4862B5CE-D079-4901-EDD1-F47756A9D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098F97C7-A58F-79D7-E493-44FC659E2F6A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EBFF36F3-DD28-4177-7F00-59701A332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58EBCD4E-EAE8-914C-5898-7ECD4DC69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BA0813EF-BEE4-44DD-AB18-E79F3CAFBB60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ACF05F6E-E0F0-20C0-122C-161C9EBC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362C0F81-8F2F-EA0A-15B0-51DCE9BA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26">
            <a:extLst>
              <a:ext uri="{FF2B5EF4-FFF2-40B4-BE49-F238E27FC236}">
                <a16:creationId xmlns:a16="http://schemas.microsoft.com/office/drawing/2014/main" id="{95D84BB9-BCE6-674B-2C7F-4DFDB951DF5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8EF81B10-FBEB-621C-FF9E-55ED6BB9405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01C19196-E8EE-B102-9E85-B81D703BFA0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AE156FC-E3B6-4A35-FBF4-53EBF1258E8B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B8ADC29E-A405-291F-1282-ABEFEA4879E1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B1E00AA4-90BE-3A6C-2316-E7FA00D66719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0854218F-DC7C-ED32-F2C2-9B858BC1E6FE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2F561E3E-9571-B43F-7CCB-62E14CB1C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6FD153AD-63F7-13FC-3721-F18BAA5D7E24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DF74C8A-83E2-94A5-1E9D-CA6D55C53CD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F3599A2-06D0-2DDF-9FF8-5E8ABD164D4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1564"/>
          <a:stretch/>
        </p:blipFill>
        <p:spPr>
          <a:xfrm>
            <a:off x="1031819" y="643533"/>
            <a:ext cx="1269990" cy="1245677"/>
          </a:xfrm>
          <a:prstGeom prst="rect">
            <a:avLst/>
          </a:prstGeom>
        </p:spPr>
      </p:pic>
      <p:sp>
        <p:nvSpPr>
          <p:cNvPr id="108" name="Titel 1">
            <a:extLst>
              <a:ext uri="{FF2B5EF4-FFF2-40B4-BE49-F238E27FC236}">
                <a16:creationId xmlns:a16="http://schemas.microsoft.com/office/drawing/2014/main" id="{21704888-B7EE-321F-1517-C1BD160FFF3F}"/>
              </a:ext>
            </a:extLst>
          </p:cNvPr>
          <p:cNvSpPr txBox="1">
            <a:spLocks/>
          </p:cNvSpPr>
          <p:nvPr/>
        </p:nvSpPr>
        <p:spPr bwMode="gray">
          <a:xfrm>
            <a:off x="1031819" y="1963571"/>
            <a:ext cx="1269990" cy="2714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Cloudwatch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B1ED274-D841-FCD3-6BD7-F19EF1100CA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266371"/>
            <a:ext cx="8921105" cy="118425"/>
            <a:chOff x="2400300" y="1266371"/>
            <a:chExt cx="8921105" cy="118425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2551FF4-E423-2C4A-E9F4-953D9F348B6B}"/>
                </a:ext>
              </a:extLst>
            </p:cNvPr>
            <p:cNvCxnSpPr>
              <a:cxnSpLocks/>
            </p:cNvCxnSpPr>
            <p:nvPr/>
          </p:nvCxnSpPr>
          <p:spPr>
            <a:xfrm>
              <a:off x="11321405" y="1266371"/>
              <a:ext cx="0" cy="11842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ED11D46-FDF1-FDD9-5BB5-0957911A3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266371"/>
              <a:ext cx="89211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AC51FB0-4291-A501-EF24-D127B843179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582779"/>
            <a:ext cx="7197558" cy="1301364"/>
            <a:chOff x="2400300" y="1582779"/>
            <a:chExt cx="7197558" cy="1301364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7E899440-B357-9399-DD03-FD30B2632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582779"/>
              <a:ext cx="58964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B034AF2-7902-4E92-D9BC-F46B63A83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9307" y="2876352"/>
              <a:ext cx="1298551" cy="779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576781D-6DF3-4FB5-C4E5-99B5C0B8B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6705" y="1582779"/>
              <a:ext cx="0" cy="1297786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DFD5843-F4A5-98FC-92DC-5C6FC20549E6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870152"/>
            <a:ext cx="6587928" cy="2707840"/>
            <a:chOff x="2400300" y="1870152"/>
            <a:chExt cx="6587928" cy="270784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D340398-7CDD-2797-9E5E-5A786A5E3FF7}"/>
                </a:ext>
              </a:extLst>
            </p:cNvPr>
            <p:cNvCxnSpPr>
              <a:cxnSpLocks/>
            </p:cNvCxnSpPr>
            <p:nvPr/>
          </p:nvCxnSpPr>
          <p:spPr>
            <a:xfrm>
              <a:off x="7972500" y="4576392"/>
              <a:ext cx="1015728" cy="160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CB54949-AF37-3CC2-D9BB-147705EA1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2500" y="1889210"/>
              <a:ext cx="0" cy="268718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0AD5D109-18D8-AA53-2196-134736BE46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870152"/>
              <a:ext cx="5572200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F5B9B65-2D0C-0297-3A25-317C9B2590BF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962510"/>
            <a:ext cx="9490345" cy="3116944"/>
            <a:chOff x="2395742" y="962510"/>
            <a:chExt cx="9490345" cy="3116944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8362939-4679-C9CA-005B-D49204C0D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716444" y="4079454"/>
              <a:ext cx="16964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8AB1355-7951-00BB-A9B6-72899591BF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86087" y="962510"/>
              <a:ext cx="0" cy="311694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51B69AF-BF8D-FC9C-509F-14D604FEE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962510"/>
              <a:ext cx="9483464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A5996F3-A182-CAFD-3420-77E3D5D846AE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643533"/>
            <a:ext cx="9642541" cy="5035578"/>
            <a:chOff x="2395742" y="643533"/>
            <a:chExt cx="9642541" cy="5035578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0A5902B-A75E-407B-782B-9E30730B1156}"/>
                </a:ext>
              </a:extLst>
            </p:cNvPr>
            <p:cNvCxnSpPr>
              <a:cxnSpLocks/>
            </p:cNvCxnSpPr>
            <p:nvPr/>
          </p:nvCxnSpPr>
          <p:spPr>
            <a:xfrm>
              <a:off x="10927768" y="5673164"/>
              <a:ext cx="1110515" cy="594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498FDC4-AA11-D724-A34B-536C67C464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37870" y="643533"/>
              <a:ext cx="413" cy="5035578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6A1F8E5D-680B-7A40-8F0F-2685CD1EB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643533"/>
              <a:ext cx="9642541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63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E8FE-DA24-E571-3220-18DD5922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2A69C-52B5-7C5D-EE05-EAAC077812C8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799391BD-BFBD-0542-915A-AFFB83E4B1AC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5DE952A2-EAB1-859A-97E5-340231BB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3F357B-CAA1-C643-A938-4249951D6454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07895490-4AC1-E3A4-1769-066459EFD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56A043E-C2CF-B15A-D74C-85505779A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DC34824B-39A0-B0FC-708D-719522AAC15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C2FC4F9B-3CAD-A063-33EE-E01409E6C45B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F0D3A0-1DE9-C675-C175-BC4FEAD362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7FABBB3-14B2-80FD-7AD9-59C1EBC1A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544744A2-D289-D94A-E1E9-9AE437E5F821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7D0A2FF7-BFA0-3A1F-73E5-1F743A87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4EBB5A-FAEE-5641-5A6D-20B959329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EDEC7968-6808-07DE-EDC6-9C28A47A63E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C8E4A-F1E0-518D-8F16-C159BA17DE06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542355-2D31-B706-A2C7-06F6CDC5A71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4F58F44-F523-DDFD-1199-C3C4ED8359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266D9169-1181-AD29-B956-584218F76BA0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D2E8C6F8-F2AA-396E-4598-34770B2F09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DA4A1F71-4045-8464-5893-CC7A74F49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35155960-495D-1632-BB2C-7F2DE6982F2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0B13F66-361E-5237-695F-6C8BFA065E38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0836E5A7-0C69-9620-A844-6F3846D3D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6900BB01-0BE6-1670-98EB-F639A3304A5C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0F9B0165-EF89-ADAB-3316-AE9FA0880A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A50C993E-7B07-CAC6-26FF-687BD763A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8AFB0CA-AB72-D36B-7B56-EF0F5A800A4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24771288-4F41-C4DF-34C2-646F7C1E762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0C75BC94-BFF3-CBD5-4B3E-1F9E76F3BE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95DF91F5-67CF-275E-E2D1-D6B1ECD408FF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408A961-6F44-1065-0F9A-5A098CB2775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8">
            <a:extLst>
              <a:ext uri="{FF2B5EF4-FFF2-40B4-BE49-F238E27FC236}">
                <a16:creationId xmlns:a16="http://schemas.microsoft.com/office/drawing/2014/main" id="{008399EB-DC80-C458-C746-4A72E89FEF52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24F8C383-77A4-10B6-7066-79363A5C7E3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(icon)">
            <a:extLst>
              <a:ext uri="{FF2B5EF4-FFF2-40B4-BE49-F238E27FC236}">
                <a16:creationId xmlns:a16="http://schemas.microsoft.com/office/drawing/2014/main" id="{F5A5940B-AAA8-C00D-FA68-13F448E0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9">
            <a:extLst>
              <a:ext uri="{FF2B5EF4-FFF2-40B4-BE49-F238E27FC236}">
                <a16:creationId xmlns:a16="http://schemas.microsoft.com/office/drawing/2014/main" id="{EE8C0BCD-B2F9-8AAE-E0C4-78226585EE25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37" name="Picture 4" descr="(icon)">
            <a:extLst>
              <a:ext uri="{FF2B5EF4-FFF2-40B4-BE49-F238E27FC236}">
                <a16:creationId xmlns:a16="http://schemas.microsoft.com/office/drawing/2014/main" id="{5A925BAF-0C01-90A6-42A8-3F495B0A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(icon)">
            <a:extLst>
              <a:ext uri="{FF2B5EF4-FFF2-40B4-BE49-F238E27FC236}">
                <a16:creationId xmlns:a16="http://schemas.microsoft.com/office/drawing/2014/main" id="{5CAF512C-A734-D147-230E-A258CABF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26">
            <a:extLst>
              <a:ext uri="{FF2B5EF4-FFF2-40B4-BE49-F238E27FC236}">
                <a16:creationId xmlns:a16="http://schemas.microsoft.com/office/drawing/2014/main" id="{014E7128-4C4B-570B-763F-9BE8C0680C7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472FA560-01EC-A6F5-27FF-10579C10658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raphic 28">
            <a:extLst>
              <a:ext uri="{FF2B5EF4-FFF2-40B4-BE49-F238E27FC236}">
                <a16:creationId xmlns:a16="http://schemas.microsoft.com/office/drawing/2014/main" id="{21C5E18B-F6F1-AAD9-635E-5D4DE43541D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077AE4-57B6-66B3-4FAC-189C185F9608}"/>
              </a:ext>
            </a:extLst>
          </p:cNvPr>
          <p:cNvCxnSpPr>
            <a:stCxn id="40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C9BBDD45-0DCB-1457-D2C4-5977D4F8CFA7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B19E763F-0388-09D9-4CBA-6E5739D5A6F2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558B424A-DB45-A903-C7AC-E4648DCCB1A9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6292272E-D908-7AFD-1A53-4B5296C21454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759BACE7-0095-C85C-20CB-EE6DFCDCB44D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A30FA29-80BB-91BF-860E-03419628B5B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Titel 1">
            <a:extLst>
              <a:ext uri="{FF2B5EF4-FFF2-40B4-BE49-F238E27FC236}">
                <a16:creationId xmlns:a16="http://schemas.microsoft.com/office/drawing/2014/main" id="{11D5DA2A-F27B-888F-98B8-F3C884B04FE2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Custom monitoring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CEF980-8C18-DDAF-E768-013AC4E1336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E888FA-5B10-A4BE-F8A3-1586CA65F1F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FEA9CFD2-ADFD-C316-566D-D3AFDDA0F2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2" name="Graphic 9">
              <a:extLst>
                <a:ext uri="{FF2B5EF4-FFF2-40B4-BE49-F238E27FC236}">
                  <a16:creationId xmlns:a16="http://schemas.microsoft.com/office/drawing/2014/main" id="{87E93A2A-AE27-5EDD-A3EC-133E8DBF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C190CC65-2228-2B86-EF37-4DCCFD9E9C8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4" name="Graphic 13">
              <a:extLst>
                <a:ext uri="{FF2B5EF4-FFF2-40B4-BE49-F238E27FC236}">
                  <a16:creationId xmlns:a16="http://schemas.microsoft.com/office/drawing/2014/main" id="{6A075E2D-7052-9A87-D9BB-1FF02A44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867C28A6-FE3B-7DB5-2F6A-8D77B380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F6A62AF5-6ED2-737C-9A8B-30B22032C598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8B92A5-AB1E-C8A1-3EBD-0459D26D7D7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58" name="Rectangle 8">
              <a:extLst>
                <a:ext uri="{FF2B5EF4-FFF2-40B4-BE49-F238E27FC236}">
                  <a16:creationId xmlns:a16="http://schemas.microsoft.com/office/drawing/2014/main" id="{F3381B18-63F9-70CE-C480-3AA4EC1835B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59" name="Graphic 9">
              <a:extLst>
                <a:ext uri="{FF2B5EF4-FFF2-40B4-BE49-F238E27FC236}">
                  <a16:creationId xmlns:a16="http://schemas.microsoft.com/office/drawing/2014/main" id="{5C020C81-975A-739B-11F1-E3A13A47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12">
              <a:extLst>
                <a:ext uri="{FF2B5EF4-FFF2-40B4-BE49-F238E27FC236}">
                  <a16:creationId xmlns:a16="http://schemas.microsoft.com/office/drawing/2014/main" id="{89641A86-6814-6FDD-30AD-3A4B2E28F76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1" name="Graphic 13">
              <a:extLst>
                <a:ext uri="{FF2B5EF4-FFF2-40B4-BE49-F238E27FC236}">
                  <a16:creationId xmlns:a16="http://schemas.microsoft.com/office/drawing/2014/main" id="{058587FB-C46F-EF8C-B388-EC02F92A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15">
              <a:extLst>
                <a:ext uri="{FF2B5EF4-FFF2-40B4-BE49-F238E27FC236}">
                  <a16:creationId xmlns:a16="http://schemas.microsoft.com/office/drawing/2014/main" id="{BCFC2DAB-DE24-6394-58C7-7E7124482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24">
              <a:extLst>
                <a:ext uri="{FF2B5EF4-FFF2-40B4-BE49-F238E27FC236}">
                  <a16:creationId xmlns:a16="http://schemas.microsoft.com/office/drawing/2014/main" id="{5B6FDEED-452D-0C15-E5E0-45F9D0FEDC5E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4" name="Rectangle 8">
            <a:extLst>
              <a:ext uri="{FF2B5EF4-FFF2-40B4-BE49-F238E27FC236}">
                <a16:creationId xmlns:a16="http://schemas.microsoft.com/office/drawing/2014/main" id="{14DAA174-9383-1384-D910-DDBFEF4429A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65" name="Graphic 9">
            <a:extLst>
              <a:ext uri="{FF2B5EF4-FFF2-40B4-BE49-F238E27FC236}">
                <a16:creationId xmlns:a16="http://schemas.microsoft.com/office/drawing/2014/main" id="{00303D18-B5ED-CC33-EE1F-C23E0CE66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Rectangle 12">
            <a:extLst>
              <a:ext uri="{FF2B5EF4-FFF2-40B4-BE49-F238E27FC236}">
                <a16:creationId xmlns:a16="http://schemas.microsoft.com/office/drawing/2014/main" id="{B11C13E5-C1DC-13C8-27C9-0CDD28BD379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Graphic 13">
            <a:extLst>
              <a:ext uri="{FF2B5EF4-FFF2-40B4-BE49-F238E27FC236}">
                <a16:creationId xmlns:a16="http://schemas.microsoft.com/office/drawing/2014/main" id="{533080C5-B6FD-1BA7-443E-C478F59C5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15">
            <a:extLst>
              <a:ext uri="{FF2B5EF4-FFF2-40B4-BE49-F238E27FC236}">
                <a16:creationId xmlns:a16="http://schemas.microsoft.com/office/drawing/2014/main" id="{CD9066C0-438A-BE4C-8BDD-1F43E3D5577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24">
            <a:extLst>
              <a:ext uri="{FF2B5EF4-FFF2-40B4-BE49-F238E27FC236}">
                <a16:creationId xmlns:a16="http://schemas.microsoft.com/office/drawing/2014/main" id="{C9E55382-734E-2B67-DF49-17CCF64396F3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9723B8F-EEA7-86D2-0A80-030099722FAE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44E19617-3034-C939-8188-2CEF4CEAC37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73" name="Graphic 9">
              <a:extLst>
                <a:ext uri="{FF2B5EF4-FFF2-40B4-BE49-F238E27FC236}">
                  <a16:creationId xmlns:a16="http://schemas.microsoft.com/office/drawing/2014/main" id="{0B6A79E3-6C2C-513C-FA09-EE9B65E7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Rectangle 12">
              <a:extLst>
                <a:ext uri="{FF2B5EF4-FFF2-40B4-BE49-F238E27FC236}">
                  <a16:creationId xmlns:a16="http://schemas.microsoft.com/office/drawing/2014/main" id="{6554C13C-2CF7-E743-D27C-502719E5BFE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5" name="Graphic 13">
              <a:extLst>
                <a:ext uri="{FF2B5EF4-FFF2-40B4-BE49-F238E27FC236}">
                  <a16:creationId xmlns:a16="http://schemas.microsoft.com/office/drawing/2014/main" id="{BC684D8F-1774-A2E4-52A8-7720D848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Picture 15">
              <a:extLst>
                <a:ext uri="{FF2B5EF4-FFF2-40B4-BE49-F238E27FC236}">
                  <a16:creationId xmlns:a16="http://schemas.microsoft.com/office/drawing/2014/main" id="{D27E6C2A-17A6-79BD-3E81-0A9DD329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2F1CA9D2-E835-7236-B4D5-79DB8F8C7A64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26">
            <a:extLst>
              <a:ext uri="{FF2B5EF4-FFF2-40B4-BE49-F238E27FC236}">
                <a16:creationId xmlns:a16="http://schemas.microsoft.com/office/drawing/2014/main" id="{6DB885C4-6CB5-9599-7C79-C04770C4DE3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9" name="Picture 5">
            <a:extLst>
              <a:ext uri="{FF2B5EF4-FFF2-40B4-BE49-F238E27FC236}">
                <a16:creationId xmlns:a16="http://schemas.microsoft.com/office/drawing/2014/main" id="{641D80DF-6B72-10E9-5545-35F296CD9C5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raphic 28">
            <a:extLst>
              <a:ext uri="{FF2B5EF4-FFF2-40B4-BE49-F238E27FC236}">
                <a16:creationId xmlns:a16="http://schemas.microsoft.com/office/drawing/2014/main" id="{7E148A66-8D53-9F0D-708F-2297D531310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TextBox 39">
            <a:extLst>
              <a:ext uri="{FF2B5EF4-FFF2-40B4-BE49-F238E27FC236}">
                <a16:creationId xmlns:a16="http://schemas.microsoft.com/office/drawing/2014/main" id="{8085C92D-2A52-4800-9C10-6FC45BC4188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2" name="Rectangle 26">
            <a:extLst>
              <a:ext uri="{FF2B5EF4-FFF2-40B4-BE49-F238E27FC236}">
                <a16:creationId xmlns:a16="http://schemas.microsoft.com/office/drawing/2014/main" id="{67A0BAC5-1959-3434-6422-40161B924DFE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Picture 5">
            <a:extLst>
              <a:ext uri="{FF2B5EF4-FFF2-40B4-BE49-F238E27FC236}">
                <a16:creationId xmlns:a16="http://schemas.microsoft.com/office/drawing/2014/main" id="{6FEAA549-3CB9-CD9B-73A6-036437394DE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raphic 28">
            <a:extLst>
              <a:ext uri="{FF2B5EF4-FFF2-40B4-BE49-F238E27FC236}">
                <a16:creationId xmlns:a16="http://schemas.microsoft.com/office/drawing/2014/main" id="{4E9BC411-21D4-FE60-7F05-7D941195B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39">
            <a:extLst>
              <a:ext uri="{FF2B5EF4-FFF2-40B4-BE49-F238E27FC236}">
                <a16:creationId xmlns:a16="http://schemas.microsoft.com/office/drawing/2014/main" id="{AB6C06C9-B9DB-E1F1-DF2D-A1E67762B1A9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6" name="Rectangle 26">
            <a:extLst>
              <a:ext uri="{FF2B5EF4-FFF2-40B4-BE49-F238E27FC236}">
                <a16:creationId xmlns:a16="http://schemas.microsoft.com/office/drawing/2014/main" id="{1E36897B-1F20-ED94-4384-31D8BA680607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7" name="Picture 5">
            <a:extLst>
              <a:ext uri="{FF2B5EF4-FFF2-40B4-BE49-F238E27FC236}">
                <a16:creationId xmlns:a16="http://schemas.microsoft.com/office/drawing/2014/main" id="{13818181-FC67-EB66-2C7C-607C91790835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raphic 28">
            <a:extLst>
              <a:ext uri="{FF2B5EF4-FFF2-40B4-BE49-F238E27FC236}">
                <a16:creationId xmlns:a16="http://schemas.microsoft.com/office/drawing/2014/main" id="{8A53FE67-2625-10FB-C62D-3F04E4B70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39">
            <a:extLst>
              <a:ext uri="{FF2B5EF4-FFF2-40B4-BE49-F238E27FC236}">
                <a16:creationId xmlns:a16="http://schemas.microsoft.com/office/drawing/2014/main" id="{2A6FC26B-262C-CB8A-C75F-344FD9F3CB1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0" name="Rectangle 26">
            <a:extLst>
              <a:ext uri="{FF2B5EF4-FFF2-40B4-BE49-F238E27FC236}">
                <a16:creationId xmlns:a16="http://schemas.microsoft.com/office/drawing/2014/main" id="{882CC16A-E454-E992-D3DC-10B0C9C2A87F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1" name="Picture 5">
            <a:extLst>
              <a:ext uri="{FF2B5EF4-FFF2-40B4-BE49-F238E27FC236}">
                <a16:creationId xmlns:a16="http://schemas.microsoft.com/office/drawing/2014/main" id="{E45A7FA3-0979-5726-11D9-9BB59EE5198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raphic 28">
            <a:extLst>
              <a:ext uri="{FF2B5EF4-FFF2-40B4-BE49-F238E27FC236}">
                <a16:creationId xmlns:a16="http://schemas.microsoft.com/office/drawing/2014/main" id="{2F951F04-1A82-E9EB-6591-2FC6A3725F5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39">
            <a:extLst>
              <a:ext uri="{FF2B5EF4-FFF2-40B4-BE49-F238E27FC236}">
                <a16:creationId xmlns:a16="http://schemas.microsoft.com/office/drawing/2014/main" id="{38E52869-B637-93DE-BFAD-6ED3DF1FFB9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A9F6B52-7D00-FBEC-DD15-6202E63412BE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BD82568-F9B4-348A-E292-D3FFFAA26B57}"/>
              </a:ext>
            </a:extLst>
          </p:cNvPr>
          <p:cNvCxnSpPr>
            <a:cxnSpLocks/>
            <a:stCxn id="8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7351C6-5CB8-B737-2B90-5EFFB9693FF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C2EBE36-3881-761B-2CAB-B29BFBD0FAC5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4C05972-BDFB-3A9D-1CE6-51D7186E54DF}"/>
              </a:ext>
            </a:extLst>
          </p:cNvPr>
          <p:cNvCxnSpPr>
            <a:stCxn id="7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5AAF77F-2B07-873A-50CF-97E098E8A83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FD33643-469A-787C-02DC-B9E51E00EFFA}"/>
              </a:ext>
            </a:extLst>
          </p:cNvPr>
          <p:cNvCxnSpPr>
            <a:stCxn id="9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2D04C33-EBCC-CA93-0300-E3262AF6C9F4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38">
            <a:extLst>
              <a:ext uri="{FF2B5EF4-FFF2-40B4-BE49-F238E27FC236}">
                <a16:creationId xmlns:a16="http://schemas.microsoft.com/office/drawing/2014/main" id="{EF608743-0047-E051-7C9A-2FEE79E8DC54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03" name="Picture 13">
            <a:extLst>
              <a:ext uri="{FF2B5EF4-FFF2-40B4-BE49-F238E27FC236}">
                <a16:creationId xmlns:a16="http://schemas.microsoft.com/office/drawing/2014/main" id="{04C4A624-5F33-944F-FBC8-3A159D0B841C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0052E29-2DB5-53EA-93CF-25CE42546025}"/>
              </a:ext>
            </a:extLst>
          </p:cNvPr>
          <p:cNvCxnSpPr>
            <a:cxnSpLocks/>
            <a:stCxn id="103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2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794-A3B9-7F0F-F4E9-98ADCDC8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6F4661-FBB0-8715-637D-0CABDFA2FF4A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B2B2AFEF-8948-E10E-77A6-0B5DC6266500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484A0C1A-E907-277D-06CF-26581936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A8A54-F996-5844-28BE-DC71C093988B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E1992797-9D19-B436-C4A3-3D1E0916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1734CAEC-2480-65A2-2FB7-FE5DD08E8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55A49321-11FD-497D-CC4D-5BB55A9DD0F3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28FF6502-9E06-7FF4-0E45-028E18C0220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E916FB-70C6-5871-63A0-983EDD2739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9F51D5D-DE92-07E1-B602-CDCD40DFE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9EC7EA98-BB1F-A691-6651-CCB6C1E759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F456F387-4356-C3CD-4858-973CD0E5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780CC0-2870-6066-5B78-DBE23139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58E992BB-45EA-D203-16D6-964052A02939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E3EB8-92B1-C370-D765-A072B860AC60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727771-EC39-983D-079D-9C3544A8BE8D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41EC333-3888-133F-AAE2-1DBDD8D20F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A4E8F511-1A3B-6C22-B0E6-53E5DF765AB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24105DF-B4DA-2019-7BF2-2767375C3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04304E5-C891-ED54-D7DD-52AA5B0A3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B655452-469B-1BAE-039A-9DA583D3CE8D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18E6442-C7CC-4D2A-CCBE-FDD0FC9076A1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4D55B9D2-6E58-5C31-A2A9-529967FF8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9B84BDFD-FFA3-9BDD-F3CD-B1A92E0F7C8A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90C30BFE-9C0E-BA49-9797-03361E3FAC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D0FB7A0A-D1F0-3D4C-6C08-3475F484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A09F6BD9-365F-8A53-F83B-7F2ED51A3B7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5EA1F6AC-93FE-F0E4-966F-2725DECE66F3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9C8BEE21-81B9-185D-212F-C54702A2B2E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CD7187E2-93A9-D5B6-D63E-981D2114EF4A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77EE81E8-B8FE-ED55-B969-F16CC006951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01CC7FD-ADE1-0AAA-006E-183240078089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6DDAAC37-086F-B3F2-4BA7-9EBD38DE724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8E562B23-3713-D747-00FF-A31219289C7F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DA7B3F34-FE50-F33E-9C2A-685D24B58E4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36820A0F-EDB0-886B-A24F-E573D7BA69B2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3BA746D-E3E2-EE83-1F73-05FFCA81018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A7378AB0-9673-CCC0-0736-501D9E5D46A6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BF1C8763-DD40-0AD5-3786-1B32F6C0286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70EF3185-002F-4873-EE7D-3259B2BD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26A9ED8D-4E9E-D3CA-741D-6A859A9F32D6}"/>
              </a:ext>
            </a:extLst>
          </p:cNvPr>
          <p:cNvSpPr/>
          <p:nvPr/>
        </p:nvSpPr>
        <p:spPr>
          <a:xfrm>
            <a:off x="5177627" y="2465537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AD4D00BD-9916-B173-3E87-0B22F2A5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8DBBBDBE-F630-FB33-0651-7EF955BE3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58790AD-6C6D-A13C-896C-27E6C5F23F5A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752BE30F-195E-7A60-89A5-F471AE24AE9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E5395C36-3FDB-97B5-BD26-6E9E83247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48BA3DCD-B805-FBE4-BCAA-570A7CA72038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40FF05B0-D04D-4255-F28C-A22DC6B31340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BA3A8B32-35B9-6809-A61E-2E56A0AE1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C5642741-D97B-3EAD-533C-5101D0711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2FEC3A6C-63DD-BC2C-1DCA-29ABAEDAB7D3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824E528-6429-2710-5504-B1CE2906320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AE935B42-3E8A-572A-9A67-AD2DC7C1A766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CAF0B93B-AA1C-EAD2-9971-55E7D1901610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Custom monitoring - Telegraf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4C6B383-CD41-0DC8-85C8-9856C2207CD3}"/>
              </a:ext>
            </a:extLst>
          </p:cNvPr>
          <p:cNvSpPr>
            <a:spLocks noChangeAspect="1"/>
          </p:cNvSpPr>
          <p:nvPr/>
        </p:nvSpPr>
        <p:spPr>
          <a:xfrm>
            <a:off x="8824828" y="839886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A92C090-D97C-3885-B11B-F7C9957FC262}"/>
              </a:ext>
            </a:extLst>
          </p:cNvPr>
          <p:cNvSpPr>
            <a:spLocks noChangeAspect="1"/>
          </p:cNvSpPr>
          <p:nvPr/>
        </p:nvSpPr>
        <p:spPr>
          <a:xfrm>
            <a:off x="9406998" y="855169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0AC825-4D62-99B7-70EC-2D3BD1C02902}"/>
              </a:ext>
            </a:extLst>
          </p:cNvPr>
          <p:cNvSpPr>
            <a:spLocks noChangeAspect="1"/>
          </p:cNvSpPr>
          <p:nvPr/>
        </p:nvSpPr>
        <p:spPr>
          <a:xfrm>
            <a:off x="9954837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CC94826-9D6B-AF0D-1A59-5C39E7B5547F}"/>
              </a:ext>
            </a:extLst>
          </p:cNvPr>
          <p:cNvSpPr>
            <a:spLocks noChangeAspect="1"/>
          </p:cNvSpPr>
          <p:nvPr/>
        </p:nvSpPr>
        <p:spPr>
          <a:xfrm>
            <a:off x="10482631" y="851072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4A49B2-0E97-8F52-ACE3-876158AECF7A}"/>
              </a:ext>
            </a:extLst>
          </p:cNvPr>
          <p:cNvSpPr>
            <a:spLocks noChangeAspect="1"/>
          </p:cNvSpPr>
          <p:nvPr/>
        </p:nvSpPr>
        <p:spPr>
          <a:xfrm>
            <a:off x="11084846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DA2BE1AD-ABF2-510F-3C60-252993BDDA70}"/>
              </a:ext>
            </a:extLst>
          </p:cNvPr>
          <p:cNvSpPr txBox="1">
            <a:spLocks/>
          </p:cNvSpPr>
          <p:nvPr/>
        </p:nvSpPr>
        <p:spPr bwMode="gray">
          <a:xfrm>
            <a:off x="589276" y="186374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Sends http/DNS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BA611790-651E-CCE6-45E5-956195E9608B}"/>
              </a:ext>
            </a:extLst>
          </p:cNvPr>
          <p:cNvSpPr txBox="1">
            <a:spLocks/>
          </p:cNvSpPr>
          <p:nvPr/>
        </p:nvSpPr>
        <p:spPr bwMode="gray">
          <a:xfrm>
            <a:off x="612664" y="3952630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Collect metrics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31DD7894-8AAA-2122-3093-4E5E28C08236}"/>
              </a:ext>
            </a:extLst>
          </p:cNvPr>
          <p:cNvSpPr txBox="1">
            <a:spLocks/>
          </p:cNvSpPr>
          <p:nvPr/>
        </p:nvSpPr>
        <p:spPr bwMode="gray">
          <a:xfrm>
            <a:off x="585490" y="283013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Receive http/DNS response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itel 1">
            <a:extLst>
              <a:ext uri="{FF2B5EF4-FFF2-40B4-BE49-F238E27FC236}">
                <a16:creationId xmlns:a16="http://schemas.microsoft.com/office/drawing/2014/main" id="{BD1A9A9A-DAF6-8288-FEC8-56989B0D4151}"/>
              </a:ext>
            </a:extLst>
          </p:cNvPr>
          <p:cNvSpPr txBox="1">
            <a:spLocks/>
          </p:cNvSpPr>
          <p:nvPr/>
        </p:nvSpPr>
        <p:spPr bwMode="gray">
          <a:xfrm>
            <a:off x="527315" y="4885301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 them to cloudwatch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3" grpId="0"/>
      <p:bldP spid="76" grpId="0"/>
      <p:bldP spid="79" grpId="0"/>
      <p:bldP spid="8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BA909A0-50AB-AD09-C4A6-4D25D9DFF8DF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Automation – CI/CD Pipeline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2E2BE054-AA8D-EC4C-4321-192677FA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F211A4-CA40-F306-42E2-B34243C1B735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828CE0-8D96-C2B0-7F1E-01B040313DD9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Merged by admin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178E248-9DF7-4190-7089-FA26BB46DEFC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550540-38EA-92C8-0793-A64D65D10AFA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7D0C37-EB4A-2E83-29EF-FA1754756A47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7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2" grpId="0"/>
      <p:bldP spid="84" grpId="0"/>
      <p:bldP spid="85" grpId="0"/>
      <p:bldP spid="8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1C58A-DFFC-98B9-4EB6-FC3A63DF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C49F60C-BB22-A396-FBB0-89C4D0822A9A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Automation – CI/CD Pipeline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031CAB8C-2292-5F4E-B559-9C72E619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EFCBBD-3820-F27B-C2B6-87EECB0E26EB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3E04D7-6411-E189-C775-2F12F69BF79C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rgbClr val="FF381E"/>
                </a:solidFill>
              </a:rPr>
              <a:t>Merged by admin</a:t>
            </a:r>
            <a:endParaRPr lang="en-US" sz="2400" dirty="0">
              <a:solidFill>
                <a:srgbClr val="FF381E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1169F87-6A54-03D4-6CCD-D99B55D199F3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C57C54-19FE-0C15-D109-EB9F7C82BCAE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54469-AE6E-78F0-560B-E12BBA1F7510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2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CA6D442-0697-45FD-0DB2-37F99B39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896046"/>
            <a:ext cx="11582400" cy="723899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Customer demands</a:t>
            </a:r>
          </a:p>
        </p:txBody>
      </p:sp>
    </p:spTree>
    <p:extLst>
      <p:ext uri="{BB962C8B-B14F-4D97-AF65-F5344CB8AC3E}">
        <p14:creationId xmlns:p14="http://schemas.microsoft.com/office/powerpoint/2010/main" val="3622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818C537A-0181-8AD2-5540-4DE86814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943462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>
                          <a:ln w="0"/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b="1" dirty="0">
                          <a:solidFill>
                            <a:srgbClr val="FF0000"/>
                          </a:solidFill>
                        </a:rPr>
                        <a:t>TGW att.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8834520-2F76-9C71-5B80-0181CCA37FA0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95F4D-F7E5-9C5D-2212-E295B375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79BE4B-B680-96C2-908D-7DD4025C964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8D6074-DE80-81AE-F64E-2D13295E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51B01E-0DD0-8156-AB5C-BFE67FACB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1EB8D-9D60-3A57-B135-89398AA7319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F6106-E90A-A106-E7F5-C043ECFD82B2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F9C97-7CFA-B19D-DF1C-26E7F8E49A1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108726D-4F26-43C3-B7F1-3EB380324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5BB166-D491-56AA-AA7E-BCDA73113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1705C1D-C543-591E-5297-C776015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1BAF3411-1730-E616-AA31-8A1500DF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2C564-3F2B-B256-B08E-BFD76240A64C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C62623-879B-3A7F-B897-1D33E35B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D9AB55-571D-BAB5-223A-0CB9FC32BFD9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8F3672-AB90-A816-3BA8-04F0A9B00D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AC5544-987A-405C-47AA-D84D11DD5FC5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F8C706A-304D-E58B-D3ED-852480972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3246F62-2890-7F75-D109-5E2D3309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4EC21C31-677F-2B54-5A98-F444203A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1D3F97-DF8A-8C1F-D3ED-DEBAF2C6D5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FE4A629-FF28-0287-F240-1A8408CA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0DC05544-C970-3E49-A55A-24394ED769B0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D0F824E9-DA28-CE27-DCCB-2FB052D6E5E2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7AE1D4E4-B2E8-40E3-CAA5-6CECEF1C3415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8B28926-4E97-4E64-CD6B-64F29204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C46E01-E081-BE1B-4268-793FDE59DDE0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2C584-E0CD-F17F-7508-7D2D8F63F6E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F4EE67EE-3A84-61E0-C306-00FB4CB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17E6DD8-0CA0-56EB-A4FF-27AFB0D84539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5994499-93D7-F824-B654-A5138D64D5E8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05A808B4-7207-B260-3333-E25C5042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187FA124-475E-4568-DAB7-595E0A1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31973B-494D-563B-A02E-AD98D79D161A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9BD1D58-4A72-15A6-B9B8-0633F3EA3A3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E57C2E0D-88B4-1929-4BD7-EA2A2E67233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397D9B-2606-8A85-BE7F-F2C7A5095D0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786417-CB60-85A1-53C4-D701FEB61B52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D02080E-5C29-B4BB-7649-ECE0AE76288C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explicit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E863E14-1C49-DC17-43A5-E15B40CA46D2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F9339992-4331-DD82-72C1-0D8264A033F8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98" name="Titel 1">
            <a:extLst>
              <a:ext uri="{FF2B5EF4-FFF2-40B4-BE49-F238E27FC236}">
                <a16:creationId xmlns:a16="http://schemas.microsoft.com/office/drawing/2014/main" id="{2A8B2913-1F87-8886-0300-EE7389B870A9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30450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1CC1-1912-5381-5C29-C422A65D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23DECBC1-A13B-D0E6-56CC-585D05D0CF03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A0CE9C-D684-F22A-E24F-D39338D4B95A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83C447-4EDE-4E7D-C217-82B041BD6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ED546-5452-0D31-38F8-8362C15604BE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06D171-C826-EA4E-C912-F3EE7B37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D0F89B-C31F-008C-2F94-4A15C46B3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D37477-A526-2EC2-AC5C-24EFADEAC8D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084E0-9355-8DA4-90B6-968BF748B66C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4905E-C2FD-E2D8-7849-179FE89B6D49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DC0A6AD-4E5A-D32B-993D-82569F8E0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C91FA76-94DE-CD0E-CEC9-DBC911B36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C35C973-9C65-DBD1-368A-E8867F55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D33F0A4-02D7-CA9D-471E-0B6B4BA8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7FF82F-C093-49AC-F983-0D9F041A5484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BB0BC6-AA25-D6CB-3862-8FFD541BE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70AB22-A6FE-E66D-5969-75EDB870E6FE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C2B43FF-3DCB-9874-7919-290FF2940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99DEED-D57A-D5E7-7D2D-DA7664745326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CD888BA-4816-79D2-FE92-804FB1939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016DF001-F81D-A5D6-E66F-6779B53C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7438D8-09EF-9EB9-AEB5-544E8720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DC3D39-BD48-B1D3-11F1-4FBBCD881E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B401126-B419-79C2-C171-5526B200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E5BE64E9-63F1-AB5B-F810-AC9C1C9FA8EC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22010D7F-FC6F-B009-4271-40608C9D6264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A200319C-2BD0-BD58-501E-38A90AA6F5E3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00C9EDEE-E019-A5AE-0556-23066562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CD4EC3A-E0CD-CE7F-A449-8507F500B747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3B1A48-B1FE-AE0E-27D0-5F15021B82A4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010C6C4F-4BBA-C234-9877-94024155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695B995-82F3-27A6-D93E-7209CB98378F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6E471CA-4020-92F8-4011-56A6FC2625BC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6250D656-9875-03ED-7A19-F91A757A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E2BD8BD1-6C80-B8DA-E0F5-68253755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FCA67F2-B7BE-D6CC-4C4F-D48D2417B8B5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001C3B0D-DA51-0C53-BE3F-2D3BD86F1F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17E8E2F1-5E75-CBD0-A4E9-DA9700E03D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CE5981A-52E1-C852-4654-68FADE2C1A0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CAAD82A-650D-408D-CE89-ACBCECBDB165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F6B75FFE-1A29-9752-651C-4B0CE6F9B98D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explicit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6B4408C-4D3A-23E8-8F97-6F197CF81AA4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</a:t>
            </a:r>
            <a:r>
              <a:rPr lang="en-SK" sz="1600" dirty="0">
                <a:solidFill>
                  <a:schemeClr val="accent3"/>
                </a:solidFill>
                <a:latin typeface="+mj-lt"/>
                <a:cs typeface="Courier New" panose="02070309020205020404" pitchFamily="49" charset="0"/>
              </a:rPr>
              <a:t>http://www.amazon.com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94D2E9C-F540-32B1-7D86-F30E5C3F2CEB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EFF89-6EE2-D56D-1AF7-C1946F8B3DCF}"/>
              </a:ext>
            </a:extLst>
          </p:cNvPr>
          <p:cNvSpPr txBox="1"/>
          <p:nvPr/>
        </p:nvSpPr>
        <p:spPr>
          <a:xfrm>
            <a:off x="2996960" y="2467817"/>
            <a:ext cx="345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  <a:cs typeface="Courier New" panose="02070309020205020404" pitchFamily="49" charset="0"/>
              </a:rPr>
              <a:t>REQUEST -&gt;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+mj-lt"/>
                <a:cs typeface="Courier New" panose="02070309020205020404" pitchFamily="49" charset="0"/>
              </a:rPr>
              <a:t>RESPONE &lt;-</a:t>
            </a:r>
            <a:endParaRPr lang="en-SK" sz="2400" dirty="0">
              <a:solidFill>
                <a:srgbClr val="FFFF00"/>
              </a:solidFill>
              <a:latin typeface="+mj-lt"/>
              <a:cs typeface="Courier New" panose="02070309020205020404" pitchFamily="49" charset="0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6AF14229-4254-BBBD-EAEF-B03E510497BF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</p:spTree>
    <p:extLst>
      <p:ext uri="{BB962C8B-B14F-4D97-AF65-F5344CB8AC3E}">
        <p14:creationId xmlns:p14="http://schemas.microsoft.com/office/powerpoint/2010/main" val="3993986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1FF3-9F05-20DC-0419-0AC0B4E60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5C1C112B-632E-130D-1D2B-6566FAB5B69E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8072AF-E6AD-B406-A53D-D65800AE86C3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EBE30E-45F5-35E3-AD48-5B72B768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38DCD8-943C-4441-43CC-7A4841EED14D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389DA2-BAC9-BAEA-D062-6167C023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E5557D2-D31B-1CD1-5719-1AC7B5250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947987-1B23-E490-4FBD-007E5981AA52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CB740-3D5B-798B-2DC4-41B961177D44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E4E5A2-1586-6F59-52F6-0F22131A22E5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763B64D-799C-43D5-0616-F6FA5C790A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A4B76F6-FF64-D4DC-EAFC-5B9A16BB2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8E74C23-A9CD-9C08-97FD-0B6FD995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287FFBFA-9B49-818D-D371-485041AE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8F54CB-D966-A576-4F95-E8DC552066BB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6D3BAF2-11EF-DC58-F08A-74B71F3C9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ABA94B-6EF3-15F4-936A-846DF123553B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C0F0D25-33F0-932F-3117-7F48075506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E22010-301B-0D2C-4FD7-0920849A1B5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8A6FE3C-CAC0-42F8-2DEF-9ED5C89912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F40F464C-60A0-11A2-96AE-772F0A13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C6287085-5A97-B1E0-2F5D-20F92F2A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C254C1-91E7-CE58-820C-3A08BAD69C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957602B1-870F-6F97-3979-9B77FCA2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FDAB43A4-BC59-11BD-7F4F-8DA0C2950211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B794D0D2-E009-36CC-A3FC-7788F3455D7D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3FE58445-55C3-5AD3-B138-0389C3727776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524E2E8-9C88-D6BD-0B4B-393733DE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7DF7E2D-FF68-608F-9532-0B22DFC052B3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C1B818-D856-5CEE-D64B-E7B78B6635A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1AEE529-B6ED-B25A-A0B6-C444B398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219BCFA-1228-A598-3BFB-9F15BD370970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6CD09FF-A81A-599B-5E34-41078F523D67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9652C5B-8041-7AE7-6C45-972FB33C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750302A0-86CB-6529-0D6E-E4293DC4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BBD70C-EACF-8E12-3AED-84C1D5F69FAF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50E785A5-3E8A-8296-A36E-EA19AD71E83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D0F81602-8FCB-9848-3F79-48AAF45DF5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29025A1-C85F-BAA9-E278-F7A372D2DD27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00A6E2F-0721-CE06-7F27-CDEB558F3F3D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99A20D9-028E-3F5F-0023-D922A039D8D4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Transparent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471ACE-8243-047F-FF95-553D27CE4D7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</a:t>
            </a:r>
            <a:r>
              <a:rPr lang="en-SK" sz="1600" dirty="0">
                <a:solidFill>
                  <a:schemeClr val="accent3"/>
                </a:solidFill>
                <a:latin typeface="+mj-lt"/>
                <a:cs typeface="Courier New" panose="02070309020205020404" pitchFamily="49" charset="0"/>
              </a:rPr>
              <a:t>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24A0C8B9-AFB4-74A0-8F9D-64027BDD6E11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A820DC-E124-228F-A449-60784E7289FA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</p:spTree>
    <p:extLst>
      <p:ext uri="{BB962C8B-B14F-4D97-AF65-F5344CB8AC3E}">
        <p14:creationId xmlns:p14="http://schemas.microsoft.com/office/powerpoint/2010/main" val="1121048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446CC-392F-8FAD-D1B3-89E73BED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6DC5AD16-9BF8-0F0B-80F4-AC405C64AA8C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8248A13-D5BB-10EE-C398-C945B9F8987E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A44774-53C8-9749-0969-9F66A585E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C58266-3527-2707-8EB8-588E61D1656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917198-D9CD-00EC-CD4C-823868D2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9186AE-9104-5506-A706-16DFE285D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B82C5D-AE1D-77DA-5374-23A19024C9B5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34F4A-DB91-5D95-F6C6-3DF33BF05BD8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3653E2-565A-4F3E-50F5-BEFB9BD713B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A1DAA1-8B2B-F273-FFD8-979D1738C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46E4710-5197-92BF-364D-8E3CA3F1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57559340-8786-2F78-3074-C8BF45A7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67B6F34-5582-CA72-A966-771EDDC4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1FAA4E-8DEF-EF15-4E55-7D3F057F7362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66C99D1-E1E2-477E-6FE1-4100EFE5A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D1203E-E4C3-2A4C-2342-667EE150567F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8F8E4C-8EA7-01C2-2E2E-E35153F464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F17319-76B7-2A26-17E8-BE2D7A82CDE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8FA59ED-2F41-974C-302F-0DD20F2DB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58E0E00C-CD2B-7D78-9924-BA48A200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A0819D-8CA0-8846-41A0-5087A155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94868B-A1ED-FACA-E20B-7DDC2EE6D0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9044785-3972-70F4-0C59-5FC74A3A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CB0895C1-65AB-AFAD-9D26-7B510F748F87}"/>
              </a:ext>
            </a:extLst>
          </p:cNvPr>
          <p:cNvGraphicFramePr>
            <a:graphicFrameLocks noGrp="1"/>
          </p:cNvGraphicFramePr>
          <p:nvPr/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8485F9DC-4CAE-3CAF-668A-AAAB27B8FBC2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03E2AE4B-984E-CACA-486A-EE735952AB9F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CA7585C7-C0D4-7ECD-CC6D-E2CE9D2C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FF562BC-7267-C9BC-0B07-3EE0F7CCB186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1F7884-13DD-3AFA-0096-75F66381BB3D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24CC6AE-57D6-69EE-1D23-5DA6873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FA9DA71-0B25-7E82-2A9B-0EC101BD296C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DC39A4D-A69F-B380-5223-B9DDF3D7A9EB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22D5EACB-B37E-C098-931C-E1EADCE8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F8BED0EA-84D5-3F73-E8D7-1787E9D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7F2BAB-1F4D-E52D-638C-CDE98F27D886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9264CC0-77C8-7CFB-C9F4-BC10F7A414D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CF01368-E21D-AD98-7046-F6EFF8B58C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DA33E0C-59A7-1415-A046-456CA90D226D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F09F9B0-165D-83F8-F6AE-9E60102788CC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59C2CE58-EE9A-102B-E74E-55C273AB2295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The flow – Transparent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C9C796E-6503-4C70-66C4-41BFE5D1415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54828138-8362-FF48-EA56-CD3C7A253C75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1C401-D335-0633-2A48-EC5107611CC7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9FCD5A-FD79-DF93-FA06-E1AE680AC634}"/>
              </a:ext>
            </a:extLst>
          </p:cNvPr>
          <p:cNvSpPr txBox="1"/>
          <p:nvPr/>
        </p:nvSpPr>
        <p:spPr>
          <a:xfrm>
            <a:off x="2996960" y="2467817"/>
            <a:ext cx="345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  <a:cs typeface="Courier New" panose="02070309020205020404" pitchFamily="49" charset="0"/>
              </a:rPr>
              <a:t>REQUEST -&gt;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+mj-lt"/>
                <a:cs typeface="Courier New" panose="02070309020205020404" pitchFamily="49" charset="0"/>
              </a:rPr>
              <a:t>RESPONE &lt;-</a:t>
            </a:r>
            <a:endParaRPr lang="en-SK" sz="2400" dirty="0">
              <a:solidFill>
                <a:srgbClr val="FFFF00"/>
              </a:solidFill>
              <a:latin typeface="+mj-lt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233114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BAAC-16AD-D437-C5D9-399D3570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06B4C2-83D0-1EE5-494B-1EBFE7352741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80F3C20E-94B5-1D69-ED52-980F03BC421D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BAB14B1C-7E68-F9BA-444B-9B797A4B5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376A51-98C2-8152-4B92-0BC0FAF7A988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93531905-1180-75A5-22B0-D19626A0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85D646F-250B-8F3F-ABD8-626785C80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F56813AE-7ADA-3E37-86B8-018C79C800B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767AE178-CE08-E786-A17D-F628DA9FCC6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CE1767-9B79-DF51-82C8-5BA42DFA7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3A8C4C1-43A9-28B8-3844-F88DB8565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D9306B3F-3C2C-9D76-5B5C-4EBE11B6D6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C61F92F6-65B4-2297-8EDC-C72160F8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35434D-8C20-A0F8-01DE-17AB1433B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623DDCC5-5104-BA3D-B8FA-1979A521D0D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588F78-D731-F171-DE1F-CF0AADF66A5A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876153-3FF1-6B0A-9774-AC53AEF2446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92F9C99-3D29-076F-1814-6687D102C7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970B6EB-1524-76F2-6F3F-64792BCC9E6E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75FB6DE-B52A-8EB1-BD41-286177DE2E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F3A306B-ED36-C2CF-6F04-8D3CB8DE6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8565E4F-69D4-428B-D213-1722A21BA035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6FA40074-CC4B-42BD-A8AF-6ACB59400565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AC234570-1538-7AC2-88D1-C331EFC49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3ADA598F-46D7-C26C-50B7-EC13368C17C2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C379021D-DA2A-5A28-BE91-8CE93AF4292F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59C569E9-5B7B-9524-8C94-E7AC9ED7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DA128FEE-B3E8-4FAD-78C6-74275D616D2C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C72B6287-579E-5107-E1DB-488F2EEDDA4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B69D147A-15EA-7901-10EE-CAB2999FE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830D67A5-8813-7109-76C2-34F79FBFF284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30A5392-A66B-B3FE-2122-91AD49484B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E1F793-DC63-F8D3-3B3C-C11ADCDDBD33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58D19706-409A-7A32-7BEA-797517A6B07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0DE7FD8C-E025-9632-CDF0-C1DA8909E0A6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24F6F0EB-BFE3-F71F-3CEB-CB6A7A0CB02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55160415-5B9B-DCA0-13D0-F1F164360990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A02E9DB-A987-6255-CD24-6657B29516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F8CC55B4-5605-91F1-1459-047C4743F83A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61C4FDBC-081F-0396-7F6A-11A946758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13BA4624-7EBE-C847-0DA1-9AF15A0F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AF66B04D-F133-06C4-CED7-9793DE27B473}"/>
              </a:ext>
            </a:extLst>
          </p:cNvPr>
          <p:cNvSpPr/>
          <p:nvPr/>
        </p:nvSpPr>
        <p:spPr>
          <a:xfrm>
            <a:off x="5177627" y="2465537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4C89CFE5-9744-0A51-8E2D-FD8A47A3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E103F450-2B73-B85B-5B45-3830855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A8F51CB-83B0-F8C1-4804-5B3FDB7353A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1DAC7934-DD5C-9E4F-1902-1923EC12717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90041A8E-777E-A667-00E0-4D5CD96A5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720274CE-809C-EF48-23F1-037EC7DB302D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0BFD5149-2CF3-7613-8746-0D3DD8585F0A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102049DD-4882-2940-B1BD-FA6CA5C8C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EFB0F2AD-DF3B-0374-585F-203691A0C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BC604F8E-D84C-435E-7B33-90A32DB7F449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0B9AD8E-52AD-183F-0B9A-829011403FE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FE4F78A9-EB12-9854-A58D-927FAFB67C9A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49869613-9AA2-E4AB-1B70-A6D2E930AD47}"/>
              </a:ext>
            </a:extLst>
          </p:cNvPr>
          <p:cNvSpPr txBox="1">
            <a:spLocks/>
          </p:cNvSpPr>
          <p:nvPr/>
        </p:nvSpPr>
        <p:spPr bwMode="gray">
          <a:xfrm>
            <a:off x="4968416" y="337643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rgbClr val="FFC000"/>
                </a:solidFill>
              </a:rPr>
              <a:t>Serverless forward Proxy</a:t>
            </a:r>
            <a:endParaRPr lang="en-US" sz="3400" dirty="0">
              <a:solidFill>
                <a:srgbClr val="FFC000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5A4534-13D5-C45C-E216-579E84884525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75605-D3E3-2B0A-F601-87D9589B3683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5" name="Rectangle 8">
              <a:extLst>
                <a:ext uri="{FF2B5EF4-FFF2-40B4-BE49-F238E27FC236}">
                  <a16:creationId xmlns:a16="http://schemas.microsoft.com/office/drawing/2014/main" id="{299855A9-1A5D-0576-D4B2-E7D1BE2CD88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6" name="Graphic 9">
              <a:extLst>
                <a:ext uri="{FF2B5EF4-FFF2-40B4-BE49-F238E27FC236}">
                  <a16:creationId xmlns:a16="http://schemas.microsoft.com/office/drawing/2014/main" id="{6C9AF89E-EA22-8E7B-B30E-8CA404A97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D234BC92-6DA0-7D5C-45A7-26CA88E37CF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8" name="Graphic 13">
              <a:extLst>
                <a:ext uri="{FF2B5EF4-FFF2-40B4-BE49-F238E27FC236}">
                  <a16:creationId xmlns:a16="http://schemas.microsoft.com/office/drawing/2014/main" id="{507731E1-DC60-3AF7-D49B-BBE8C218C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45611E84-2CE3-A511-DD9B-24BED12C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4B2C600C-D986-E3F7-2092-D5FBEDF8D879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3FA552B-DBDE-B75F-4E2A-A129E3E9E6B4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12B6C0C-2D54-BFA5-BC82-881E1ABE0D1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71" name="Graphic 9">
              <a:extLst>
                <a:ext uri="{FF2B5EF4-FFF2-40B4-BE49-F238E27FC236}">
                  <a16:creationId xmlns:a16="http://schemas.microsoft.com/office/drawing/2014/main" id="{B18BDF48-2751-742F-EA1F-D9F6E026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Rectangle 12">
              <a:extLst>
                <a:ext uri="{FF2B5EF4-FFF2-40B4-BE49-F238E27FC236}">
                  <a16:creationId xmlns:a16="http://schemas.microsoft.com/office/drawing/2014/main" id="{199BA771-163F-DEBF-07A9-8A266EAE768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4" name="Graphic 13">
              <a:extLst>
                <a:ext uri="{FF2B5EF4-FFF2-40B4-BE49-F238E27FC236}">
                  <a16:creationId xmlns:a16="http://schemas.microsoft.com/office/drawing/2014/main" id="{22585EF3-7783-D810-BC3B-3899AEC43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7623DFF5-E02B-ADEC-F188-45A4C87EB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B6BDADA7-7A6B-1A4B-90C0-9DA4BB61131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8">
            <a:extLst>
              <a:ext uri="{FF2B5EF4-FFF2-40B4-BE49-F238E27FC236}">
                <a16:creationId xmlns:a16="http://schemas.microsoft.com/office/drawing/2014/main" id="{D25BD024-E8CE-3DD1-F22B-EA8EE7C1C3E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80" name="Graphic 9">
            <a:extLst>
              <a:ext uri="{FF2B5EF4-FFF2-40B4-BE49-F238E27FC236}">
                <a16:creationId xmlns:a16="http://schemas.microsoft.com/office/drawing/2014/main" id="{CE8987D0-88E7-F61A-8490-AACB10344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Rectangle 12">
            <a:extLst>
              <a:ext uri="{FF2B5EF4-FFF2-40B4-BE49-F238E27FC236}">
                <a16:creationId xmlns:a16="http://schemas.microsoft.com/office/drawing/2014/main" id="{870C3CE7-8A44-EC75-F73B-D2944CDF010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13">
            <a:extLst>
              <a:ext uri="{FF2B5EF4-FFF2-40B4-BE49-F238E27FC236}">
                <a16:creationId xmlns:a16="http://schemas.microsoft.com/office/drawing/2014/main" id="{A97FCE56-E01A-FB89-22F8-CA62FB730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15">
            <a:extLst>
              <a:ext uri="{FF2B5EF4-FFF2-40B4-BE49-F238E27FC236}">
                <a16:creationId xmlns:a16="http://schemas.microsoft.com/office/drawing/2014/main" id="{7B89FB0C-A4DF-EE56-5313-6A6A91C25561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24">
            <a:extLst>
              <a:ext uri="{FF2B5EF4-FFF2-40B4-BE49-F238E27FC236}">
                <a16:creationId xmlns:a16="http://schemas.microsoft.com/office/drawing/2014/main" id="{4E6CC28E-D99D-1F8D-FD0F-C0F228B88809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D5E7C5E-A8C8-D77E-2671-AFF9B24A4806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B72E5C5F-42C4-C928-73B8-085F3983EB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88" name="Graphic 9">
              <a:extLst>
                <a:ext uri="{FF2B5EF4-FFF2-40B4-BE49-F238E27FC236}">
                  <a16:creationId xmlns:a16="http://schemas.microsoft.com/office/drawing/2014/main" id="{0D28C4AF-47C0-C777-AB95-E07731E2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Rectangle 12">
              <a:extLst>
                <a:ext uri="{FF2B5EF4-FFF2-40B4-BE49-F238E27FC236}">
                  <a16:creationId xmlns:a16="http://schemas.microsoft.com/office/drawing/2014/main" id="{26352699-B401-F43A-51C5-0F537C00DB9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0" name="Graphic 13">
              <a:extLst>
                <a:ext uri="{FF2B5EF4-FFF2-40B4-BE49-F238E27FC236}">
                  <a16:creationId xmlns:a16="http://schemas.microsoft.com/office/drawing/2014/main" id="{EAD6E118-F7F3-C2F9-FD08-4ED6AE498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Picture 15">
              <a:extLst>
                <a:ext uri="{FF2B5EF4-FFF2-40B4-BE49-F238E27FC236}">
                  <a16:creationId xmlns:a16="http://schemas.microsoft.com/office/drawing/2014/main" id="{61ADA531-9526-1188-0911-42FBD39D3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E55BC090-FBD1-3C96-6C8C-3CAC4E401BF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93" name="Rectangle 26">
            <a:extLst>
              <a:ext uri="{FF2B5EF4-FFF2-40B4-BE49-F238E27FC236}">
                <a16:creationId xmlns:a16="http://schemas.microsoft.com/office/drawing/2014/main" id="{8D32FEED-EB2D-F887-8CEB-374F7B53FAFA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4" name="Picture 5">
            <a:extLst>
              <a:ext uri="{FF2B5EF4-FFF2-40B4-BE49-F238E27FC236}">
                <a16:creationId xmlns:a16="http://schemas.microsoft.com/office/drawing/2014/main" id="{091D0333-9E97-A50D-500A-D78E6EE00CA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raphic 28">
            <a:extLst>
              <a:ext uri="{FF2B5EF4-FFF2-40B4-BE49-F238E27FC236}">
                <a16:creationId xmlns:a16="http://schemas.microsoft.com/office/drawing/2014/main" id="{B3CBF66B-98A1-1CBE-25E5-D69A12676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39">
            <a:extLst>
              <a:ext uri="{FF2B5EF4-FFF2-40B4-BE49-F238E27FC236}">
                <a16:creationId xmlns:a16="http://schemas.microsoft.com/office/drawing/2014/main" id="{4375EA46-A71D-7E5D-0D39-2B6E26211FA2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5D28EDE0-7F25-841C-F02C-EF41D12F3351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8" name="Picture 5">
            <a:extLst>
              <a:ext uri="{FF2B5EF4-FFF2-40B4-BE49-F238E27FC236}">
                <a16:creationId xmlns:a16="http://schemas.microsoft.com/office/drawing/2014/main" id="{8EC5AD87-A766-DEEB-AC77-67C84C2FABF6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raphic 28">
            <a:extLst>
              <a:ext uri="{FF2B5EF4-FFF2-40B4-BE49-F238E27FC236}">
                <a16:creationId xmlns:a16="http://schemas.microsoft.com/office/drawing/2014/main" id="{62DEE3BF-32E2-FF52-19A9-2CACFCB016F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TextBox 39">
            <a:extLst>
              <a:ext uri="{FF2B5EF4-FFF2-40B4-BE49-F238E27FC236}">
                <a16:creationId xmlns:a16="http://schemas.microsoft.com/office/drawing/2014/main" id="{902F3387-A70F-5FFC-2D06-75327C6601D8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1" name="Rectangle 26">
            <a:extLst>
              <a:ext uri="{FF2B5EF4-FFF2-40B4-BE49-F238E27FC236}">
                <a16:creationId xmlns:a16="http://schemas.microsoft.com/office/drawing/2014/main" id="{877A3663-529D-AE18-3B7C-0812D52A38FB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2" name="Picture 5">
            <a:extLst>
              <a:ext uri="{FF2B5EF4-FFF2-40B4-BE49-F238E27FC236}">
                <a16:creationId xmlns:a16="http://schemas.microsoft.com/office/drawing/2014/main" id="{2E349316-4703-8778-84F7-5A2D079C8C7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raphic 28">
            <a:extLst>
              <a:ext uri="{FF2B5EF4-FFF2-40B4-BE49-F238E27FC236}">
                <a16:creationId xmlns:a16="http://schemas.microsoft.com/office/drawing/2014/main" id="{6BAFA6B3-B953-5F2B-4CC8-DD75ECB0EF5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9">
            <a:extLst>
              <a:ext uri="{FF2B5EF4-FFF2-40B4-BE49-F238E27FC236}">
                <a16:creationId xmlns:a16="http://schemas.microsoft.com/office/drawing/2014/main" id="{7BD30D58-F91A-8E38-5D6B-C84ED1FC50F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5" name="Rectangle 26">
            <a:extLst>
              <a:ext uri="{FF2B5EF4-FFF2-40B4-BE49-F238E27FC236}">
                <a16:creationId xmlns:a16="http://schemas.microsoft.com/office/drawing/2014/main" id="{68DC9B26-F5EA-2002-B0ED-796377146DC0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6" name="Picture 5">
            <a:extLst>
              <a:ext uri="{FF2B5EF4-FFF2-40B4-BE49-F238E27FC236}">
                <a16:creationId xmlns:a16="http://schemas.microsoft.com/office/drawing/2014/main" id="{5FD1B728-8BAF-248C-DDE0-71B10BC2DAC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raphic 28">
            <a:extLst>
              <a:ext uri="{FF2B5EF4-FFF2-40B4-BE49-F238E27FC236}">
                <a16:creationId xmlns:a16="http://schemas.microsoft.com/office/drawing/2014/main" id="{BA321897-101D-222E-503D-E79901F22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extBox 39">
            <a:extLst>
              <a:ext uri="{FF2B5EF4-FFF2-40B4-BE49-F238E27FC236}">
                <a16:creationId xmlns:a16="http://schemas.microsoft.com/office/drawing/2014/main" id="{4085C9C8-0039-FB8E-5BAE-492544824B1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70ADB95-77C3-A5A5-E7B3-5D2C1853B762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F1A1937-62A2-C38F-8561-8F3E8457767C}"/>
              </a:ext>
            </a:extLst>
          </p:cNvPr>
          <p:cNvCxnSpPr>
            <a:cxnSpLocks/>
            <a:stCxn id="102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1CFAE06-91F0-45CB-ECD2-9F5D429EA9A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AC15D1E-3724-AB25-F8FA-D791BDA84848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EAD3E88-3609-C3BE-C74E-785851B01CC4}"/>
              </a:ext>
            </a:extLst>
          </p:cNvPr>
          <p:cNvCxnSpPr>
            <a:stCxn id="94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27B6DB2-9F99-61CF-32F7-18F7E0ECB838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E7DBA4B-B9B4-2535-6B14-77ACA07DC0E4}"/>
              </a:ext>
            </a:extLst>
          </p:cNvPr>
          <p:cNvCxnSpPr>
            <a:stCxn id="106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C21B051-E62C-6F02-69B7-3D2BDA61A59E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38">
            <a:extLst>
              <a:ext uri="{FF2B5EF4-FFF2-40B4-BE49-F238E27FC236}">
                <a16:creationId xmlns:a16="http://schemas.microsoft.com/office/drawing/2014/main" id="{063BC029-FA96-AE16-F93A-F48775FBFD37}"/>
              </a:ext>
            </a:extLst>
          </p:cNvPr>
          <p:cNvSpPr/>
          <p:nvPr/>
        </p:nvSpPr>
        <p:spPr>
          <a:xfrm>
            <a:off x="1874141" y="6195166"/>
            <a:ext cx="1408496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8" name="Picture 13">
            <a:extLst>
              <a:ext uri="{FF2B5EF4-FFF2-40B4-BE49-F238E27FC236}">
                <a16:creationId xmlns:a16="http://schemas.microsoft.com/office/drawing/2014/main" id="{680953D1-7EF1-B47D-7A17-A21280C37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662518E-96E8-0575-2385-7B59A7F7E438}"/>
              </a:ext>
            </a:extLst>
          </p:cNvPr>
          <p:cNvCxnSpPr>
            <a:cxnSpLocks/>
            <a:stCxn id="118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3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571A73B-9A36-4CEA-B41A-4D800F057F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3750" y="3429000"/>
            <a:ext cx="3429000" cy="482600"/>
          </a:xfrm>
        </p:spPr>
        <p:txBody>
          <a:bodyPr/>
          <a:lstStyle/>
          <a:p>
            <a:r>
              <a:rPr lang="en-US" dirty="0"/>
              <a:t>Michal Salanci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9477F3A-94FB-4CA2-B2B3-D54B81ACCE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136" y="3924300"/>
            <a:ext cx="3036614" cy="1778000"/>
          </a:xfrm>
        </p:spPr>
        <p:txBody>
          <a:bodyPr/>
          <a:lstStyle/>
          <a:p>
            <a:r>
              <a:rPr lang="de-DE" dirty="0">
                <a:hlinkClick r:id="rId3"/>
              </a:rPr>
              <a:t>salanci_m@yahoo.com</a:t>
            </a:r>
            <a:endParaRPr lang="de-DE" dirty="0"/>
          </a:p>
        </p:txBody>
      </p:sp>
      <p:pic>
        <p:nvPicPr>
          <p:cNvPr id="4" name="Graphic 3" descr="Envelope">
            <a:extLst>
              <a:ext uri="{FF2B5EF4-FFF2-40B4-BE49-F238E27FC236}">
                <a16:creationId xmlns:a16="http://schemas.microsoft.com/office/drawing/2014/main" id="{25AF28B2-4B4B-A728-A04B-A3282ACA6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552" y="3963943"/>
            <a:ext cx="318257" cy="318257"/>
          </a:xfrm>
          <a:prstGeom prst="rect">
            <a:avLst/>
          </a:prstGeom>
        </p:spPr>
      </p:pic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6666BAE9-D748-B47A-9FDC-FE053069D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7" y="4383712"/>
            <a:ext cx="1676493" cy="16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225D541-6F2E-44D4-B208-08B7819130AB}"/>
              </a:ext>
            </a:extLst>
          </p:cNvPr>
          <p:cNvSpPr/>
          <p:nvPr/>
        </p:nvSpPr>
        <p:spPr bwMode="auto">
          <a:xfrm>
            <a:off x="10426447" y="316496"/>
            <a:ext cx="1363217" cy="1329424"/>
          </a:xfrm>
          <a:prstGeom prst="ellipse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2880" tIns="365760" rIns="182880" bIns="146304" anchor="ctr"/>
          <a:lstStyle/>
          <a:p>
            <a:pPr algn="ctr" defTabSz="932472" eaLnBrk="1" hangingPunct="1">
              <a:lnSpc>
                <a:spcPct val="90000"/>
              </a:lnSpc>
              <a:defRPr/>
            </a:pPr>
            <a:r>
              <a:rPr lang="en-US" sz="11500" b="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Amazon Ember" panose="020B0603020204020204" pitchFamily="34" charset="0"/>
                <a:cs typeface="Amazon Ember" panose="020B0603020204020204" pitchFamily="34" charset="0"/>
              </a:rPr>
              <a:t>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5459A0-58E6-47D6-A988-C5A99D9852C9}"/>
              </a:ext>
            </a:extLst>
          </p:cNvPr>
          <p:cNvSpPr txBox="1"/>
          <p:nvPr/>
        </p:nvSpPr>
        <p:spPr>
          <a:xfrm>
            <a:off x="2286000" y="752955"/>
            <a:ext cx="7620000" cy="1514261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4400" dirty="0">
                <a:solidFill>
                  <a:schemeClr val="tx1"/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rPr>
              <a:t>Please complete the session survey in the Events App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2BC7D-556B-441D-9263-74FF8ECB1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440" y="2800548"/>
            <a:ext cx="2547366" cy="2547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940678-C30D-4FEA-9FE7-ED460B7BA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5" t="3707" r="3237" b="4118"/>
          <a:stretch/>
        </p:blipFill>
        <p:spPr>
          <a:xfrm>
            <a:off x="7267196" y="2800548"/>
            <a:ext cx="2578141" cy="254736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A76BBC7-0488-41A0-A3DC-8ABB343593D4}"/>
              </a:ext>
            </a:extLst>
          </p:cNvPr>
          <p:cNvSpPr txBox="1">
            <a:spLocks/>
          </p:cNvSpPr>
          <p:nvPr/>
        </p:nvSpPr>
        <p:spPr>
          <a:xfrm>
            <a:off x="2745867" y="5495544"/>
            <a:ext cx="1810512" cy="48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App Store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6F4C11-6116-465A-9E01-CBEAEA072FD6}"/>
              </a:ext>
            </a:extLst>
          </p:cNvPr>
          <p:cNvSpPr txBox="1">
            <a:spLocks/>
          </p:cNvSpPr>
          <p:nvPr/>
        </p:nvSpPr>
        <p:spPr>
          <a:xfrm>
            <a:off x="7012338" y="5495544"/>
            <a:ext cx="3087855" cy="48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" panose="020B0603020204020204" pitchFamily="34" charset="0"/>
              <a:buChar char="•"/>
              <a:defRPr sz="2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"/>
              <a:defRPr sz="24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–"/>
              <a:defRPr sz="20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" panose="020B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Google Play Store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07822"/>
            <a:ext cx="9472943" cy="1442356"/>
          </a:xfrm>
        </p:spPr>
        <p:txBody>
          <a:bodyPr/>
          <a:lstStyle/>
          <a:p>
            <a:r>
              <a:rPr lang="en-US" dirty="0"/>
              <a:t>How to use this event template</a:t>
            </a:r>
          </a:p>
        </p:txBody>
      </p:sp>
    </p:spTree>
    <p:extLst>
      <p:ext uri="{BB962C8B-B14F-4D97-AF65-F5344CB8AC3E}">
        <p14:creationId xmlns:p14="http://schemas.microsoft.com/office/powerpoint/2010/main" val="2094710732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Font guidance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05" y="1464681"/>
            <a:ext cx="4894791" cy="245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67"/>
              </a:spcAft>
              <a:buSzPct val="90000"/>
            </a:pPr>
            <a:r>
              <a:rPr lang="en-US" sz="2333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Font family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67"/>
              </a:spcAft>
              <a:buSzPct val="90000"/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Only use the </a:t>
            </a:r>
            <a:r>
              <a:rPr lang="en-US" sz="1667" dirty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Amazon Ember Display font family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(with the exception of code, which should use </a:t>
            </a:r>
            <a:b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</a:br>
            <a:r>
              <a:rPr lang="en-US" sz="1667" dirty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Lucida Console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).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67"/>
              </a:spcAft>
              <a:buSzPct val="90000"/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 </a:t>
            </a:r>
            <a:r>
              <a:rPr lang="en-US" sz="1667" dirty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Amazon Ember Display Heavy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for titles, sentence case (sentence-style capitalization).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67"/>
              </a:spcAft>
              <a:buSzPct val="90000"/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 </a:t>
            </a:r>
            <a:r>
              <a:rPr lang="en-US" sz="1667" dirty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Amazon Ember Display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for slide text, sentence case.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53" y="1464681"/>
            <a:ext cx="5426983" cy="1710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67"/>
              </a:spcAft>
              <a:buSzPct val="90000"/>
            </a:pPr>
            <a:r>
              <a:rPr lang="en-US" sz="2333" dirty="0"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rPr>
              <a:t>Font styling</a:t>
            </a:r>
          </a:p>
          <a:p>
            <a:pPr>
              <a:spcAft>
                <a:spcPts val="667"/>
              </a:spcAft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Do not underline text that is not </a:t>
            </a:r>
            <a:r>
              <a:rPr lang="en-US" sz="1667" dirty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hyperlink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</a:t>
            </a:r>
          </a:p>
          <a:p>
            <a:pPr>
              <a:spcAft>
                <a:spcPts val="667"/>
              </a:spcAft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 font sizes that are at least 20 pt. for slide text and at least 12 pt. for diagrams.</a:t>
            </a:r>
          </a:p>
          <a:p>
            <a:pPr>
              <a:spcAft>
                <a:spcPts val="667"/>
              </a:spcAft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If using color for </a:t>
            </a:r>
            <a:r>
              <a:rPr lang="en-US" sz="1667" b="1" dirty="0">
                <a:solidFill>
                  <a:schemeClr val="accent4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emphasis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in text, use bold as well.</a:t>
            </a:r>
          </a:p>
        </p:txBody>
      </p:sp>
    </p:spTree>
    <p:extLst>
      <p:ext uri="{BB962C8B-B14F-4D97-AF65-F5344CB8AC3E}">
        <p14:creationId xmlns:p14="http://schemas.microsoft.com/office/powerpoint/2010/main" val="1116872684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804F7-176D-44E9-A4CD-1BE3214B5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286"/>
            <a:ext cx="11582400" cy="723899"/>
          </a:xfrm>
        </p:spPr>
        <p:txBody>
          <a:bodyPr/>
          <a:lstStyle/>
          <a:p>
            <a:r>
              <a:rPr lang="en-US" dirty="0"/>
              <a:t>Visual accessibility guidelines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C023F-43DE-482B-A1BA-AE8BA2F1C018}"/>
              </a:ext>
            </a:extLst>
          </p:cNvPr>
          <p:cNvSpPr txBox="1"/>
          <p:nvPr/>
        </p:nvSpPr>
        <p:spPr>
          <a:xfrm>
            <a:off x="304800" y="1241551"/>
            <a:ext cx="11305563" cy="181588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For visibility, use a minimum 20 </a:t>
            </a:r>
            <a:r>
              <a:rPr lang="en-US" sz="16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pt</a:t>
            </a:r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for slide text and 12 </a:t>
            </a:r>
            <a:r>
              <a:rPr lang="en-US" sz="16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pt</a:t>
            </a:r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for diagrams. For lines, use a minimum 1.5 </a:t>
            </a:r>
            <a:r>
              <a:rPr lang="en-US" sz="1600" dirty="0" err="1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pt</a:t>
            </a:r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line weight. </a:t>
            </a:r>
          </a:p>
          <a:p>
            <a:endParaRPr lang="en-US" sz="1600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Color also affects visibility. Text (or lines) and the background should have a contrast ratio of </a:t>
            </a:r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hlinkClick r:id="rId2"/>
              </a:rPr>
              <a:t>at least 4.5:1</a:t>
            </a:r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Generally, white or black on a strongly contrasting background is the best choice. </a:t>
            </a:r>
          </a:p>
          <a:p>
            <a:endParaRPr lang="en-US" sz="1600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r>
              <a:rPr lang="en-US" sz="1600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Avoid using color as a sole indicator of difference (for example, use labels in addition to color to differentiate lines).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3819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6D41D-4A3E-97E4-27F4-96E13B39C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9FF14-9300-F97C-5410-657FD498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79" y="304800"/>
            <a:ext cx="6653122" cy="638175"/>
          </a:xfrm>
        </p:spPr>
        <p:txBody>
          <a:bodyPr/>
          <a:lstStyle/>
          <a:p>
            <a:r>
              <a:rPr lang="en-GB" sz="3400">
                <a:solidFill>
                  <a:srgbClr val="FFC000"/>
                </a:solidFill>
              </a:rPr>
              <a:t>Customer demands</a:t>
            </a:r>
            <a:endParaRPr lang="en-US" sz="340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892D4-2CCE-007B-79D9-9934B570649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FF184B-6E6D-6A93-BB12-C6F4E2150BC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24BB4234-6E8A-A201-85A2-DAC72C351C9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458D06D3-7655-1E97-3F97-6F6FE244C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735152BB-C7F9-574B-A4F3-25974BB9A1F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FAA8B0B4-8CBD-5BE5-EE8F-2CF9AC04B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A0D2166C-9611-93BE-6570-DFC6B493413D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ABEBF-5223-4EC1-D83D-B6E0F403872E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F3013EE-2AE2-476C-8908-17C8C81F049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AFA7F0C2-FED3-82BC-1153-2B743337F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FA6D2F21-F151-D3E5-16AF-B730117307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8E5423F9-8D6C-7F15-285B-EECAFED7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BF90B8-2964-D46F-3165-AACC8C07D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763A0DAC-A114-3AF6-1DAC-59177FF72EB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24FFA359-6144-0304-E4BB-96BAE8451016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632A9E53-E1B1-6CA6-AE30-9CC6F6492E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AB7C5CC1-056F-AFEE-EC01-45A1BB24F5EB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C908AC9E-853A-B145-D374-1B0C9974B0A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4">
            <a:extLst>
              <a:ext uri="{FF2B5EF4-FFF2-40B4-BE49-F238E27FC236}">
                <a16:creationId xmlns:a16="http://schemas.microsoft.com/office/drawing/2014/main" id="{78E11B79-8306-3F14-B46B-6C8C1C13CA2D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B93659-DAB0-885F-C0CF-CA20B7FAF97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522F97E3-79D1-69CD-7299-5CAB1463F41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E6AF000D-A4CB-5DC5-465B-A8FF4F25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9FBBEA96-0150-45B5-84FD-21853527CE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0FCD9099-91EA-8AD6-2FF8-2B07A43E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024E7E65-B026-26E3-AD21-6208186B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4B4A37DA-2665-1E08-6B83-2438BC976671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31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F4B2340A-38FF-720D-344C-0BDD8714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D46A655F-409A-C395-29B1-7A9219F9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Content Placeholder 4">
            <a:extLst>
              <a:ext uri="{FF2B5EF4-FFF2-40B4-BE49-F238E27FC236}">
                <a16:creationId xmlns:a16="http://schemas.microsoft.com/office/drawing/2014/main" id="{88995D51-BD30-0C62-E80D-BB145579031E}"/>
              </a:ext>
            </a:extLst>
          </p:cNvPr>
          <p:cNvSpPr txBox="1">
            <a:spLocks/>
          </p:cNvSpPr>
          <p:nvPr/>
        </p:nvSpPr>
        <p:spPr>
          <a:xfrm>
            <a:off x="5234079" y="1253245"/>
            <a:ext cx="6653122" cy="5475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Internet access</a:t>
            </a:r>
          </a:p>
          <a:p>
            <a:endParaRPr lang="en-US"/>
          </a:p>
          <a:p>
            <a:r>
              <a:rPr lang="en-US"/>
              <a:t>Forward Proxy - secure the outgoing web traffic</a:t>
            </a:r>
          </a:p>
          <a:p>
            <a:endParaRPr lang="en-US"/>
          </a:p>
          <a:p>
            <a:r>
              <a:rPr lang="en-US"/>
              <a:t>Explicit and transparent capabilities of the proxy</a:t>
            </a:r>
          </a:p>
          <a:p>
            <a:endParaRPr lang="en-US"/>
          </a:p>
          <a:p>
            <a:r>
              <a:rPr lang="en-US"/>
              <a:t>Cost efficiency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Icons, logos, diagrams, images and links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9458" y="1463524"/>
            <a:ext cx="4852983" cy="5133265"/>
          </a:xfrm>
          <a:prstGeom prst="rect">
            <a:avLst/>
          </a:prstGeom>
          <a:noFill/>
        </p:spPr>
        <p:txBody>
          <a:bodyPr wrap="square" lIns="152400" tIns="121920" rIns="152400" bIns="121920" rtlCol="0">
            <a:spAutoFit/>
          </a:bodyPr>
          <a:lstStyle/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1667" dirty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Only use logos, icons, photos, screenshots, and illustrations that your company has permission (a license) from the copyright owner to use.</a:t>
            </a: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Keep slide diagrams as simple as possible; split content over several slides rather than forcing it all onto one.</a:t>
            </a: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 simple, subtle animations as needed to direct audience attention and clarify relationships. Avoid dramatic transitions or animations (such as “Random Bars,” “Dissolve,” or “Spin”).</a:t>
            </a: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display links as QR Codes if possible (</a:t>
            </a:r>
            <a:r>
              <a:rPr lang="en-US" sz="1667" dirty="0">
                <a:solidFill>
                  <a:srgbClr val="0070C0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QR Code Generator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). </a:t>
            </a:r>
          </a:p>
          <a:p>
            <a:pPr>
              <a:lnSpc>
                <a:spcPct val="90000"/>
              </a:lnSpc>
              <a:spcAft>
                <a:spcPts val="1500"/>
              </a:spcAft>
            </a:pPr>
            <a:r>
              <a:rPr lang="en-US" sz="1667" dirty="0">
                <a:solidFill>
                  <a:schemeClr val="accent6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Only use one QR Code per slide to make sure the audience is able to scan those, esp. if they are sitting in the back.</a:t>
            </a:r>
          </a:p>
          <a:p>
            <a:pPr>
              <a:lnSpc>
                <a:spcPct val="90000"/>
              </a:lnSpc>
              <a:spcAft>
                <a:spcPts val="1500"/>
              </a:spcAft>
            </a:pPr>
            <a:endParaRPr lang="en-US" sz="1667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05F717-A494-4CFA-9004-CB3674BB0A33}"/>
              </a:ext>
            </a:extLst>
          </p:cNvPr>
          <p:cNvCxnSpPr/>
          <p:nvPr/>
        </p:nvCxnSpPr>
        <p:spPr>
          <a:xfrm>
            <a:off x="5631830" y="1463524"/>
            <a:ext cx="0" cy="5038403"/>
          </a:xfrm>
          <a:prstGeom prst="line">
            <a:avLst/>
          </a:prstGeom>
          <a:ln w="19050" cap="rnd">
            <a:gradFill>
              <a:gsLst>
                <a:gs pos="0">
                  <a:schemeClr val="accent2"/>
                </a:gs>
                <a:gs pos="67000">
                  <a:schemeClr val="accent4"/>
                </a:gs>
              </a:gsLst>
              <a:lin ang="5400000" scaled="1"/>
            </a:gra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6240619-8357-4439-BBEA-CD5E3F27DEB5}"/>
              </a:ext>
            </a:extLst>
          </p:cNvPr>
          <p:cNvSpPr/>
          <p:nvPr/>
        </p:nvSpPr>
        <p:spPr>
          <a:xfrm>
            <a:off x="8435684" y="3491451"/>
            <a:ext cx="3011207" cy="785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speakers, download illustrations, icons, and AWS logos from the </a:t>
            </a:r>
            <a:r>
              <a:rPr lang="en-US" sz="1667" dirty="0">
                <a:solidFill>
                  <a:srgbClr val="EA5B1A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hlinkClick r:id="rId4"/>
              </a:rPr>
              <a:t>brand portal</a:t>
            </a:r>
            <a:r>
              <a:rPr lang="en-US" sz="1667" dirty="0">
                <a:solidFill>
                  <a:srgbClr val="EA5B1A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D34A9B-0F09-4D71-AD3F-16FF081CD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041" y="3326465"/>
            <a:ext cx="728328" cy="4356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95FE2E-25E9-4EA5-9E03-21FCFA8B1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27" y="3429001"/>
            <a:ext cx="1269397" cy="12757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5F25AC-DB25-4FC9-B853-2CDABE3839C4}"/>
              </a:ext>
            </a:extLst>
          </p:cNvPr>
          <p:cNvSpPr/>
          <p:nvPr/>
        </p:nvSpPr>
        <p:spPr>
          <a:xfrm>
            <a:off x="8435684" y="5126866"/>
            <a:ext cx="3386857" cy="1015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speakers, find licensed stock photography on </a:t>
            </a:r>
            <a:r>
              <a:rPr lang="en-US" sz="1667" dirty="0">
                <a:solidFill>
                  <a:srgbClr val="EA5B1A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hlinkClick r:id="rId7"/>
              </a:rPr>
              <a:t>Amazon Freeway</a:t>
            </a:r>
            <a:r>
              <a:rPr lang="en-US" sz="1667" dirty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or ask Event lead for content from </a:t>
            </a:r>
            <a:r>
              <a:rPr lang="en-US" sz="1667" dirty="0">
                <a:solidFill>
                  <a:srgbClr val="EA5B1A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hlinkClick r:id="rId8"/>
              </a:rPr>
              <a:t>Adobe Stock</a:t>
            </a:r>
            <a:endParaRPr lang="en-US" sz="1667" dirty="0"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54712C0-E830-4FF7-B7E8-3DEF81C6F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5684" y="1734360"/>
            <a:ext cx="3257021" cy="70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2400" tIns="121920" rIns="152400" bIns="121920" numCol="1" anchor="t" anchorCtr="0" compatLnSpc="1">
            <a:prstTxWarp prst="textNoShape">
              <a:avLst/>
            </a:prstTxWarp>
            <a:spAutoFit/>
          </a:bodyPr>
          <a:lstStyle>
            <a:lvl1pPr algn="l" defTabSz="1096963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90000"/>
              <a:buFont typeface="Amazon Ember" panose="020B0603020204020204" pitchFamily="34" charset="0"/>
              <a:defRPr sz="3200" kern="1200">
                <a:solidFill>
                  <a:schemeClr val="tx2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03225" algn="l" defTabSz="1096963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mazon Ember" panose="020B0603020204020204" pitchFamily="34" charset="0"/>
              <a:defRPr sz="2400" kern="1200">
                <a:solidFill>
                  <a:schemeClr val="tx2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671513" algn="l" defTabSz="1096963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mazon Ember" panose="020B0603020204020204" pitchFamily="34" charset="0"/>
              <a:defRPr sz="2400" kern="1200">
                <a:solidFill>
                  <a:schemeClr val="tx2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939800" algn="l" defTabSz="1096963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mazon Ember" panose="020B0603020204020204" pitchFamily="34" charset="0"/>
              <a:defRPr sz="2000" kern="1200">
                <a:solidFill>
                  <a:schemeClr val="tx2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4pPr>
            <a:lvl5pPr marL="1209675" algn="l" defTabSz="1096963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SzPct val="90000"/>
              <a:buFont typeface="Amazon Ember" panose="020B0603020204020204" pitchFamily="34" charset="0"/>
              <a:defRPr sz="2000" kern="1200">
                <a:solidFill>
                  <a:schemeClr val="tx2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5pPr>
            <a:lvl6pPr marL="3017513" indent="-274320" algn="l" defTabSz="1097278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53" indent="-274320" algn="l" defTabSz="1097278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792" indent="-274320" algn="l" defTabSz="1097278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32" indent="-274320" algn="l" defTabSz="1097278" rtl="0" eaLnBrk="1" latinLnBrk="0" hangingPunct="1">
              <a:spcBef>
                <a:spcPct val="20000"/>
              </a:spcBef>
              <a:buFont typeface="Amazon Ember" panose="020B0603020204020204" pitchFamily="34" charset="0"/>
              <a:buChar char="•"/>
              <a:defRPr sz="23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667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Download AWS architecture icons from the </a:t>
            </a:r>
            <a:r>
              <a:rPr lang="en-US" altLang="en-US" sz="1667" dirty="0">
                <a:solidFill>
                  <a:srgbClr val="EA5B1A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  <a:hlinkClick r:id="rId9"/>
              </a:rPr>
              <a:t>AWS website</a:t>
            </a:r>
            <a:endParaRPr lang="en-US" altLang="en-US" sz="1667" dirty="0">
              <a:solidFill>
                <a:srgbClr val="EA5B1A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C9C42A-A635-4549-AB5E-82F68AD322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1299" y="1553044"/>
            <a:ext cx="1885848" cy="10706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E294AC-C6BB-4158-830E-297DF4FA8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1300" y="5114166"/>
            <a:ext cx="1815224" cy="10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4246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how to use the template layouts</a:t>
            </a:r>
          </a:p>
        </p:txBody>
      </p:sp>
    </p:spTree>
    <p:extLst>
      <p:ext uri="{BB962C8B-B14F-4D97-AF65-F5344CB8AC3E}">
        <p14:creationId xmlns:p14="http://schemas.microsoft.com/office/powerpoint/2010/main" val="1340350542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2916" y="2400300"/>
            <a:ext cx="7690784" cy="1865508"/>
          </a:xfrm>
        </p:spPr>
        <p:txBody>
          <a:bodyPr/>
          <a:lstStyle/>
          <a:p>
            <a:r>
              <a:rPr lang="en-US" dirty="0"/>
              <a:t>Presentation slide examples for reference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Senior Solutions Architect</a:t>
            </a:r>
          </a:p>
          <a:p>
            <a:r>
              <a:rPr lang="en-US"/>
              <a:t>AnyCompany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XXX (he/him)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Principal Engineer</a:t>
            </a:r>
          </a:p>
          <a:p>
            <a:r>
              <a:rPr lang="en-US"/>
              <a:t>Example Corp.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Sponsored by </a:t>
            </a:r>
            <a:r>
              <a:rPr lang="en-US" dirty="0" err="1"/>
              <a:t>anycompany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XXX (she/her)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ABC229-S</a:t>
            </a:r>
          </a:p>
        </p:txBody>
      </p:sp>
    </p:spTree>
    <p:extLst>
      <p:ext uri="{BB962C8B-B14F-4D97-AF65-F5344CB8AC3E}">
        <p14:creationId xmlns:p14="http://schemas.microsoft.com/office/powerpoint/2010/main" val="2791548117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Where we were</a:t>
            </a:r>
          </a:p>
          <a:p>
            <a:r>
              <a:rPr lang="en-US" dirty="0"/>
              <a:t>Our roadmap to the solution</a:t>
            </a:r>
          </a:p>
          <a:p>
            <a:r>
              <a:rPr lang="en-US" dirty="0"/>
              <a:t>Key steps we took and decisions we made</a:t>
            </a:r>
          </a:p>
          <a:p>
            <a:r>
              <a:rPr lang="en-US" dirty="0"/>
              <a:t>How we solved the problem</a:t>
            </a:r>
          </a:p>
          <a:p>
            <a:r>
              <a:rPr lang="en-US" dirty="0"/>
              <a:t>Where we are today</a:t>
            </a:r>
          </a:p>
        </p:txBody>
      </p:sp>
    </p:spTree>
    <p:extLst>
      <p:ext uri="{BB962C8B-B14F-4D97-AF65-F5344CB8AC3E}">
        <p14:creationId xmlns:p14="http://schemas.microsoft.com/office/powerpoint/2010/main" val="261319210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customer-focused</a:t>
            </a:r>
          </a:p>
          <a:p>
            <a:r>
              <a:rPr lang="en-US" dirty="0"/>
              <a:t>Are true to the abstract</a:t>
            </a:r>
          </a:p>
          <a:p>
            <a:r>
              <a:rPr lang="en-US" dirty="0"/>
              <a:t>Tell a story</a:t>
            </a:r>
          </a:p>
          <a:p>
            <a:r>
              <a:rPr lang="en-US" dirty="0"/>
              <a:t>Provide clear takeaways</a:t>
            </a:r>
          </a:p>
          <a:p>
            <a:r>
              <a:rPr lang="en-US" dirty="0"/>
              <a:t>Have simple visuals and one message per slide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presentations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29BCC0D8-0441-4C02-9605-5AFEDA8E95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65333" y="0"/>
            <a:ext cx="5926667" cy="6858000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ED3752-4830-468B-BC09-C0EE3FC4052E}"/>
              </a:ext>
            </a:extLst>
          </p:cNvPr>
          <p:cNvSpPr/>
          <p:nvPr/>
        </p:nvSpPr>
        <p:spPr>
          <a:xfrm>
            <a:off x="6265333" y="0"/>
            <a:ext cx="5926667" cy="4470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91000">
                <a:schemeClr val="accent6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new thing creates two new questions and two new opportunities.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Jeff Bezos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Founder and Executive Chair of Amazon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E3F481F-882B-41C0-A5DA-3C5760BFF4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7400" y="1903276"/>
            <a:ext cx="309563" cy="30956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2171A9F-7E7C-498B-8E2A-C457F06C5D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15465" y="3119437"/>
            <a:ext cx="309563" cy="3095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61997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 ONE OF THESE preformatted TABLES AS A STARTING POINT OR MODEL FOR YOUR TABLE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9049903"/>
              </p:ext>
            </p:extLst>
          </p:nvPr>
        </p:nvGraphicFramePr>
        <p:xfrm>
          <a:off x="308769" y="1712383"/>
          <a:ext cx="11578431" cy="19011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66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2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9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285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Tables</a:t>
                      </a:r>
                    </a:p>
                  </a:txBody>
                  <a:tcPr marL="152400" marR="76200" marT="38105" marB="38105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Charts</a:t>
                      </a: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28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Main use</a:t>
                      </a: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Focus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 on data points</a:t>
                      </a:r>
                      <a:endParaRPr lang="en-US" sz="1800" dirty="0">
                        <a:solidFill>
                          <a:schemeClr val="tx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Focus on trends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 or relationships</a:t>
                      </a:r>
                      <a:endParaRPr lang="en-US" sz="1800" dirty="0">
                        <a:solidFill>
                          <a:schemeClr val="tx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28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Main benefit</a:t>
                      </a: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Precise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Visual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28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Second benefit</a:t>
                      </a: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Drill down on specific data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Simplify complex datasets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385902"/>
              </p:ext>
            </p:extLst>
          </p:nvPr>
        </p:nvGraphicFramePr>
        <p:xfrm>
          <a:off x="308770" y="3929100"/>
          <a:ext cx="11578432" cy="203132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94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1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46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810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Data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 tips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Table tips</a:t>
                      </a:r>
                    </a:p>
                  </a:txBody>
                  <a:tcPr marL="152400" marR="76200" marT="38105" marB="38105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Table formatting</a:t>
                      </a:r>
                    </a:p>
                  </a:txBody>
                  <a:tcPr marL="152400" marR="76200" marT="38105" marB="38105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tx1"/>
                          </a:solidFill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Table don’ts</a:t>
                      </a: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172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1800" kern="12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Be honest and precise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Remove clutter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Left align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Don’t use tiny text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172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1800" kern="12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Make a point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Emphasize</a:t>
                      </a:r>
                      <a:r>
                        <a:rPr lang="en-US" sz="1800" baseline="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 message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Use</a:t>
                      </a:r>
                      <a:r>
                        <a:rPr lang="en-US" sz="1800" baseline="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 consistent sizes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Don’t include it all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172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1800" kern="12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Use the right method</a:t>
                      </a:r>
                      <a:endParaRPr lang="en-US" sz="1800" kern="12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Keep</a:t>
                      </a:r>
                      <a:r>
                        <a:rPr lang="en-US" sz="1800" baseline="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 it short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Use visible colors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mazon Ember Display" panose="020F0603020204020204" pitchFamily="34" charset="0"/>
                          <a:ea typeface="Amazon Ember Display" panose="020F0603020204020204" pitchFamily="34" charset="0"/>
                          <a:cs typeface="Amazon Ember Display" panose="020F0603020204020204" pitchFamily="34" charset="0"/>
                        </a:rPr>
                        <a:t>Don’t overcomplicate</a:t>
                      </a:r>
                      <a:endParaRPr lang="en-US" sz="1800" dirty="0">
                        <a:solidFill>
                          <a:schemeClr val="bg1"/>
                        </a:solidFill>
                        <a:latin typeface="Amazon Ember Display" panose="020F0603020204020204" pitchFamily="34" charset="0"/>
                        <a:ea typeface="Amazon Ember Display" panose="020F0603020204020204" pitchFamily="34" charset="0"/>
                        <a:cs typeface="Amazon Ember Display" panose="020F0603020204020204" pitchFamily="34" charset="0"/>
                      </a:endParaRPr>
                    </a:p>
                  </a:txBody>
                  <a:tcPr marL="152400" marR="76200" marT="38105" marB="38105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8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Charts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519319260"/>
              </p:ext>
            </p:extLst>
          </p:nvPr>
        </p:nvGraphicFramePr>
        <p:xfrm>
          <a:off x="4027713" y="1691268"/>
          <a:ext cx="7571620" cy="4368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444500" y="1798108"/>
            <a:ext cx="3236025" cy="277063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60000">
                <a:schemeClr val="accent4"/>
              </a:gs>
              <a:gs pos="100000">
                <a:schemeClr val="accent5"/>
              </a:gs>
            </a:gsLst>
            <a:lin ang="81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228600" tIns="228600" rIns="228600" bIns="228600">
            <a:spAutoFit/>
          </a:bodyPr>
          <a:lstStyle/>
          <a:p>
            <a:pPr defTabSz="777029">
              <a:lnSpc>
                <a:spcPct val="90000"/>
              </a:lnSpc>
              <a:defRPr/>
            </a:pPr>
            <a:r>
              <a:rPr lang="en-US" sz="1667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To create a new chart, select </a:t>
            </a:r>
            <a:r>
              <a:rPr lang="en-US" sz="1667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Insert</a:t>
            </a:r>
            <a:r>
              <a:rPr lang="en-US" sz="1667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 tab &gt; </a:t>
            </a:r>
            <a:r>
              <a:rPr lang="en-US" sz="1667" b="1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Chart</a:t>
            </a:r>
            <a:r>
              <a:rPr lang="en-US" sz="1667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. Enter your data and adjust the font sizes to the minimum 12 pt. or larger.</a:t>
            </a:r>
          </a:p>
          <a:p>
            <a:pPr defTabSz="777029">
              <a:lnSpc>
                <a:spcPct val="90000"/>
              </a:lnSpc>
              <a:defRPr/>
            </a:pPr>
            <a:endParaRPr lang="en-US" sz="1667" dirty="0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defTabSz="777029">
              <a:lnSpc>
                <a:spcPct val="90000"/>
              </a:lnSpc>
              <a:defRPr/>
            </a:pPr>
            <a:r>
              <a:rPr lang="en-US" sz="1667" dirty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Use a bright color to emphasize the most important data. Use subtle colors for other data.</a:t>
            </a:r>
          </a:p>
        </p:txBody>
      </p:sp>
    </p:spTree>
    <p:extLst>
      <p:ext uri="{BB962C8B-B14F-4D97-AF65-F5344CB8AC3E}">
        <p14:creationId xmlns:p14="http://schemas.microsoft.com/office/powerpoint/2010/main" val="209548562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BEE80-5D68-7EF6-6C0B-62430ADB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ABDE2-AD57-D62F-58D9-E834407484C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FE6411-17E4-C6DF-F209-39F6C4CCD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B836D815-235E-6DF2-8E5F-AA84D60282E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118385C2-C9B0-08E8-4AC4-DC7142524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B3DAC428-6673-BD4F-E04E-FBD053B752E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3A9D5886-D9E1-DE50-B56E-DAD1F52D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178797-8D02-10F5-6918-C50059566FF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4FC30FE5-29CE-3E07-EFFD-E5E117B1C45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6584C8C5-4987-0A06-1163-F10330D9B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2CA4B91-F8FD-738E-8D4A-DD0E23DDA5D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DA9E00FC-6567-DBD2-4FD7-CC425523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E8AADB-1D41-678C-7009-33AD613E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F4251AF8-6850-07E9-B056-0ECD9A60334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654362EF-5001-BDBD-AF84-112B2464BD82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81C7C0BB-E0B2-33A0-91DA-D7911403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9AD308E7-20A7-FBB3-321D-4904D2E8D95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1190B033-1698-DF5A-9BAE-7EF6194918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7292CC5-B2B3-2ACE-210E-BD9A3F14C0E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DA889B33-50EA-A83B-EFF2-F18F4C5747B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73057F05-095C-962F-61EE-E50A730E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761B244C-371F-86A9-107E-7D9D108C26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6A858E19-CCE0-5CAC-3962-D09CD54F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A5E3F712-809E-6E5B-51FA-03106E3D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A0294D19-BF22-E031-9C82-802F9EB93178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39F21-EB45-1DB9-878E-A4ADEDA63085}"/>
              </a:ext>
            </a:extLst>
          </p:cNvPr>
          <p:cNvGrpSpPr>
            <a:grpSpLocks noChangeAspect="1"/>
          </p:cNvGrpSpPr>
          <p:nvPr/>
        </p:nvGrpSpPr>
        <p:grpSpPr>
          <a:xfrm>
            <a:off x="8514549" y="1422131"/>
            <a:ext cx="3747055" cy="5193362"/>
            <a:chOff x="8514549" y="1422131"/>
            <a:chExt cx="3747055" cy="5193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C943FCB-097F-B1AA-A77A-CA00E10BAF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A194050-E339-B5CC-2106-06BDC9C8FF32}"/>
                  </a:ext>
                </a:extLst>
              </p:cNvPr>
              <p:cNvGrpSpPr/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4E1ED01C-7B60-FB9E-8B68-ECEA4B0B7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955190" y="2246533"/>
                  <a:ext cx="2057400" cy="1259639"/>
                  <a:chOff x="8955190" y="2246533"/>
                  <a:chExt cx="2057400" cy="1259639"/>
                </a:xfrm>
              </p:grpSpPr>
              <p:sp>
                <p:nvSpPr>
                  <p:cNvPr id="47" name="Rectangle 10">
                    <a:extLst>
                      <a:ext uri="{FF2B5EF4-FFF2-40B4-BE49-F238E27FC236}">
                        <a16:creationId xmlns:a16="http://schemas.microsoft.com/office/drawing/2014/main" id="{99735DA3-E2A3-E11F-0D85-C5FF2A6AD496}"/>
                      </a:ext>
                    </a:extLst>
                  </p:cNvPr>
                  <p:cNvSpPr/>
                  <p:nvPr/>
                </p:nvSpPr>
                <p:spPr>
                  <a:xfrm>
                    <a:off x="8955190" y="2246533"/>
                    <a:ext cx="2057400" cy="1259639"/>
                  </a:xfrm>
                  <a:custGeom>
                    <a:avLst/>
                    <a:gdLst>
                      <a:gd name="f0" fmla="val 0"/>
                      <a:gd name="f1" fmla="val 2160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21600" h="21600">
                        <a:moveTo>
                          <a:pt x="f0" y="f0"/>
                        </a:moveTo>
                        <a:lnTo>
                          <a:pt x="f1" y="f0"/>
                        </a:lnTo>
                        <a:lnTo>
                          <a:pt x="f1" y="f1"/>
                        </a:lnTo>
                        <a:lnTo>
                          <a:pt x="f0" y="f1"/>
                        </a:lnTo>
                        <a:lnTo>
                          <a:pt x="f0" y="f0"/>
                        </a:lnTo>
                        <a:close/>
                      </a:path>
                    </a:pathLst>
                  </a:custGeom>
                  <a:noFill/>
                  <a:ln w="15840">
                    <a:solidFill>
                      <a:srgbClr val="27D9ED"/>
                    </a:solidFill>
                    <a:custDash>
                      <a:ds d="400000" sp="100000"/>
                    </a:custDash>
                    <a:miter/>
                  </a:ln>
                </p:spPr>
                <p:txBody>
                  <a:bodyPr vert="horz" wrap="square" lIns="502920" tIns="91440" rIns="90000" bIns="45720" anchor="t" anchorCtr="0" compatLnSpc="0">
                    <a:noAutofit/>
                  </a:bodyPr>
                  <a:lstStyle/>
                  <a:p>
                    <a:pPr marL="0" marR="0" lvl="0" indent="0" algn="l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/>
                    </a:pPr>
                    <a:r>
                      <a:rPr lang="sk-SK" sz="1000" b="0" i="0" u="none" strike="noStrike" kern="1200" spc="0">
                        <a:ln>
                          <a:noFill/>
                        </a:ln>
                        <a:latin typeface="Arial" pitchFamily="34"/>
                        <a:ea typeface="Microsoft YaHei" pitchFamily="2"/>
                        <a:cs typeface="Arial" pitchFamily="34"/>
                      </a:rPr>
                      <a:t>Public subnet</a:t>
                    </a:r>
                  </a:p>
                </p:txBody>
              </p:sp>
              <p:pic>
                <p:nvPicPr>
                  <p:cNvPr id="48" name="Graphic 5">
                    <a:extLst>
                      <a:ext uri="{FF2B5EF4-FFF2-40B4-BE49-F238E27FC236}">
                        <a16:creationId xmlns:a16="http://schemas.microsoft.com/office/drawing/2014/main" id="{D7B92C89-CB3C-2E83-FAE8-BD341AD341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lum/>
                    <a:alphaModFix/>
                  </a:blip>
                  <a:srcRect/>
                  <a:stretch>
                    <a:fillRect/>
                  </a:stretch>
                </p:blipFill>
                <p:spPr>
                  <a:xfrm>
                    <a:off x="8955190" y="2246533"/>
                    <a:ext cx="380520" cy="3805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" name="Picture 14">
                  <a:extLst>
                    <a:ext uri="{FF2B5EF4-FFF2-40B4-BE49-F238E27FC236}">
                      <a16:creationId xmlns:a16="http://schemas.microsoft.com/office/drawing/2014/main" id="{9ED8B12D-FD30-87BA-765E-7B2AA3A9B4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9680192" y="2583746"/>
                  <a:ext cx="536760" cy="536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" name="TextBox 47">
                <a:extLst>
                  <a:ext uri="{FF2B5EF4-FFF2-40B4-BE49-F238E27FC236}">
                    <a16:creationId xmlns:a16="http://schemas.microsoft.com/office/drawing/2014/main" id="{4ADD7D64-EADA-7A85-3101-7AA8D9D38DB9}"/>
                  </a:ext>
                </a:extLst>
              </p:cNvPr>
              <p:cNvSpPr/>
              <p:nvPr/>
            </p:nvSpPr>
            <p:spPr>
              <a:xfrm>
                <a:off x="9512792" y="3187466"/>
                <a:ext cx="1480679" cy="17222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NAT </a:t>
                </a:r>
                <a:r>
                  <a:rPr lang="sk-SK" sz="1100" b="0" i="0" u="none" strike="noStrike" kern="1200" spc="0" err="1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Gateway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</p:grp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89F738F7-32C3-B75E-30C8-C26147E808E5}"/>
                </a:ext>
              </a:extLst>
            </p:cNvPr>
            <p:cNvSpPr/>
            <p:nvPr/>
          </p:nvSpPr>
          <p:spPr>
            <a:xfrm>
              <a:off x="8514549" y="1644613"/>
              <a:ext cx="3225143" cy="4970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err="1">
                  <a:latin typeface="Arial" pitchFamily="34"/>
                  <a:ea typeface="Microsoft YaHei" pitchFamily="2"/>
                  <a:cs typeface="Arial" pitchFamily="34"/>
                </a:rPr>
                <a:t>O</a:t>
              </a:r>
              <a:r>
                <a:rPr lang="sk-SK" sz="1000" b="0" i="0" u="none" strike="noStrike" kern="1200" spc="0" err="1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utbound</a:t>
              </a: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 VPC</a:t>
              </a:r>
            </a:p>
          </p:txBody>
        </p:sp>
        <p:pic>
          <p:nvPicPr>
            <p:cNvPr id="50" name="Graphic 30">
              <a:extLst>
                <a:ext uri="{FF2B5EF4-FFF2-40B4-BE49-F238E27FC236}">
                  <a16:creationId xmlns:a16="http://schemas.microsoft.com/office/drawing/2014/main" id="{3C35551E-2A79-FF98-DB38-FEA3DCA8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14550" y="1644613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5CCC3AD3-3163-96BB-DD49-882FB74EE6BC}"/>
                </a:ext>
              </a:extLst>
            </p:cNvPr>
            <p:cNvGrpSpPr/>
            <p:nvPr/>
          </p:nvGrpSpPr>
          <p:grpSpPr>
            <a:xfrm>
              <a:off x="10780925" y="1422131"/>
              <a:ext cx="1480679" cy="682921"/>
              <a:chOff x="6889680" y="1207799"/>
              <a:chExt cx="1480679" cy="682921"/>
            </a:xfrm>
          </p:grpSpPr>
          <p:sp>
            <p:nvSpPr>
              <p:cNvPr id="52" name="Oval 16">
                <a:extLst>
                  <a:ext uri="{FF2B5EF4-FFF2-40B4-BE49-F238E27FC236}">
                    <a16:creationId xmlns:a16="http://schemas.microsoft.com/office/drawing/2014/main" id="{215ACE26-FE62-16FE-95B1-BD1C6FBA1F1E}"/>
                  </a:ext>
                </a:extLst>
              </p:cNvPr>
              <p:cNvSpPr/>
              <p:nvPr/>
            </p:nvSpPr>
            <p:spPr>
              <a:xfrm>
                <a:off x="7159679" y="1207799"/>
                <a:ext cx="512999" cy="541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2F1570"/>
              </a:solidFill>
              <a:ln w="12600">
                <a:solidFill>
                  <a:srgbClr val="120D45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sk-SK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53" name="Graphic 17">
                <a:extLst>
                  <a:ext uri="{FF2B5EF4-FFF2-40B4-BE49-F238E27FC236}">
                    <a16:creationId xmlns:a16="http://schemas.microsoft.com/office/drawing/2014/main" id="{2809804C-C472-7D05-0D22-9FA107E0B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159679" y="1207799"/>
                <a:ext cx="512999" cy="5414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" name="TextBox 25">
                <a:extLst>
                  <a:ext uri="{FF2B5EF4-FFF2-40B4-BE49-F238E27FC236}">
                    <a16:creationId xmlns:a16="http://schemas.microsoft.com/office/drawing/2014/main" id="{314D2A14-CE35-6C78-C35A-FEE05165F8E3}"/>
                  </a:ext>
                </a:extLst>
              </p:cNvPr>
              <p:cNvSpPr/>
              <p:nvPr/>
            </p:nvSpPr>
            <p:spPr>
              <a:xfrm>
                <a:off x="6889680" y="1722960"/>
                <a:ext cx="1480679" cy="167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rial" pitchFamily="18"/>
                    <a:ea typeface="Microsoft YaHei" pitchFamily="2"/>
                    <a:cs typeface="Lucida Sans" pitchFamily="2"/>
                  </a:rPr>
                  <a:t>Internet Gateway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0E5C25-2AA3-4B5B-F181-EBC7AB8EF024}"/>
              </a:ext>
            </a:extLst>
          </p:cNvPr>
          <p:cNvGrpSpPr>
            <a:grpSpLocks noChangeAspect="1"/>
          </p:cNvGrpSpPr>
          <p:nvPr/>
        </p:nvGrpSpPr>
        <p:grpSpPr>
          <a:xfrm>
            <a:off x="451038" y="4544517"/>
            <a:ext cx="1520719" cy="890436"/>
            <a:chOff x="451038" y="4544517"/>
            <a:chExt cx="1520719" cy="890436"/>
          </a:xfrm>
        </p:grpSpPr>
        <p:sp>
          <p:nvSpPr>
            <p:cNvPr id="55" name="Rectangle 26">
              <a:extLst>
                <a:ext uri="{FF2B5EF4-FFF2-40B4-BE49-F238E27FC236}">
                  <a16:creationId xmlns:a16="http://schemas.microsoft.com/office/drawing/2014/main" id="{8B7A7ABC-FD9D-6C9E-0BE4-7125790FC1B4}"/>
                </a:ext>
              </a:extLst>
            </p:cNvPr>
            <p:cNvSpPr/>
            <p:nvPr/>
          </p:nvSpPr>
          <p:spPr>
            <a:xfrm>
              <a:off x="452302" y="4550332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Picture 5">
              <a:extLst>
                <a:ext uri="{FF2B5EF4-FFF2-40B4-BE49-F238E27FC236}">
                  <a16:creationId xmlns:a16="http://schemas.microsoft.com/office/drawing/2014/main" id="{F2A04600-3BDE-E53D-B58D-F43B2A30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27030" y="4858437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raphic 28">
              <a:extLst>
                <a:ext uri="{FF2B5EF4-FFF2-40B4-BE49-F238E27FC236}">
                  <a16:creationId xmlns:a16="http://schemas.microsoft.com/office/drawing/2014/main" id="{7C98BA84-1317-E443-1EA8-C06EE4047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51038" y="4544517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39">
              <a:extLst>
                <a:ext uri="{FF2B5EF4-FFF2-40B4-BE49-F238E27FC236}">
                  <a16:creationId xmlns:a16="http://schemas.microsoft.com/office/drawing/2014/main" id="{B8800AA6-4910-1BF6-6E5B-38169803998C}"/>
                </a:ext>
              </a:extLst>
            </p:cNvPr>
            <p:cNvSpPr/>
            <p:nvPr/>
          </p:nvSpPr>
          <p:spPr>
            <a:xfrm>
              <a:off x="526884" y="5246816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320A9-A1D8-50DB-6B96-32B8C33B4625}"/>
              </a:ext>
            </a:extLst>
          </p:cNvPr>
          <p:cNvGrpSpPr>
            <a:grpSpLocks noChangeAspect="1"/>
          </p:cNvGrpSpPr>
          <p:nvPr/>
        </p:nvGrpSpPr>
        <p:grpSpPr>
          <a:xfrm>
            <a:off x="474262" y="1877588"/>
            <a:ext cx="1520719" cy="890436"/>
            <a:chOff x="474262" y="1877588"/>
            <a:chExt cx="1520719" cy="890436"/>
          </a:xfrm>
        </p:grpSpPr>
        <p:sp>
          <p:nvSpPr>
            <p:cNvPr id="59" name="Rectangle 26">
              <a:extLst>
                <a:ext uri="{FF2B5EF4-FFF2-40B4-BE49-F238E27FC236}">
                  <a16:creationId xmlns:a16="http://schemas.microsoft.com/office/drawing/2014/main" id="{EB24C37E-2824-4D00-F06C-66BDB2540D7C}"/>
                </a:ext>
              </a:extLst>
            </p:cNvPr>
            <p:cNvSpPr/>
            <p:nvPr/>
          </p:nvSpPr>
          <p:spPr>
            <a:xfrm>
              <a:off x="475526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0" name="Picture 5">
              <a:extLst>
                <a:ext uri="{FF2B5EF4-FFF2-40B4-BE49-F238E27FC236}">
                  <a16:creationId xmlns:a16="http://schemas.microsoft.com/office/drawing/2014/main" id="{A3457B7D-D2AC-2295-9F7F-BBCA9C4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50254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raphic 28">
              <a:extLst>
                <a:ext uri="{FF2B5EF4-FFF2-40B4-BE49-F238E27FC236}">
                  <a16:creationId xmlns:a16="http://schemas.microsoft.com/office/drawing/2014/main" id="{2EEF3737-5B94-905E-19C6-AD33EC27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74262" y="1877588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Box 39">
              <a:extLst>
                <a:ext uri="{FF2B5EF4-FFF2-40B4-BE49-F238E27FC236}">
                  <a16:creationId xmlns:a16="http://schemas.microsoft.com/office/drawing/2014/main" id="{AD1F1AFC-A875-2798-3CEF-EB5E6BCFEA07}"/>
                </a:ext>
              </a:extLst>
            </p:cNvPr>
            <p:cNvSpPr/>
            <p:nvPr/>
          </p:nvSpPr>
          <p:spPr>
            <a:xfrm>
              <a:off x="550108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pic>
        <p:nvPicPr>
          <p:cNvPr id="65" name="Graphic 28">
            <a:extLst>
              <a:ext uri="{FF2B5EF4-FFF2-40B4-BE49-F238E27FC236}">
                <a16:creationId xmlns:a16="http://schemas.microsoft.com/office/drawing/2014/main" id="{2218635D-4EFC-DECF-5838-5C2119DF97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BFB3BB-5C9E-19B7-82F9-8E2C50466990}"/>
              </a:ext>
            </a:extLst>
          </p:cNvPr>
          <p:cNvGrpSpPr>
            <a:grpSpLocks noChangeAspect="1"/>
          </p:cNvGrpSpPr>
          <p:nvPr/>
        </p:nvGrpSpPr>
        <p:grpSpPr>
          <a:xfrm>
            <a:off x="2887247" y="1883403"/>
            <a:ext cx="1519455" cy="884621"/>
            <a:chOff x="2887247" y="1883403"/>
            <a:chExt cx="1519455" cy="884621"/>
          </a:xfrm>
        </p:grpSpPr>
        <p:sp>
          <p:nvSpPr>
            <p:cNvPr id="63" name="Rectangle 26">
              <a:extLst>
                <a:ext uri="{FF2B5EF4-FFF2-40B4-BE49-F238E27FC236}">
                  <a16:creationId xmlns:a16="http://schemas.microsoft.com/office/drawing/2014/main" id="{51FF2821-907E-E247-2625-0DBA516BA7C4}"/>
                </a:ext>
              </a:extLst>
            </p:cNvPr>
            <p:cNvSpPr/>
            <p:nvPr/>
          </p:nvSpPr>
          <p:spPr>
            <a:xfrm>
              <a:off x="2887247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4" name="Picture 5">
              <a:extLst>
                <a:ext uri="{FF2B5EF4-FFF2-40B4-BE49-F238E27FC236}">
                  <a16:creationId xmlns:a16="http://schemas.microsoft.com/office/drawing/2014/main" id="{E42FD5B7-1FBD-467D-D675-725E87F5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TextBox 39">
              <a:extLst>
                <a:ext uri="{FF2B5EF4-FFF2-40B4-BE49-F238E27FC236}">
                  <a16:creationId xmlns:a16="http://schemas.microsoft.com/office/drawing/2014/main" id="{720E52FE-C04B-456A-E3D3-A1C4C0F61C76}"/>
                </a:ext>
              </a:extLst>
            </p:cNvPr>
            <p:cNvSpPr/>
            <p:nvPr/>
          </p:nvSpPr>
          <p:spPr>
            <a:xfrm>
              <a:off x="2961829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99B8C5-DD5B-16B6-B2E0-5371D304C464}"/>
              </a:ext>
            </a:extLst>
          </p:cNvPr>
          <p:cNvGrpSpPr>
            <a:grpSpLocks noChangeAspect="1"/>
          </p:cNvGrpSpPr>
          <p:nvPr/>
        </p:nvGrpSpPr>
        <p:grpSpPr>
          <a:xfrm>
            <a:off x="2885983" y="4546224"/>
            <a:ext cx="1520719" cy="890436"/>
            <a:chOff x="2885983" y="4546224"/>
            <a:chExt cx="1520719" cy="890436"/>
          </a:xfrm>
        </p:grpSpPr>
        <p:sp>
          <p:nvSpPr>
            <p:cNvPr id="67" name="Rectangle 26">
              <a:extLst>
                <a:ext uri="{FF2B5EF4-FFF2-40B4-BE49-F238E27FC236}">
                  <a16:creationId xmlns:a16="http://schemas.microsoft.com/office/drawing/2014/main" id="{723019EF-5BA5-9819-8AB1-D49B43402E33}"/>
                </a:ext>
              </a:extLst>
            </p:cNvPr>
            <p:cNvSpPr/>
            <p:nvPr/>
          </p:nvSpPr>
          <p:spPr>
            <a:xfrm>
              <a:off x="2887247" y="4552039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8" name="Picture 5">
              <a:extLst>
                <a:ext uri="{FF2B5EF4-FFF2-40B4-BE49-F238E27FC236}">
                  <a16:creationId xmlns:a16="http://schemas.microsoft.com/office/drawing/2014/main" id="{2BCF42B5-6EC1-AC47-86C0-21619C10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4860144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raphic 28">
              <a:extLst>
                <a:ext uri="{FF2B5EF4-FFF2-40B4-BE49-F238E27FC236}">
                  <a16:creationId xmlns:a16="http://schemas.microsoft.com/office/drawing/2014/main" id="{A6DD5385-9C31-506F-190C-6F51AA77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885983" y="4546224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TextBox 39">
              <a:extLst>
                <a:ext uri="{FF2B5EF4-FFF2-40B4-BE49-F238E27FC236}">
                  <a16:creationId xmlns:a16="http://schemas.microsoft.com/office/drawing/2014/main" id="{95D96267-246A-F4D7-8A86-EBE825F7FF83}"/>
                </a:ext>
              </a:extLst>
            </p:cNvPr>
            <p:cNvSpPr/>
            <p:nvPr/>
          </p:nvSpPr>
          <p:spPr>
            <a:xfrm>
              <a:off x="2961829" y="5248523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C359B0A-E75A-4201-7B6E-016814C0BD0A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8C1CF7-BC4A-DC72-14F3-3975EC5D21FF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42A25B-1793-073F-1D1F-07AEF3341D8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01CB475-FBC9-4013-8CEC-CB08CB7D065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676EF49-3C7E-4072-34D8-648BBEC82976}"/>
              </a:ext>
            </a:extLst>
          </p:cNvPr>
          <p:cNvCxnSpPr>
            <a:stCxn id="56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C52156D-FA21-5001-8E7E-AFF3960B4900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274EE8-6497-33BE-9698-68541C1C9DAD}"/>
              </a:ext>
            </a:extLst>
          </p:cNvPr>
          <p:cNvCxnSpPr>
            <a:stCxn id="68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696EBBE-B4EA-6BF5-B838-5A8B8F50C747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C12A6E2-B619-D20A-4F96-99B9E80BC35D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id="{40B3EE45-9DB9-ABA5-C1D9-566B81739D92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4" name="Picture 13">
            <a:extLst>
              <a:ext uri="{FF2B5EF4-FFF2-40B4-BE49-F238E27FC236}">
                <a16:creationId xmlns:a16="http://schemas.microsoft.com/office/drawing/2014/main" id="{9CF89A4C-E09F-322E-D4E6-178DF7BBC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FCF13E6-323F-5E4E-6C13-70338254DE34}"/>
              </a:ext>
            </a:extLst>
          </p:cNvPr>
          <p:cNvGrpSpPr>
            <a:grpSpLocks noChangeAspect="1"/>
          </p:cNvGrpSpPr>
          <p:nvPr/>
        </p:nvGrpSpPr>
        <p:grpSpPr>
          <a:xfrm>
            <a:off x="8998093" y="5195653"/>
            <a:ext cx="2058840" cy="1267919"/>
            <a:chOff x="8998093" y="5195653"/>
            <a:chExt cx="2058840" cy="1267919"/>
          </a:xfrm>
        </p:grpSpPr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58F3DA48-AD4F-4C72-D52D-DC4B7F1B3DC6}"/>
                </a:ext>
              </a:extLst>
            </p:cNvPr>
            <p:cNvSpPr/>
            <p:nvPr/>
          </p:nvSpPr>
          <p:spPr>
            <a:xfrm>
              <a:off x="8999533" y="5203933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1" name="Graphic 36">
              <a:extLst>
                <a:ext uri="{FF2B5EF4-FFF2-40B4-BE49-F238E27FC236}">
                  <a16:creationId xmlns:a16="http://schemas.microsoft.com/office/drawing/2014/main" id="{4B5236A3-E828-AE9A-7AF8-A082C082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98093" y="5195653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Box 40">
              <a:extLst>
                <a:ext uri="{FF2B5EF4-FFF2-40B4-BE49-F238E27FC236}">
                  <a16:creationId xmlns:a16="http://schemas.microsoft.com/office/drawing/2014/main" id="{92BC5FA0-36DA-5DDF-10FA-4068D50D0D90}"/>
                </a:ext>
              </a:extLst>
            </p:cNvPr>
            <p:cNvSpPr/>
            <p:nvPr/>
          </p:nvSpPr>
          <p:spPr>
            <a:xfrm>
              <a:off x="9029773" y="6195373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 Gateway att.</a:t>
              </a:r>
            </a:p>
          </p:txBody>
        </p:sp>
        <p:pic>
          <p:nvPicPr>
            <p:cNvPr id="85" name="Picture 5">
              <a:extLst>
                <a:ext uri="{FF2B5EF4-FFF2-40B4-BE49-F238E27FC236}">
                  <a16:creationId xmlns:a16="http://schemas.microsoft.com/office/drawing/2014/main" id="{6A478620-043E-B04A-FB2D-3D51E9D8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203971" y="5633276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TextBox 24">
            <a:extLst>
              <a:ext uri="{FF2B5EF4-FFF2-40B4-BE49-F238E27FC236}">
                <a16:creationId xmlns:a16="http://schemas.microsoft.com/office/drawing/2014/main" id="{E752EC9F-4045-C4F7-55E1-82FE116AAE75}"/>
              </a:ext>
            </a:extLst>
          </p:cNvPr>
          <p:cNvSpPr/>
          <p:nvPr/>
        </p:nvSpPr>
        <p:spPr>
          <a:xfrm>
            <a:off x="564620" y="4193727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ECS</a:t>
            </a:r>
          </a:p>
        </p:txBody>
      </p:sp>
      <p:sp>
        <p:nvSpPr>
          <p:cNvPr id="87" name="TextBox 24">
            <a:extLst>
              <a:ext uri="{FF2B5EF4-FFF2-40B4-BE49-F238E27FC236}">
                <a16:creationId xmlns:a16="http://schemas.microsoft.com/office/drawing/2014/main" id="{DB4E1231-1BF5-EC5D-7F5C-37FFD5A48275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pic>
        <p:nvPicPr>
          <p:cNvPr id="88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E931FE6D-FBAE-187C-021F-68693FDB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97E5F3DC-AD03-8209-759E-281376E5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997443DF-745F-25EC-8299-02FC29C27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8">
            <a:extLst>
              <a:ext uri="{FF2B5EF4-FFF2-40B4-BE49-F238E27FC236}">
                <a16:creationId xmlns:a16="http://schemas.microsoft.com/office/drawing/2014/main" id="{1C5906A0-3939-DBC0-312E-EB440E5DBB8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B33973F-A8AD-AC3E-E15F-55D25AA6FB1E}"/>
              </a:ext>
            </a:extLst>
          </p:cNvPr>
          <p:cNvGrpSpPr>
            <a:grpSpLocks noChangeAspect="1"/>
          </p:cNvGrpSpPr>
          <p:nvPr/>
        </p:nvGrpSpPr>
        <p:grpSpPr>
          <a:xfrm>
            <a:off x="4877484" y="3089968"/>
            <a:ext cx="2838410" cy="3542007"/>
            <a:chOff x="4877484" y="3089968"/>
            <a:chExt cx="2838410" cy="3542007"/>
          </a:xfrm>
        </p:grpSpPr>
        <p:sp>
          <p:nvSpPr>
            <p:cNvPr id="105" name="Oval 16">
              <a:extLst>
                <a:ext uri="{FF2B5EF4-FFF2-40B4-BE49-F238E27FC236}">
                  <a16:creationId xmlns:a16="http://schemas.microsoft.com/office/drawing/2014/main" id="{683539E6-2C72-90D7-E022-5AEE7C0DA0E4}"/>
                </a:ext>
              </a:extLst>
            </p:cNvPr>
            <p:cNvSpPr/>
            <p:nvPr/>
          </p:nvSpPr>
          <p:spPr>
            <a:xfrm>
              <a:off x="6484378" y="5659177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A704F77-3CBF-D9A5-535A-B0F3849AE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7484" y="3089968"/>
              <a:ext cx="2838410" cy="3542007"/>
              <a:chOff x="4877484" y="3089968"/>
              <a:chExt cx="2838410" cy="3542007"/>
            </a:xfrm>
          </p:grpSpPr>
          <p:sp>
            <p:nvSpPr>
              <p:cNvPr id="94" name="Rectangle 8">
                <a:extLst>
                  <a:ext uri="{FF2B5EF4-FFF2-40B4-BE49-F238E27FC236}">
                    <a16:creationId xmlns:a16="http://schemas.microsoft.com/office/drawing/2014/main" id="{8EE461D9-F079-7D5C-7C65-357D9E789238}"/>
                  </a:ext>
                </a:extLst>
              </p:cNvPr>
              <p:cNvSpPr/>
              <p:nvPr/>
            </p:nvSpPr>
            <p:spPr>
              <a:xfrm>
                <a:off x="4885214" y="3093238"/>
                <a:ext cx="2830680" cy="353873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8C4FFF"/>
                </a:solidFill>
                <a:prstDash val="solid"/>
                <a:miter/>
              </a:ln>
            </p:spPr>
            <p:txBody>
              <a:bodyPr vert="horz" wrap="square" lIns="502920" tIns="91440" rIns="90000" bIns="4500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Service VPC</a:t>
                </a:r>
              </a:p>
            </p:txBody>
          </p:sp>
          <p:pic>
            <p:nvPicPr>
              <p:cNvPr id="95" name="Graphic 9">
                <a:extLst>
                  <a:ext uri="{FF2B5EF4-FFF2-40B4-BE49-F238E27FC236}">
                    <a16:creationId xmlns:a16="http://schemas.microsoft.com/office/drawing/2014/main" id="{FC3A0071-32C6-64C6-4D56-66C8310A5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77484" y="3089968"/>
                <a:ext cx="427680" cy="4510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Picture 2" descr="(icon)">
                <a:extLst>
                  <a:ext uri="{FF2B5EF4-FFF2-40B4-BE49-F238E27FC236}">
                    <a16:creationId xmlns:a16="http://schemas.microsoft.com/office/drawing/2014/main" id="{5BA276C6-642F-B17C-7FCD-1348C84640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0500" y="3768905"/>
                <a:ext cx="494500" cy="49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TextBox 39">
                <a:extLst>
                  <a:ext uri="{FF2B5EF4-FFF2-40B4-BE49-F238E27FC236}">
                    <a16:creationId xmlns:a16="http://schemas.microsoft.com/office/drawing/2014/main" id="{A666A45D-B0F1-063D-B384-B7FC36C7A800}"/>
                  </a:ext>
                </a:extLst>
              </p:cNvPr>
              <p:cNvSpPr/>
              <p:nvPr/>
            </p:nvSpPr>
            <p:spPr>
              <a:xfrm>
                <a:off x="5131791" y="4340242"/>
                <a:ext cx="2480108" cy="35343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lvl="0">
                  <a:defRPr sz="1800"/>
                </a:pP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Log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gathering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 and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Analytics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:</a:t>
                </a:r>
              </a:p>
              <a:p>
                <a:pPr lvl="0">
                  <a:defRPr sz="1800"/>
                </a:pP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Athena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, etc... 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98" name="Picture 4" descr="(icon)">
                <a:extLst>
                  <a:ext uri="{FF2B5EF4-FFF2-40B4-BE49-F238E27FC236}">
                    <a16:creationId xmlns:a16="http://schemas.microsoft.com/office/drawing/2014/main" id="{03139E5F-F9F7-B2FD-ED7E-0C0543AA20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1285" y="3778575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6" descr="(icon)">
                <a:extLst>
                  <a:ext uri="{FF2B5EF4-FFF2-40B4-BE49-F238E27FC236}">
                    <a16:creationId xmlns:a16="http://schemas.microsoft.com/office/drawing/2014/main" id="{148621C2-96B8-05F5-35D1-7BE8DCFF81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1915" y="3781629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Rectangle 26">
                <a:extLst>
                  <a:ext uri="{FF2B5EF4-FFF2-40B4-BE49-F238E27FC236}">
                    <a16:creationId xmlns:a16="http://schemas.microsoft.com/office/drawing/2014/main" id="{485020EE-A274-6D9A-820C-7FE609B3886B}"/>
                  </a:ext>
                </a:extLst>
              </p:cNvPr>
              <p:cNvSpPr/>
              <p:nvPr/>
            </p:nvSpPr>
            <p:spPr>
              <a:xfrm>
                <a:off x="5152961" y="5177627"/>
                <a:ext cx="2057400" cy="125963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7AA116"/>
                </a:solidFill>
                <a:custDash>
                  <a:ds d="400000" sp="100000"/>
                </a:custDash>
                <a:miter/>
              </a:ln>
            </p:spPr>
            <p:txBody>
              <a:bodyPr vert="horz" wrap="square" lIns="502920" tIns="91440" rIns="90000" bIns="4572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Private subnet</a:t>
                </a:r>
              </a:p>
            </p:txBody>
          </p:sp>
          <p:pic>
            <p:nvPicPr>
              <p:cNvPr id="102" name="Graphic 28">
                <a:extLst>
                  <a:ext uri="{FF2B5EF4-FFF2-40B4-BE49-F238E27FC236}">
                    <a16:creationId xmlns:a16="http://schemas.microsoft.com/office/drawing/2014/main" id="{2C703FFA-1289-29BE-BB44-C444B78A9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5151161" y="5169347"/>
                <a:ext cx="380520" cy="3805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Picture 5">
                <a:extLst>
                  <a:ext uri="{FF2B5EF4-FFF2-40B4-BE49-F238E27FC236}">
                    <a16:creationId xmlns:a16="http://schemas.microsoft.com/office/drawing/2014/main" id="{07B350E4-63D2-07AA-8B6F-D6DED505A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6456161" y="5637707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" name="Title 3">
            <a:extLst>
              <a:ext uri="{FF2B5EF4-FFF2-40B4-BE49-F238E27FC236}">
                <a16:creationId xmlns:a16="http://schemas.microsoft.com/office/drawing/2014/main" id="{9B7C240B-854E-F79B-5472-7A62FD21A026}"/>
              </a:ext>
            </a:extLst>
          </p:cNvPr>
          <p:cNvSpPr txBox="1">
            <a:spLocks/>
          </p:cNvSpPr>
          <p:nvPr/>
        </p:nvSpPr>
        <p:spPr>
          <a:xfrm>
            <a:off x="5251386" y="389906"/>
            <a:ext cx="6653122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>
                <a:solidFill>
                  <a:srgbClr val="FFC000"/>
                </a:solidFill>
              </a:rPr>
              <a:t>Internet access</a:t>
            </a:r>
            <a:endParaRPr lang="en-US" sz="34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0B21E-45D5-D75C-F572-5A35F217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10F68-90EC-591B-A8F9-F27A4947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>
                <a:solidFill>
                  <a:srgbClr val="FFC000"/>
                </a:solidFill>
              </a:rPr>
              <a:t>Forward Proxy 101</a:t>
            </a:r>
          </a:p>
        </p:txBody>
      </p:sp>
    </p:spTree>
    <p:extLst>
      <p:ext uri="{BB962C8B-B14F-4D97-AF65-F5344CB8AC3E}">
        <p14:creationId xmlns:p14="http://schemas.microsoft.com/office/powerpoint/2010/main" val="42557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 xmlns:a14="http://schemas.microsoft.com/office/drawing/2010/main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977F3-27B1-2986-AF0F-FE60E32E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84115D-3A02-92D7-E5F8-728E0499AD3F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F5E96F1-2F6B-C427-D356-0EB1F59B3F06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F5A5D309-91AE-BA76-22F1-956536003083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771E64B7-0FB9-6122-0D5B-78B3EF29185F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23038578-A0A2-E12D-5628-137A4A996DFD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9B9F4827-5BEC-2899-4C2C-CF97F73F6FD9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C2ECBE36-68BC-910B-C369-22246E590E7E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C389DA7-3A8D-27B2-591D-BC6C81C1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14087A53-38B4-7F54-1306-CD6C16A2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2F8BFFF1-1E16-1CCB-2530-F25E16673340}"/>
              </a:ext>
            </a:extLst>
          </p:cNvPr>
          <p:cNvSpPr/>
          <p:nvPr/>
        </p:nvSpPr>
        <p:spPr>
          <a:xfrm>
            <a:off x="9537549" y="4848612"/>
            <a:ext cx="2206095" cy="380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2593E6-D5DF-7A16-1A1B-F50A0122A120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3309E976-304C-D919-B579-C7EF77BF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3B946B8-C586-C149-6344-087E0BF5BEE0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D5F92-1B1D-6678-EAC5-4F887E19D768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E2D459CF-C8D9-564B-DA66-2D541E1C347F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3443CABF-404C-D522-090A-48CE3048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60C3A06D-EB5D-459C-7B12-D10B9AA576FD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EA79DCF9-A8A9-43FC-A87C-F45A75D20747}"/>
              </a:ext>
            </a:extLst>
          </p:cNvPr>
          <p:cNvSpPr/>
          <p:nvPr/>
        </p:nvSpPr>
        <p:spPr>
          <a:xfrm>
            <a:off x="2629338" y="1682130"/>
            <a:ext cx="3906153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>
                <a:lumMod val="65000"/>
              </a:schemeClr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Arial" pitchFamily="34"/>
                <a:ea typeface="Microsoft YaHei" pitchFamily="2"/>
                <a:cs typeface="Arial" pitchFamily="34"/>
              </a:rPr>
              <a:t>Data Center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4FCBB9EB-A3CD-555C-9AA7-7502435D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rgbClr val="FFC000"/>
                </a:solidFill>
              </a:rPr>
              <a:t>The concept of Forward Proxy</a:t>
            </a:r>
          </a:p>
        </p:txBody>
      </p:sp>
      <p:pic>
        <p:nvPicPr>
          <p:cNvPr id="49" name="Picture 47">
            <a:extLst>
              <a:ext uri="{FF2B5EF4-FFF2-40B4-BE49-F238E27FC236}">
                <a16:creationId xmlns:a16="http://schemas.microsoft.com/office/drawing/2014/main" id="{6C863684-1325-5557-C6F9-9B31D982A2C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8158" y="4989667"/>
            <a:ext cx="847079" cy="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3D Model 53">
            <a:extLst>
              <a:ext uri="{FF2B5EF4-FFF2-40B4-BE49-F238E27FC236}">
                <a16:creationId xmlns:a16="http://schemas.microsoft.com/office/drawing/2014/main" id="{ACC4A022-75EF-725D-52FA-27E198A843C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2627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3D Model 54">
            <a:extLst>
              <a:ext uri="{FF2B5EF4-FFF2-40B4-BE49-F238E27FC236}">
                <a16:creationId xmlns:a16="http://schemas.microsoft.com/office/drawing/2014/main" id="{E5D9993D-D1D7-53D5-5572-7D0542F396C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3752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raphic 54" descr="Corporate data center group icon. ">
            <a:extLst>
              <a:ext uri="{FF2B5EF4-FFF2-40B4-BE49-F238E27FC236}">
                <a16:creationId xmlns:a16="http://schemas.microsoft.com/office/drawing/2014/main" id="{B26A62A4-434E-3BEF-7B75-1B5D56A4B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653153" y="169927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 xmlns:a16="http://schemas.microsoft.com/office/drawing/2014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ummits_2022">
  <a:themeElements>
    <a:clrScheme name="2022-07 AWS Color RGB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232F3E"/>
      </a:accent1>
      <a:accent2>
        <a:srgbClr val="330066"/>
      </a:accent2>
      <a:accent3>
        <a:srgbClr val="DF2A5D"/>
      </a:accent3>
      <a:accent4>
        <a:srgbClr val="7C5AED"/>
      </a:accent4>
      <a:accent5>
        <a:srgbClr val="7CE8F4"/>
      </a:accent5>
      <a:accent6>
        <a:srgbClr val="FF9900"/>
      </a:accent6>
      <a:hlink>
        <a:srgbClr val="2074D5"/>
      </a:hlink>
      <a:folHlink>
        <a:srgbClr val="2074D5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2-07_AWS_Swiss_Cloud_Day_SpeakerPresentation_Template [Read-Only]" id="{CE2606B4-7A0A-44C9-AD50-BC5663D29082}" vid="{2E020669-71AE-4FC4-BF07-A212EA7C97C6}"/>
    </a:ext>
  </a:extLst>
</a:theme>
</file>

<file path=ppt/theme/theme2.xml><?xml version="1.0" encoding="utf-8"?>
<a:theme xmlns:a="http://schemas.openxmlformats.org/drawingml/2006/main" name="1_Summits_2022">
  <a:themeElements>
    <a:clrScheme name="2022-07 AWS Color RGB">
      <a:dk1>
        <a:srgbClr val="000000"/>
      </a:dk1>
      <a:lt1>
        <a:sysClr val="window" lastClr="FFFFFF"/>
      </a:lt1>
      <a:dk2>
        <a:srgbClr val="232F3E"/>
      </a:dk2>
      <a:lt2>
        <a:srgbClr val="F1F3F3"/>
      </a:lt2>
      <a:accent1>
        <a:srgbClr val="232F3E"/>
      </a:accent1>
      <a:accent2>
        <a:srgbClr val="330066"/>
      </a:accent2>
      <a:accent3>
        <a:srgbClr val="DF2A5D"/>
      </a:accent3>
      <a:accent4>
        <a:srgbClr val="7C5AED"/>
      </a:accent4>
      <a:accent5>
        <a:srgbClr val="7CE8F4"/>
      </a:accent5>
      <a:accent6>
        <a:srgbClr val="FF9900"/>
      </a:accent6>
      <a:hlink>
        <a:srgbClr val="2074D5"/>
      </a:hlink>
      <a:folHlink>
        <a:srgbClr val="2074D5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2-07_AWS_Swiss_Cloud_Day_SpeakerPresentation_Template [Read-Only]" id="{CE2606B4-7A0A-44C9-AD50-BC5663D29082}" vid="{2E020669-71AE-4FC4-BF07-A212EA7C97C6}"/>
    </a:ext>
  </a:extLst>
</a:theme>
</file>

<file path=ppt/theme/theme3.xml><?xml version="1.0" encoding="utf-8"?>
<a:theme xmlns:a="http://schemas.openxmlformats.org/drawingml/2006/main" name="Office Theme">
  <a:themeElements>
    <a:clrScheme name="Summit 2021">
      <a:dk1>
        <a:srgbClr val="000000"/>
      </a:dk1>
      <a:lt1>
        <a:sysClr val="window" lastClr="FFFFFF"/>
      </a:lt1>
      <a:dk2>
        <a:srgbClr val="282828"/>
      </a:dk2>
      <a:lt2>
        <a:srgbClr val="F2F4F4"/>
      </a:lt2>
      <a:accent1>
        <a:srgbClr val="FF6900"/>
      </a:accent1>
      <a:accent2>
        <a:srgbClr val="FFAE00"/>
      </a:accent2>
      <a:accent3>
        <a:srgbClr val="F9ED32"/>
      </a:accent3>
      <a:accent4>
        <a:srgbClr val="289EFF"/>
      </a:accent4>
      <a:accent5>
        <a:srgbClr val="3B3BA8"/>
      </a:accent5>
      <a:accent6>
        <a:srgbClr val="6D1E85"/>
      </a:accent6>
      <a:hlink>
        <a:srgbClr val="289EFF"/>
      </a:hlink>
      <a:folHlink>
        <a:srgbClr val="289EFF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ummit 2021">
      <a:dk1>
        <a:srgbClr val="000000"/>
      </a:dk1>
      <a:lt1>
        <a:sysClr val="window" lastClr="FFFFFF"/>
      </a:lt1>
      <a:dk2>
        <a:srgbClr val="282828"/>
      </a:dk2>
      <a:lt2>
        <a:srgbClr val="F2F4F4"/>
      </a:lt2>
      <a:accent1>
        <a:srgbClr val="FF6900"/>
      </a:accent1>
      <a:accent2>
        <a:srgbClr val="FFAE00"/>
      </a:accent2>
      <a:accent3>
        <a:srgbClr val="F9ED32"/>
      </a:accent3>
      <a:accent4>
        <a:srgbClr val="289EFF"/>
      </a:accent4>
      <a:accent5>
        <a:srgbClr val="3B3BA8"/>
      </a:accent5>
      <a:accent6>
        <a:srgbClr val="6D1E85"/>
      </a:accent6>
      <a:hlink>
        <a:srgbClr val="289EFF"/>
      </a:hlink>
      <a:folHlink>
        <a:srgbClr val="289EFF"/>
      </a:folHlink>
    </a:clrScheme>
    <a:fontScheme name="Summit 2021">
      <a:majorFont>
        <a:latin typeface="Amazon Ember Heavy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4A839726BA2F946A6FEF90A3B3A08BD" ma:contentTypeVersion="9" ma:contentTypeDescription="Ein neues Dokument erstellen." ma:contentTypeScope="" ma:versionID="f368f1b22d713f05887709f841422e76">
  <xsd:schema xmlns:xsd="http://www.w3.org/2001/XMLSchema" xmlns:xs="http://www.w3.org/2001/XMLSchema" xmlns:p="http://schemas.microsoft.com/office/2006/metadata/properties" xmlns:ns2="805a9fbb-748f-4c34-8886-beb8305c677d" targetNamespace="http://schemas.microsoft.com/office/2006/metadata/properties" ma:root="true" ma:fieldsID="2f7032270e25db9bc4501aeb803460a8" ns2:_="">
    <xsd:import namespace="805a9fbb-748f-4c34-8886-beb8305c6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a9fbb-748f-4c34-8886-beb8305c67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CA3C72-EE0B-453D-8130-5AD87A8F3C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B2A6FE-F51E-4D92-BC05-2C7B8BE7AB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5a9fbb-748f-4c34-8886-beb8305c67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2022-07_AWS_Swiss_Cloud_Day_SpeakerPresentation_Template</Template>
  <TotalTime>115</TotalTime>
  <Words>3657</Words>
  <Application>Microsoft Macintosh PowerPoint</Application>
  <PresentationFormat>Widescreen</PresentationFormat>
  <Paragraphs>1047</Paragraphs>
  <Slides>67</Slides>
  <Notes>66</Notes>
  <HiddenSlides>11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4" baseType="lpstr">
      <vt:lpstr>Lucida Console</vt:lpstr>
      <vt:lpstr>Calibri</vt:lpstr>
      <vt:lpstr>Wingdings</vt:lpstr>
      <vt:lpstr>Aptos</vt:lpstr>
      <vt:lpstr>Courier New</vt:lpstr>
      <vt:lpstr>Amazon Ember Display Heavy</vt:lpstr>
      <vt:lpstr>Arial</vt:lpstr>
      <vt:lpstr>Amazon Ember Display Light</vt:lpstr>
      <vt:lpstr>TeleNeo Office</vt:lpstr>
      <vt:lpstr>Amazon Ember Mono</vt:lpstr>
      <vt:lpstr>Microsoft YaHei</vt:lpstr>
      <vt:lpstr>Söhne</vt:lpstr>
      <vt:lpstr>Amazon Ember</vt:lpstr>
      <vt:lpstr>TeleNeo Office ExtraBold</vt:lpstr>
      <vt:lpstr>Amazon Ember Display</vt:lpstr>
      <vt:lpstr>Summits_2022</vt:lpstr>
      <vt:lpstr>1_Summits_2022</vt:lpstr>
      <vt:lpstr>PowerPoint Presentation</vt:lpstr>
      <vt:lpstr>Goodbye server! Refactoring an application to serverless with AWS </vt:lpstr>
      <vt:lpstr>PowerPoint Presentation</vt:lpstr>
      <vt:lpstr>PowerPoint Presentation</vt:lpstr>
      <vt:lpstr>Customer demands</vt:lpstr>
      <vt:lpstr>Customer demands</vt:lpstr>
      <vt:lpstr>PowerPoint Presentation</vt:lpstr>
      <vt:lpstr>Forward Proxy 101</vt:lpstr>
      <vt:lpstr>The concept of Forward Proxy</vt:lpstr>
      <vt:lpstr>The concept of Forward Proxy</vt:lpstr>
      <vt:lpstr>PowerPoint Presentation</vt:lpstr>
      <vt:lpstr>PowerPoint Presentation</vt:lpstr>
      <vt:lpstr>PowerPoint Presentation</vt:lpstr>
      <vt:lpstr>PowerPoint Presentation</vt:lpstr>
      <vt:lpstr>‘Serverbased’ version [2019]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Mitigating issues by going serverless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 of serverless explicit proxy</vt:lpstr>
      <vt:lpstr>PowerPoint Presentation</vt:lpstr>
      <vt:lpstr>PowerPoint Presentation</vt:lpstr>
      <vt:lpstr>PowerPoint Presentation</vt:lpstr>
      <vt:lpstr>PowerPoint Presentation</vt:lpstr>
      <vt:lpstr>Limitations of serverless transparent proxy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Going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use this event template</vt:lpstr>
      <vt:lpstr>Font guidance</vt:lpstr>
      <vt:lpstr>Visual accessibility guidelines</vt:lpstr>
      <vt:lpstr>Icons, logos, diagrams, images and links</vt:lpstr>
      <vt:lpstr>Examples of how to use the template layouts</vt:lpstr>
      <vt:lpstr>Presentation slide examples for reference</vt:lpstr>
      <vt:lpstr>Agenda</vt:lpstr>
      <vt:lpstr>Good presentations</vt:lpstr>
      <vt:lpstr>Every new thing creates two new questions and two new opportunities.</vt:lpstr>
      <vt:lpstr>Tables</vt:lpstr>
      <vt:lpstr>Charts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Lieret, Verena</dc:creator>
  <cp:keywords>AWS Summit 2021</cp:keywords>
  <cp:lastModifiedBy>michal salanci</cp:lastModifiedBy>
  <cp:revision>25</cp:revision>
  <dcterms:created xsi:type="dcterms:W3CDTF">2022-07-12T07:42:13Z</dcterms:created>
  <dcterms:modified xsi:type="dcterms:W3CDTF">2025-10-20T14:40:24Z</dcterms:modified>
  <cp:category>AWS Summit 2021</cp:category>
</cp:coreProperties>
</file>