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9" r:id="rId4"/>
  </p:sldMasterIdLst>
  <p:notesMasterIdLst>
    <p:notesMasterId r:id="rId104"/>
  </p:notesMasterIdLst>
  <p:handoutMasterIdLst>
    <p:handoutMasterId r:id="rId105"/>
  </p:handoutMasterIdLst>
  <p:sldIdLst>
    <p:sldId id="783" r:id="rId5"/>
    <p:sldId id="784" r:id="rId6"/>
    <p:sldId id="705" r:id="rId7"/>
    <p:sldId id="785" r:id="rId8"/>
    <p:sldId id="786" r:id="rId9"/>
    <p:sldId id="820" r:id="rId10"/>
    <p:sldId id="829" r:id="rId11"/>
    <p:sldId id="830" r:id="rId12"/>
    <p:sldId id="831" r:id="rId13"/>
    <p:sldId id="832" r:id="rId14"/>
    <p:sldId id="833" r:id="rId15"/>
    <p:sldId id="834" r:id="rId16"/>
    <p:sldId id="841" r:id="rId17"/>
    <p:sldId id="835" r:id="rId18"/>
    <p:sldId id="836" r:id="rId19"/>
    <p:sldId id="837" r:id="rId20"/>
    <p:sldId id="838" r:id="rId21"/>
    <p:sldId id="839" r:id="rId22"/>
    <p:sldId id="871" r:id="rId23"/>
    <p:sldId id="818" r:id="rId24"/>
    <p:sldId id="800" r:id="rId25"/>
    <p:sldId id="861" r:id="rId26"/>
    <p:sldId id="801" r:id="rId27"/>
    <p:sldId id="794" r:id="rId28"/>
    <p:sldId id="795" r:id="rId29"/>
    <p:sldId id="802" r:id="rId30"/>
    <p:sldId id="796" r:id="rId31"/>
    <p:sldId id="807" r:id="rId32"/>
    <p:sldId id="808" r:id="rId33"/>
    <p:sldId id="809" r:id="rId34"/>
    <p:sldId id="811" r:id="rId35"/>
    <p:sldId id="799" r:id="rId36"/>
    <p:sldId id="812" r:id="rId37"/>
    <p:sldId id="813" r:id="rId38"/>
    <p:sldId id="873" r:id="rId39"/>
    <p:sldId id="874" r:id="rId40"/>
    <p:sldId id="821" r:id="rId41"/>
    <p:sldId id="816" r:id="rId42"/>
    <p:sldId id="817" r:id="rId43"/>
    <p:sldId id="718" r:id="rId44"/>
    <p:sldId id="755" r:id="rId45"/>
    <p:sldId id="826" r:id="rId46"/>
    <p:sldId id="828" r:id="rId47"/>
    <p:sldId id="827" r:id="rId48"/>
    <p:sldId id="664" r:id="rId49"/>
    <p:sldId id="842" r:id="rId50"/>
    <p:sldId id="853" r:id="rId51"/>
    <p:sldId id="864" r:id="rId52"/>
    <p:sldId id="875" r:id="rId53"/>
    <p:sldId id="876" r:id="rId54"/>
    <p:sldId id="904" r:id="rId55"/>
    <p:sldId id="881" r:id="rId56"/>
    <p:sldId id="882" r:id="rId57"/>
    <p:sldId id="878" r:id="rId58"/>
    <p:sldId id="884" r:id="rId59"/>
    <p:sldId id="885" r:id="rId60"/>
    <p:sldId id="886" r:id="rId61"/>
    <p:sldId id="883" r:id="rId62"/>
    <p:sldId id="879" r:id="rId63"/>
    <p:sldId id="880" r:id="rId64"/>
    <p:sldId id="903" r:id="rId65"/>
    <p:sldId id="888" r:id="rId66"/>
    <p:sldId id="889" r:id="rId67"/>
    <p:sldId id="890" r:id="rId68"/>
    <p:sldId id="891" r:id="rId69"/>
    <p:sldId id="892" r:id="rId70"/>
    <p:sldId id="893" r:id="rId71"/>
    <p:sldId id="894" r:id="rId72"/>
    <p:sldId id="895" r:id="rId73"/>
    <p:sldId id="896" r:id="rId74"/>
    <p:sldId id="897" r:id="rId75"/>
    <p:sldId id="898" r:id="rId76"/>
    <p:sldId id="899" r:id="rId77"/>
    <p:sldId id="900" r:id="rId78"/>
    <p:sldId id="901" r:id="rId79"/>
    <p:sldId id="902" r:id="rId80"/>
    <p:sldId id="868" r:id="rId81"/>
    <p:sldId id="666" r:id="rId82"/>
    <p:sldId id="667" r:id="rId83"/>
    <p:sldId id="668" r:id="rId84"/>
    <p:sldId id="669" r:id="rId85"/>
    <p:sldId id="670" r:id="rId86"/>
    <p:sldId id="671" r:id="rId87"/>
    <p:sldId id="672" r:id="rId88"/>
    <p:sldId id="673" r:id="rId89"/>
    <p:sldId id="686" r:id="rId90"/>
    <p:sldId id="687" r:id="rId91"/>
    <p:sldId id="688" r:id="rId92"/>
    <p:sldId id="689" r:id="rId93"/>
    <p:sldId id="690" r:id="rId94"/>
    <p:sldId id="691" r:id="rId95"/>
    <p:sldId id="692" r:id="rId96"/>
    <p:sldId id="693" r:id="rId97"/>
    <p:sldId id="682" r:id="rId98"/>
    <p:sldId id="683" r:id="rId99"/>
    <p:sldId id="684" r:id="rId100"/>
    <p:sldId id="685" r:id="rId101"/>
    <p:sldId id="862" r:id="rId102"/>
    <p:sldId id="863" r:id="rId10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ctions" id="{E206C931-7665-C54C-A2A8-7E80FCB3D06E}">
          <p14:sldIdLst/>
        </p14:section>
        <p14:section name="Template Designs" id="{A7889B8C-A1D3-AD49-933D-2CEB7E111F68}">
          <p14:sldIdLst>
            <p14:sldId id="783"/>
            <p14:sldId id="784"/>
            <p14:sldId id="705"/>
            <p14:sldId id="785"/>
            <p14:sldId id="786"/>
            <p14:sldId id="820"/>
            <p14:sldId id="829"/>
            <p14:sldId id="830"/>
            <p14:sldId id="831"/>
            <p14:sldId id="832"/>
            <p14:sldId id="833"/>
            <p14:sldId id="834"/>
            <p14:sldId id="841"/>
            <p14:sldId id="835"/>
            <p14:sldId id="836"/>
            <p14:sldId id="837"/>
            <p14:sldId id="838"/>
            <p14:sldId id="839"/>
            <p14:sldId id="871"/>
            <p14:sldId id="818"/>
            <p14:sldId id="800"/>
            <p14:sldId id="861"/>
            <p14:sldId id="801"/>
            <p14:sldId id="794"/>
            <p14:sldId id="795"/>
            <p14:sldId id="802"/>
            <p14:sldId id="796"/>
            <p14:sldId id="807"/>
            <p14:sldId id="808"/>
            <p14:sldId id="809"/>
            <p14:sldId id="811"/>
            <p14:sldId id="799"/>
            <p14:sldId id="812"/>
            <p14:sldId id="813"/>
            <p14:sldId id="873"/>
            <p14:sldId id="874"/>
            <p14:sldId id="821"/>
            <p14:sldId id="816"/>
            <p14:sldId id="817"/>
            <p14:sldId id="718"/>
            <p14:sldId id="755"/>
            <p14:sldId id="826"/>
            <p14:sldId id="828"/>
            <p14:sldId id="827"/>
            <p14:sldId id="664"/>
            <p14:sldId id="842"/>
            <p14:sldId id="853"/>
            <p14:sldId id="864"/>
            <p14:sldId id="875"/>
            <p14:sldId id="876"/>
            <p14:sldId id="904"/>
            <p14:sldId id="881"/>
            <p14:sldId id="882"/>
            <p14:sldId id="878"/>
            <p14:sldId id="884"/>
            <p14:sldId id="885"/>
            <p14:sldId id="886"/>
            <p14:sldId id="883"/>
            <p14:sldId id="879"/>
            <p14:sldId id="880"/>
            <p14:sldId id="903"/>
            <p14:sldId id="888"/>
            <p14:sldId id="889"/>
            <p14:sldId id="890"/>
            <p14:sldId id="891"/>
            <p14:sldId id="892"/>
            <p14:sldId id="893"/>
            <p14:sldId id="894"/>
            <p14:sldId id="895"/>
            <p14:sldId id="896"/>
            <p14:sldId id="897"/>
            <p14:sldId id="898"/>
            <p14:sldId id="899"/>
            <p14:sldId id="900"/>
            <p14:sldId id="901"/>
            <p14:sldId id="902"/>
            <p14:sldId id="868"/>
            <p14:sldId id="666"/>
            <p14:sldId id="667"/>
            <p14:sldId id="668"/>
            <p14:sldId id="669"/>
            <p14:sldId id="670"/>
            <p14:sldId id="671"/>
            <p14:sldId id="672"/>
            <p14:sldId id="673"/>
            <p14:sldId id="686"/>
            <p14:sldId id="687"/>
            <p14:sldId id="688"/>
            <p14:sldId id="689"/>
            <p14:sldId id="690"/>
            <p14:sldId id="691"/>
            <p14:sldId id="692"/>
            <p14:sldId id="693"/>
            <p14:sldId id="682"/>
            <p14:sldId id="683"/>
            <p14:sldId id="684"/>
            <p14:sldId id="685"/>
            <p14:sldId id="862"/>
            <p14:sldId id="863"/>
          </p14:sldIdLst>
        </p14:section>
        <p14:section name="Example slides" id="{1AD2D5BD-CCFC-9744-879B-3C216DBA5842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0B1E966-6961-0F50-8DB6-07965753986E}" name="Emily Zheng" initials="EZ" userId="S::emilyz@2a.consulting::f82caf59-4d99-4b56-845f-be5499779ccb" providerId="AD"/>
  <p188:author id="{E6E8B87A-35F3-49FE-E419-F5DEA76C1124}" name="Ashley Velazquez" initials="AV" userId="S::ashley@2a.consulting::27459dca-8b52-4cc1-803a-85614ebbc311" providerId="AD"/>
  <p188:author id="{495FC490-5893-5148-2CEE-DF14FA24C1F2}" name="Julianne Medenblik" initials="JM" userId="S::julianne@2a.consulting::ce83422f-0c59-4c8a-92c2-5f799f37350a" providerId="AD"/>
  <p188:author id="{B47D1797-3C58-93F2-7A13-61CB28D74573}" name="Olivia Witt" initials="OW" userId="S::Olivia@2a.consulting::b2c89e3c-57a0-4260-818b-d6c94110166d" providerId="AD"/>
  <p188:author id="{3B25209F-F647-DB31-479D-5D150D45701C}" name="Sarah Silva" initials="SS" userId="S::sarah@2a.consulting::c5438fce-4105-481a-92ae-1da751e199b6" providerId="AD"/>
  <p188:author id="{1A7C51AB-2E0C-E736-49D8-5D39035CDDB3}" name="Thad Allen" initials="TA" userId="S::Thad@2a.consulting::98f32c8c-fee0-4a69-a934-b7883cb118a7" providerId="AD"/>
  <p188:author id="{3BC929E5-C3D9-C54A-E1F4-976C3F59A026}" name="Michelle Francis" initials="MF" userId="Michelle Francis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B4FF"/>
    <a:srgbClr val="E7AD03"/>
    <a:srgbClr val="079D84"/>
    <a:srgbClr val="232F3E"/>
    <a:srgbClr val="282828"/>
    <a:srgbClr val="161D26"/>
    <a:srgbClr val="0F1520"/>
    <a:srgbClr val="00004C"/>
    <a:srgbClr val="151D26"/>
    <a:srgbClr val="151D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83"/>
    <p:restoredTop sz="78267"/>
  </p:normalViewPr>
  <p:slideViewPr>
    <p:cSldViewPr snapToGrid="0">
      <p:cViewPr varScale="1">
        <p:scale>
          <a:sx n="91" d="100"/>
          <a:sy n="91" d="100"/>
        </p:scale>
        <p:origin x="133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194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07" Type="http://schemas.openxmlformats.org/officeDocument/2006/relationships/viewProps" Target="viewProps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theme" Target="theme/theme1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presProps" Target="pres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tableStyles" Target="tableStyles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microsoft.com/office/2018/10/relationships/authors" Target="authors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109889A-270F-B6E5-3972-50E5E52472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028168-7E2B-F626-57B5-32EE17174CD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264C6C-A75F-4F4B-983B-561CAC384A89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2EDBBA-8B98-DADA-0E7B-B3B8BA50DD0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6926BD-6BEF-4459-AB9E-AA5FEF3EA66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48BA5-07AE-424D-88E6-9F6246581C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7697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C8E03-5825-4C42-8DC2-B65F04B88FE7}" type="datetimeFigureOut">
              <a:rPr lang="en-US" smtClean="0"/>
              <a:t>10/16/26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4F0C1F-993A-6847-8031-A71E46B1E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635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5EF1F-F1CA-D631-B036-6C7FA7BFF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FCC889-2C83-C46A-D063-F6CB1DC9B8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F69642-CEDC-2FB2-64DA-EFA04EB616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E04DB-8A58-7F1B-BE08-8CAC342B43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107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7F89BE-06BA-34E7-A090-251721207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BAB7B2-2055-3DE2-18A0-AD6E93E633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F4905F-97A1-87A5-E933-3E6F3CBF1B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59599D-DCF8-63C2-660B-837D857D9D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561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9371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0ECFD-A4A8-1F1D-9BF5-2260BDEE0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EBF15F-1A53-76BF-216C-5EA88E700A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B99616-38A6-C7D5-F250-8CD009DFF6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534A4-3124-DF2B-09AE-DFD34DC204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661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220AE-2CFA-F55D-41ED-55709AE3F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B8681A-8AC2-FDCC-DCAF-533147EBF3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33444E-ADD5-4865-F92F-030BBF4DB1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7BDA7B-CA45-85B4-4A8E-BD6A0F5D8F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387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8CC1F-6C90-3649-EE2B-89A178A44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587B0A-9E5D-6510-BAC5-5E12534F28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96932D-AF08-86BC-F004-7B86EDB798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FBA9D6-51F6-884D-DC5C-97B8464DA8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398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C7BC8-4111-6DBC-C9FB-54205DBA6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775371-200E-AB68-90AC-3FA4F78FC5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279ED6-4577-75DD-2203-8B7F6D784E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C034CE-AEE8-E10F-E442-23BB12A75F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403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6B5CF-792F-99AB-E314-4AF635D00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02616A-5FE3-DC24-B17F-6CB622B0AA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6CFFC2-EB5C-D201-5D0B-B7FF83A01E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640B9B-CC49-836F-8DB0-E858352B2C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40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9C430-7937-1E99-FADA-4A0EFD36E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C972B3-A97C-A64E-E789-D1B1E67DAB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F123DA-C75E-B045-F93E-4AABC7418D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B45055-EB1E-4965-2EC0-4CBC903A82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36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25D67-4321-2AD9-CB75-777727B09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0734A3-A372-6C1C-418B-D63DBDC73B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A1B59F-FB18-0E25-3570-CCD7C1A102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B4EEB8-275D-621B-FF41-8ED07303DB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32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7E52A-4223-C00B-38FE-D5DB7F3B7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A82C24-3206-28E7-E948-8D4351AFC9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C01375-9A89-5CBA-B898-F84ACAEE07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E76FD1-68C8-F90D-3E11-F7D931A7CD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5589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9BD67-44D0-F9FA-1696-C96D110F9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F22A2C-61AE-FCFF-DD2D-4F420590D3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726BF5-0584-0139-884B-43FD121660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DAF892-8B7B-3029-CD7A-7A640E6915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880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C1A81-E803-2891-2745-6CBA0216C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1E58CC-F88D-8C48-CD43-83BF691E4E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470736-C34A-B8BE-D620-3E2EF0DEEB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E116C7-261B-933C-4109-E821626C81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0116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1C8AE-EA4E-3DF7-C39B-847D20753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274A20-F704-6FEF-6B9D-2439012BA5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6A2E91-F53B-E9D0-4275-97EB00AC76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D5BB18-16E5-1C16-7DA7-5FF6CF2942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6379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9CBD9-759E-A7ED-A3AB-3EC9737E2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6C44D2-D9CC-9D7B-8E87-99DB8A5CA5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145D8D-9679-FA4E-B2E9-6A93F3189C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B38FCB-DE05-7A61-2927-5FEC51C9DA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5538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2AF53-EC29-3476-8753-F7C477E1E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9E4559-51A5-044C-95DE-53C6C42E3A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68E403-7F18-5798-048F-6FA87E0825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C1F66-7640-3C22-BFF9-5BA1E01332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412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E3620-AB4C-D3A6-BF7C-C1F8D89F7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71C3AE-55B3-D58D-E67C-0C8D5084EC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04636F-1E96-EBC2-2FF2-7BFD83919A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83608E-30E9-7C6D-4836-D0084EF882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92184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21C8E-0D20-E9D6-2264-9955F1691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010EF6-7658-8140-F750-49CDC0E8BB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B189EA-392B-89E3-FFFB-12932E36C3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F5064C-0C8A-30E9-A6BC-8F45B8231F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80941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650D2-CA8A-6B2E-F620-0749DB5D5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EE99E0-92DC-ECED-B6AF-E5C393D2B0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761D7E-CA78-7C54-F80A-2354A630D7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B205E4-2F8E-8CB3-F902-29DBD0CBC6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8584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E06E0-341D-1C4D-0614-1A749A91F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119F87-0CBA-C353-167E-B66621C16C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D2DFC3-0CB1-6556-B336-DBF0001F95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303419-24CE-467E-3E99-862ECE76C0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857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038C8-883B-16DD-13E7-996DED517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D2A12F-EBD0-9FF2-2C73-CFFA1FF07A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DFACD0-5D58-6B8C-5D9E-3EE30027BE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720350-BA4C-5DC6-A22E-8D2B3D3A6C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0893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7F190-F094-C606-D198-C54711B82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7A8B34-90C4-DBA0-FE31-9B4F668C4D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D6679D-0F22-A549-E04D-5EA9BDFCC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55E2B8-3EBE-3FE7-35E8-133DF2BA21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600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5B049-6BB1-46AD-B023-A3087A23A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C5E3442-BC17-BAD0-9DE7-6B6732BC80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7B8427-2398-2C04-63B6-730D6AC287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E0C9B3-FB63-D3C4-5FBF-A90AF530E1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5789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7705B-9483-B6CA-38ED-B77FB6DE9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117019-69BC-FBDB-8BE2-B86BDE8A2B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2D9437-559D-819D-1B96-9793D33B12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B95CD-33E1-8C2F-014F-421C0D9631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6400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7D8F9-E304-8957-C372-A3FC2D3CA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8AA982-9FB7-A49B-0195-A681CDD992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5A6FD5-8AA0-4583-DE3A-DF3D766F02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D478C4-6C24-0882-E6EB-C715044EB2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626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19B0C-063F-1414-36D2-91E0519B3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E0EB2E-F398-1CD7-24B3-4201B80131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E395BE-E89D-E7DA-3ACA-49574FED4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9AB75B-E28B-D6E9-FF6F-895EB7D6B3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384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A02A7-BF4F-8EC8-A976-144BCEA7A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658E14-C312-6370-1BB7-CB4BCBBEAA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760202-60B6-8B5E-3EA6-E0588FE545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387420-2329-8A22-3505-5BBE8DCCBD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7024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70629-CEA4-ABBE-50CF-65236CE0D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2E8C03-D3A4-2933-AF30-35CED22B37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48AD92-6FBC-53D3-C06E-2D1E273735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1AA053-005B-AE2E-DF79-DB091B185D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047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8A839-C318-7168-A720-67A47B23C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70C084-7497-8153-FCB7-3E97EF85E4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C0F3E1-C5B6-624D-16AC-9378F3E989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F9C190-C4CA-7056-5D2E-638010C5BC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6755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7F95A-0F47-9340-1C6E-2A22AE338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E95E37-FF1B-B05E-3ECC-8CDF41A5F6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312FD2-175B-8EA1-7956-C724D442A0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E111C4-A76D-ADCA-B8FB-DEB55B8EA9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8640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E88FC-CAED-4FA2-6BE4-5B5265946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557189-A787-995B-8D6C-7F9852268D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D51BE0-9D0F-BE17-558F-99B17741EE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8210CC-5783-8114-B393-586F22DA67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231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AC5521-BF1E-F393-ED80-B28D4C49C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80EF2E-8A3A-A88B-2544-996CDF98F9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847BB8-CA9D-ED95-0DBD-93D9BB4647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12C26A-DABF-0B7B-43F2-AB72DAFCFE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79598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AE633-B820-65CA-BDC4-C10DF15D4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30802D-682C-AA61-9F49-D32482D94E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3EE5B6-C5A0-B217-929B-574A6F8BFF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142B02-566B-18E3-DF6B-850DD90F9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7636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0BC3C-D2EE-ACE0-1D2A-1EAD68A9C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E5144-3702-8E1C-B0F7-A5C43E551B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C45EBA-5EF4-D46A-4DD0-87D53498FE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C75D6D-6FC6-C1E8-CA68-48A64762E9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19147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DDE61-B100-D4AE-F6CF-4AAE9CC74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13AB4E-04B2-B09C-B1EA-EF21C25745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960F9B-5031-0845-C9A4-043B2092CF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AC492A-A3F9-17B6-7F83-C2E0BE041A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3248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3A65D-97F9-A498-7A5B-1F92753BB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2C6655-58DC-668E-43F1-7D3EE20584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D43C55-A171-1460-8252-ED4B135A54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C43DCE-1650-B60E-8DC5-9810B0EDF0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3193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6992D-4A5F-0D1A-3755-CD2C58A11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80D5FA-7CAE-ED58-155F-32BAED5925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A8AB44-69F0-17D2-D814-BAB7356AE6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6CDB63-7D80-DD63-C8E5-D9CB87AD71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6452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0A7096-6604-2F0B-5B55-FE8C81569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08B9BF-C792-D29C-D9C3-CA7794B800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9A190B-1977-7295-3377-A36E4A2549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B989EF-2CE0-AD65-3FE5-C4CC4F8112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2809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EC10D-607D-9359-CFBD-A85186364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453A77-F4BB-12D5-7B29-85BE17BC9E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694342-86FA-E57C-66D1-F1818EB41E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2E3C62-3652-9CE9-975A-0398B35B15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3039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E7B3E-EA3F-6848-0D4B-DB461B5E3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D58C0D-977D-5884-A3D2-E75C2478E0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3069AA-DF68-0335-F40F-CD6E81BDFD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E42A32-F9CB-A1E9-EAE5-2625E8EFFF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72635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C9CAE-8F9D-8E74-BBE4-59AEA1F59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E8CF84-170E-477D-FDBB-CA60BA0254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71B7EA-21E2-B91D-0A36-A0EAB345C2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273E52-632D-40BD-DF03-9A083B0B78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28839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48583-C5C2-81E9-E970-D10379068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79E497-20B1-AED1-D603-8B6A23DD97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3D5A27-1982-886E-680E-AA745BF7FA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1C3F00-796E-A080-E004-06178DDF1C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9074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9D7A7-2411-D9AD-3F1A-DB0164234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A9E7A4-08E7-370E-7ED9-D7D449F5A2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E39585-951E-70DA-8474-6AD1013DAE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065F1-3BAA-A8B1-DD8A-AB870F4D25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9012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15D95-9A70-23FD-BF64-9852AFA16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3099F5-D819-C32D-21AC-C3838D2D9B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FBD228-0665-B8EF-0682-1BFB348B31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4CD499-DFD3-9167-74EA-CF4E19C22B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0918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29041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87C77-9CAB-93EE-AD6C-8FF540308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570C3C-C028-D24C-F82A-BC0362D3A4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55A535-6E5A-F40A-A5CB-9001DCA8E2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D1A6FE-457F-EAA0-4979-0D0481FEF8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9270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1CF65-B660-A2BE-AF63-66CB87B152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FE13B5-E3D6-58C2-7994-B22B757065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2EC118-C894-3849-BBDF-7C5286DA54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B7833B-EF4E-75AB-7EB5-41FF2841E5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04404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74DC8-564F-A67D-E0BD-D06230B87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3136AE-936E-C899-5220-3F0850CD11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FAB87A-125C-DA7B-62F5-8FDB7B669D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F8C3C-61D0-F690-CF8D-4F859C3531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52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3D482-DF59-714A-45D6-33AD3E301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24E73C-0DEE-C56C-2DF8-9FF40734AA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EC6E0C-A451-9E65-8880-DA3AC4461D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9C68D0-B4DE-8B6B-B8A9-5227DBA859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71896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00CBC-7A09-56B9-8C0C-D780BE530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687921-15CA-D9B5-50F7-B55A0357FF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AFE7BF-6924-E2CD-ED28-20C24A5519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5D18BB-8FFB-917B-D3DB-049F8434C7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98504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B01D1-EACC-B244-9898-ED6D19D49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7DF0E8-305C-B758-1ACA-03EC6999A8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579FA0-7589-17BB-CC7B-F6A7089DFC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D10A50-F3E4-A61C-7B48-1116E533B4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5960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BC5A7-2B45-4080-9028-7BCBD4E70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7707E8-6A51-B2DE-A7A5-41A77C641C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5E4A7E-462E-862C-DE5E-65D0DE9890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166FD1-501B-3C31-331F-9378E2BB3A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36672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D7E5ED-D84B-08E5-45DF-8D73EC23C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6D760D-D79E-8C5E-5EB5-4F0D76A919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14D59D-2FDE-FDEC-32B4-E327811CFC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1087A5-2C45-EF7A-3C38-6AE02FDE68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74507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57B35-11D1-EFA0-A78E-3584E403C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DB5CE9-5FDF-F029-5547-F7BB949DA8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E6092F-4BE4-23E7-01B7-545F06E0D2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327E96-1AD8-D49C-DC92-09B7586E9B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19550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D60AC-41BD-E734-CAD5-5DE4505859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0BB757-9FCE-146F-EE80-3A50DC84FE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6C9493-6931-D8CA-173F-6776AC8286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93D035-4D9E-B96A-1228-E22BBFD8B0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34437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4A73C-0776-56DC-2175-7D307A3CD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F25789-71D0-56EE-7069-F67A9BFFE5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D714BB-B6F2-47C5-7AF0-966B694C89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061638-39FB-7CFC-34C7-A44E104F6E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28628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6B5EA-6039-542F-0B02-7952314C0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6727D8-197A-1064-942F-75E89C6B6D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E6C02F-6743-30FE-264F-50F19508E5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32566B-085E-3302-DED8-A4C8BD0666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32707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03FF6-1840-C700-E179-F9713D20E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BB901F-7C9B-03DA-B533-D796079B15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3EDE10-BFA8-6726-2EDA-92C8B8634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049AA4-3CA0-1710-4975-D19F150704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02043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D98E1-8C78-07E1-C5CE-393E10318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E0B12C-5A2B-1328-CF4C-C1D5A4B79F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8EB783-A64F-E8AA-81C7-AF70E5509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01CBF3-DAF9-DF33-480E-52B48054D8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35940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E1C69-E310-8118-CC8C-B7A7DC1E8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784A62-9597-8050-50F3-0AFE651552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96EF93-B2EA-1C73-BADB-998DAC3D3F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5FEE6-C708-1CF6-29C3-860BA9831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90458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6D2BD-9E12-6391-4969-8CAB198A4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C217C3-B6F5-2F25-3971-743B920C15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A66D5D-979C-16AF-B055-B7A34B3FC0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51ABEF-43CA-B3A5-3CF9-FDA1D9278C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07447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8B701-D61A-4B1B-176B-07809F439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7C04C4-FE2D-FD16-036C-D263F50725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7ED755-963E-8FFB-CDC1-BAC414E52E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B6FB38-E00A-B4A1-8823-F477B745A3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36798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691AA-512C-3715-3AD8-10C2AED97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4774AE-4A06-DBA8-D4A2-13BFD89A4D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654273-8CA6-229A-9A33-1C6E24163A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2F30E0-E186-2FD3-816C-B38AE00FEB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28982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53C3D2-F3A2-C6F8-861B-4E44ED66C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CE4B31-75FB-E5EA-720C-79A0D878A4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92A7AB-28C9-DD38-3145-451D9F75DE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5E8D3E-D676-8F7F-8AFF-DD4AE96BB6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51106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DCC6A-3794-FE6F-AB27-68B15A3A7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A3C8DC-2D01-3DA3-A331-6845627D7B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F6AF78-15FB-F672-36B2-7F861C0A5B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6DE20C-05AC-876F-5EC8-67370F5834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89781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F3877-DE7F-8478-C336-EA7CBFFBD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535FC2-470B-A38C-B703-2D471AF1BF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F4BC0B-AC0D-DFD2-97B5-256309FEAC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BA6CD8-D6A8-3FC7-6276-B74C0CD8D6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53181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078EE-7505-0A72-DEEE-EE5C65B7F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5E8E8C-1F13-EC1B-9E26-9EC198160B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84A0B0-9D56-7A05-32A8-53CA5BFF8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F48E6-1CCE-D895-3D70-93AE51ED96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70718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B2A44-C09C-8F63-7AFD-B4D078517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0D2451-A01D-9020-33F1-5A96AE79A5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55A0C2-E41F-B0B8-313E-85B85E0896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39B759-098F-73E2-1CBD-7738F856DC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48363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A32EC-548E-AEEC-582E-D5612CB93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6D3D8E-2323-2E4A-B832-C410C907AC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FF5B78-3F85-C4FF-70D2-8C28CB522F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4A2263-FD53-00F6-B274-B15A66A9A2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70823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99F3C5-466B-E93A-12E5-8D4CBE24E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7EAF72-F2AE-ED38-5C4E-C25B313C53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5914FC-B94B-3D82-56BF-352F5AEABD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DBCAA-600E-1AF3-57DA-C9B591D866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06461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A3D71-57B9-6CAD-2447-A42B6067C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032219-FFD3-18FE-00A7-D2E0C8933A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52585D-5956-1A18-0B9A-C8D66A9074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71598E-862D-D784-E9AC-D71BE7C7CA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93088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24D03-194F-B60F-AB3A-CCC48900FA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6D14FA-2774-6EAB-2C6C-206A3FBE35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B4B366-B3BD-52DC-A2F6-328AF55896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80696D-DEB5-6976-F4A7-B97880B14C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48635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F3E7D-EAEB-F4D4-D7E7-04EFAFA09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8667B2-DCDD-2469-2B24-864E47B0D2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8A48B0-4A76-27E5-B0EC-D70F2530D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ACC778-4AB5-A5C2-FFCD-B7E527FC35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11934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BEB653-8A51-885C-55DF-0AE5A84D1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590732-B16A-A629-FA51-7467E5DE3F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7AF1FB-A440-4A46-9A1A-81F28C64F3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D55733-3B73-39BE-03B9-C0FB9E77E5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32578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EC461-6BA8-6382-C967-CFDA2D2C2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508983-80A3-D80B-7E7C-37992BB870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60A29B-32F4-DC98-660E-11E338D26F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6A5F26-DE5E-81F6-701B-3E234EB2FB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89571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3D4C51-CBBB-DA92-7150-BF6614584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288CD1-C756-9320-604F-5C79399553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298D18-9FFE-75A9-609A-BB0105BF3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C66AA-544A-2FFB-335F-5C5D794C22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83503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CDDA3-2C12-001B-498A-4DE8C88F9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34A1E1-20CF-303B-D062-3BEBAF9D78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AE6F00-FE69-713E-E19F-07A48FEE62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3BFA96-2046-7BE6-8457-E6DFB04B4E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93328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FE53D-4FF0-8D1F-AC24-FCE6C69F0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0196B0-20FA-E259-366D-F17AD9A01D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C91771-E57F-1525-F2F4-FE2D17100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User ask question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750FDF-6A7B-D42F-9343-C757B7B59D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465619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D1330-399B-57C9-93B0-5EBEF289F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A8742C-955E-30A6-EEB8-15B14FD05E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079782-DD8A-52AE-7FE8-2EBCBA3A96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2A71CD-FD9A-CB8E-BFF4-B4AAA78E17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37412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5E098-8E01-863C-57D3-0346F1ACE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3C870F-D8B9-F83F-9C26-8448039C02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63843B-D315-74A1-0EFE-AC083D8D82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0BE032-A48B-FCC4-91D6-BB01A15B5E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28690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B64819-1924-3E54-61A6-073CD6875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942FAD7-4664-449D-2EB5-29DA5B022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7C4790-2798-920D-C6E7-4FAB2E1A36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7792D-903E-EDF4-4612-D5F0EFD5F4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3457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BE1F0-72A1-AE82-F271-29D5911A5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1B9340-C3CB-E081-4274-B0CEB72DFA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3BBB03-C8C5-DDFF-A035-1A2A051419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F335B-23B5-D4D6-B165-01AA499D54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32417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237C2-E990-C4A9-A09B-7A9C0D869A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CD09BB-5A55-123D-61E0-F8F83B0933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342AD8-197E-C901-B505-6116C0D825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B5AF5-6641-60D3-AED6-C1D80492B6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61232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1D458-0F12-EA26-CD5C-8FA7181B0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C3ABCA-158F-E252-6CFA-E7D1694CDD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14B084-2874-6F67-1B33-5C49596C75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solidFill>
                <a:srgbClr val="FFC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8A6265-1A7B-51E1-EB7A-71FC663069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52642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DBAAA-2AD9-35D3-9A40-DED86D17F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B20E8F-6103-3767-685B-3B8A3B4943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3C44FE-A5DB-4000-B6D3-3E1DAA76E8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975040-AF45-3FDD-98DA-551339EF45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443320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B6F31-0110-DB60-DFFD-0A8B39127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8BE732-3ECA-4DBC-5A64-805CE8051B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844998-F6B0-994F-A152-FAAEF0CF94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92A5DD-7EAE-7AF7-82CF-7C7FBD01B7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933178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2D7F7-DF8F-4737-379B-3A709B485B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C6483C-038A-EDC5-59E8-E1DD6F7745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6016E2-44A3-FA08-16F0-E6144C8237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solidFill>
                <a:srgbClr val="FFC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A100E-E75F-83EC-46F7-F6FD8B08F3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53714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C024C-DB51-5D97-A06D-0552F81A7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1B1D91-8981-7220-5B9F-A46A594B79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F74A37-AEAC-40B0-8BF4-FF466F3804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solidFill>
                <a:srgbClr val="FFC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1420C-06DC-8B40-EBA3-D7F4E4172B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886414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344CE-F86C-4EA1-C7FC-2DD80C668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68EDCD-E0C8-965E-24BF-443DBD0DCF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2AC9D2-2F5B-D4B2-013E-2E6AC0C98D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EF114B-4591-0D13-F1F9-02CD9B4AC5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26522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0496B-A78E-093C-D8E5-94CCDB055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1ECED4-A864-B2DD-379F-927CC49DA7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C99502-D36E-D03C-608D-6F08C4D9DE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solidFill>
                <a:srgbClr val="FFC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19D7FB-040B-5349-49C1-54869954F5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600514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CF02E-BF79-584B-E4D3-EEEF9C619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0970E2-5D09-8291-9F98-782465EA05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C61A4B-9E5C-CF0B-0FB0-4504DB9225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>
              <a:solidFill>
                <a:srgbClr val="FFC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21C6A1-10DA-056A-5D41-0449B81271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766475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07C37-65DD-8AAF-E905-28C87C636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DC568D-750B-D203-297B-C4C273F9BE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D11D1C-8735-0518-0CFA-DF658B2976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FAB4A0-D077-3637-E9FE-BBC0B08EDC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233626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BF83E-036B-1E1E-8DB8-62F10A551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6DDFDA-3AB4-CEBD-8A61-8559AB3ED7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7B37CB-E694-502E-4FA6-71D3BC073A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E4ECB5-0485-AE55-7ADB-5D63AF70A7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792028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BC849-D0F3-BF1C-69D4-7FF64B28C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7C330F-3AE8-BC51-F90F-E00E3E6D5F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E669A3-C79E-6E27-5FA2-920B9C442C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5EE81D-FA96-49F6-1CF9-6639365EBF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661626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50951-F585-3674-58C9-CB016D775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9B2C11-83BC-7EFF-5FD8-ADBD780711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0776FB-05AD-034B-B633-0D94286CE0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E73DBA-F11B-24B1-2DCE-FF3CCA4826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6793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31325-6B4C-A256-8C8E-379F01E4A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5CD66A-07B9-B830-D79D-CF42120B78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58654F-D92D-ED25-2BF7-25A02DBC76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CB71BB-91F6-7E16-1195-0E966C220E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633832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F0FEE-E0D8-EBAC-12C8-0FE1602F8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2F97CF-2EA5-A37F-CD23-40ED86F681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6A0A8B-86C3-683E-AFD9-2589E30F18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D40F97-8FF6-B994-C514-CEC52B6853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34767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6B026-DA77-8014-D5FA-4816DD0A9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10CCB5-8297-2C93-7664-6204E40DEF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C534F9-C4CB-5C9E-EABF-76C848BF1F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5473CF-F097-838B-2D02-E150B2480B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283657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B85B3-B367-C426-B95B-8B3FC2DBC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8368C1-5B65-25FC-C12E-E6F5A76793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F2277F-93E9-2B2A-A3C1-BDBC775B31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EBAD40-8894-591E-1401-7DA38D8BE4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4F0C1F-993A-6847-8031-A71E46B1E58F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107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Walk In_Event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51D4A9EF-39A9-88DE-E1CB-1F5F6DD95004}"/>
              </a:ext>
            </a:extLst>
          </p:cNvPr>
          <p:cNvSpPr txBox="1">
            <a:spLocks noChangeArrowheads="1"/>
          </p:cNvSpPr>
          <p:nvPr userDrawn="1"/>
        </p:nvSpPr>
        <p:spPr bwMode="white">
          <a:xfrm>
            <a:off x="419101" y="6476853"/>
            <a:ext cx="3962400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1097212">
              <a:defRPr/>
            </a:pPr>
            <a:r>
              <a:rPr lang="en-US" altLang="x-none" sz="700" dirty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C9EB7C-8C08-E38A-FABD-6D57EC1793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C3149A-0B9F-A140-0717-F8AFD7C505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14366"/>
            <a:ext cx="4075134" cy="409627"/>
          </a:xfrm>
          <a:prstGeom prst="rect">
            <a:avLst/>
          </a:prstGeom>
        </p:spPr>
      </p:pic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6E9B519D-E4DC-2DC9-10F9-89D5A47EC0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1668779"/>
            <a:ext cx="5486400" cy="272161"/>
          </a:xfrm>
        </p:spPr>
        <p:txBody>
          <a:bodyPr/>
          <a:lstStyle>
            <a:lvl1pPr marL="0" indent="0">
              <a:buNone/>
              <a:defRPr sz="1200" b="0" spc="300" baseline="0"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LOCATION | MONTH DD, 2026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2597C28D-FBCC-2424-D102-6210C5A11516}"/>
              </a:ext>
            </a:extLst>
          </p:cNvPr>
          <p:cNvSpPr txBox="1">
            <a:spLocks noChangeArrowheads="1"/>
          </p:cNvSpPr>
          <p:nvPr userDrawn="1"/>
        </p:nvSpPr>
        <p:spPr bwMode="white">
          <a:xfrm>
            <a:off x="508423" y="6476853"/>
            <a:ext cx="3962400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1097212">
              <a:defRPr/>
            </a:pPr>
            <a:r>
              <a:rPr lang="en-US" altLang="x-none" sz="700" dirty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2649974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3" pos="360">
          <p15:clr>
            <a:srgbClr val="FBAE40"/>
          </p15:clr>
        </p15:guide>
        <p15:guide id="4" pos="7320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orient="horz" pos="39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ssion Titl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6FF57E-BB3A-AEC0-B696-7B4C1F7E05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-1" y="0"/>
            <a:ext cx="12191999" cy="6857999"/>
          </a:xfrm>
          <a:prstGeom prst="rect">
            <a:avLst/>
          </a:prstGeom>
        </p:spPr>
      </p:pic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4EB6E3B8-E9BA-E14B-C774-675B2E513D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8909" y="-1878571"/>
            <a:ext cx="10511618" cy="13931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44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Enter session title 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DB5B5569-531C-AC09-1F4D-AD5BB92DBC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1539" y="4199409"/>
            <a:ext cx="3336188" cy="4111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Speaker 1 name</a:t>
            </a:r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7A89BAA2-6FD5-5D3C-33E2-A316081914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539" y="4627756"/>
            <a:ext cx="3336188" cy="116344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/>
            </a:pPr>
            <a:r>
              <a:rPr lang="en-US" dirty="0"/>
              <a:t>Pronouns</a:t>
            </a:r>
            <a:br>
              <a:rPr lang="en-US" dirty="0"/>
            </a:br>
            <a:r>
              <a:rPr lang="en-US" dirty="0"/>
              <a:t>Job Title</a:t>
            </a:r>
            <a:br>
              <a:rPr lang="en-US" dirty="0"/>
            </a:br>
            <a:r>
              <a:rPr lang="en-US" dirty="0"/>
              <a:t>Company</a:t>
            </a:r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8F8058FB-7DE1-1E26-AD33-0976C7D37F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87915" y="4199409"/>
            <a:ext cx="3336188" cy="4111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Speaker 2 name</a:t>
            </a:r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B73CDB15-D753-86B4-5B7E-F5E99542714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87915" y="4627756"/>
            <a:ext cx="3336188" cy="116344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/>
            </a:pPr>
            <a:r>
              <a:rPr lang="en-US"/>
              <a:t>Pronouns</a:t>
            </a:r>
            <a:br>
              <a:rPr lang="en-US"/>
            </a:br>
            <a:r>
              <a:rPr lang="en-US"/>
              <a:t>Job Title</a:t>
            </a:r>
            <a:br>
              <a:rPr lang="en-US"/>
            </a:br>
            <a:r>
              <a:rPr lang="en-US"/>
              <a:t>Company</a:t>
            </a:r>
          </a:p>
        </p:txBody>
      </p:sp>
      <p:sp>
        <p:nvSpPr>
          <p:cNvPr id="30" name="Text Placeholder 21">
            <a:extLst>
              <a:ext uri="{FF2B5EF4-FFF2-40B4-BE49-F238E27FC236}">
                <a16:creationId xmlns:a16="http://schemas.microsoft.com/office/drawing/2014/main" id="{7AA478AA-C773-D6F5-0AF5-1B34A47E54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34339" y="4199409"/>
            <a:ext cx="3336188" cy="4111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Speaker 3 name</a:t>
            </a:r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8A30556E-3620-AA19-5CC6-8D66FC591AE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34339" y="4627756"/>
            <a:ext cx="3336188" cy="116344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/>
            </a:pPr>
            <a:r>
              <a:rPr lang="en-US"/>
              <a:t>Pronouns</a:t>
            </a:r>
            <a:br>
              <a:rPr lang="en-US"/>
            </a:br>
            <a:r>
              <a:rPr lang="en-US"/>
              <a:t>Job Title</a:t>
            </a:r>
            <a:br>
              <a:rPr lang="en-US"/>
            </a:br>
            <a:r>
              <a:rPr lang="en-US"/>
              <a:t>Company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661883-D459-B07D-7C91-7B85F653C1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539" y="2597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Enter session title</a:t>
            </a:r>
            <a:endParaRPr lang="en-US" dirty="0"/>
          </a:p>
        </p:txBody>
      </p:sp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01005EE7-BEE9-8A9E-65D0-EDF125F45B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1539" y="2085707"/>
            <a:ext cx="2992437" cy="2351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1200" b="0" i="0" u="none" strike="noStrike" kern="1200" cap="all" spc="30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ENTER SESSION ID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E2EAF72-2D3F-93E1-D03F-34DB08B56B5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304" y="537277"/>
            <a:ext cx="835752" cy="499786"/>
          </a:xfrm>
          <a:prstGeom prst="rect">
            <a:avLst/>
          </a:prstGeom>
        </p:spPr>
      </p:pic>
      <p:sp>
        <p:nvSpPr>
          <p:cNvPr id="7" name="TextBox 3">
            <a:extLst>
              <a:ext uri="{FF2B5EF4-FFF2-40B4-BE49-F238E27FC236}">
                <a16:creationId xmlns:a16="http://schemas.microsoft.com/office/drawing/2014/main" id="{048E8E07-E21A-4B47-DF28-DDD92933877A}"/>
              </a:ext>
            </a:extLst>
          </p:cNvPr>
          <p:cNvSpPr txBox="1">
            <a:spLocks noChangeArrowheads="1"/>
          </p:cNvSpPr>
          <p:nvPr userDrawn="1"/>
        </p:nvSpPr>
        <p:spPr bwMode="white">
          <a:xfrm>
            <a:off x="508423" y="6476853"/>
            <a:ext cx="3962400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1097212">
              <a:defRPr/>
            </a:pPr>
            <a:r>
              <a:rPr lang="en-US" altLang="x-none" sz="700" dirty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8005530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ssion Title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99E3731-32D7-5941-5B9C-330235042D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18CDCB7D-71A3-ED22-9536-F14DE094E9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304" y="537277"/>
            <a:ext cx="835752" cy="499786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10306F47-F75A-E094-F378-8596F58755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1539" y="2085707"/>
            <a:ext cx="2992437" cy="2351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1200" b="0" i="0" u="none" strike="noStrike" kern="1200" cap="all" spc="30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ENTER SESSION ID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DB5B5569-531C-AC09-1F4D-AD5BB92DBC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1539" y="4199409"/>
            <a:ext cx="3336188" cy="4111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Speaker 1 name</a:t>
            </a:r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8F8058FB-7DE1-1E26-AD33-0976C7D37F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87915" y="4199409"/>
            <a:ext cx="3336188" cy="4111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Speaker 2 name</a:t>
            </a:r>
          </a:p>
        </p:txBody>
      </p:sp>
      <p:sp>
        <p:nvSpPr>
          <p:cNvPr id="30" name="Text Placeholder 21">
            <a:extLst>
              <a:ext uri="{FF2B5EF4-FFF2-40B4-BE49-F238E27FC236}">
                <a16:creationId xmlns:a16="http://schemas.microsoft.com/office/drawing/2014/main" id="{7AA478AA-C773-D6F5-0AF5-1B34A47E54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34339" y="4199409"/>
            <a:ext cx="3336188" cy="4111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Speaker 3 name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6F3716-61A2-F3CA-F24E-DE267987AC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539" y="2597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Enter session title</a:t>
            </a:r>
            <a:endParaRPr lang="en-US" dirty="0"/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736F04DF-3AC5-EBD3-58F9-4C43D87A19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539" y="4627756"/>
            <a:ext cx="3336188" cy="116344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/>
            </a:pPr>
            <a:r>
              <a:rPr lang="en-US" dirty="0"/>
              <a:t>Pronouns</a:t>
            </a:r>
            <a:br>
              <a:rPr lang="en-US" dirty="0"/>
            </a:br>
            <a:r>
              <a:rPr lang="en-US" dirty="0"/>
              <a:t>Job Title</a:t>
            </a:r>
            <a:br>
              <a:rPr lang="en-US" dirty="0"/>
            </a:br>
            <a:r>
              <a:rPr lang="en-US" dirty="0"/>
              <a:t>Company</a:t>
            </a:r>
          </a:p>
        </p:txBody>
      </p:sp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B4E42576-352C-2BD6-1207-1E421B7326A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87915" y="4627756"/>
            <a:ext cx="3336188" cy="116344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/>
            </a:pPr>
            <a:r>
              <a:rPr lang="en-US"/>
              <a:t>Pronouns</a:t>
            </a:r>
            <a:br>
              <a:rPr lang="en-US"/>
            </a:br>
            <a:r>
              <a:rPr lang="en-US"/>
              <a:t>Job Title</a:t>
            </a:r>
            <a:br>
              <a:rPr lang="en-US"/>
            </a:br>
            <a:r>
              <a:rPr lang="en-US"/>
              <a:t>Company</a:t>
            </a:r>
          </a:p>
        </p:txBody>
      </p:sp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9769752D-808F-28AE-B5B1-75AC72BBFD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34339" y="4627756"/>
            <a:ext cx="3336188" cy="116344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/>
            </a:pPr>
            <a:r>
              <a:rPr lang="en-US"/>
              <a:t>Pronouns</a:t>
            </a:r>
            <a:br>
              <a:rPr lang="en-US"/>
            </a:br>
            <a:r>
              <a:rPr lang="en-US"/>
              <a:t>Job Title</a:t>
            </a:r>
            <a:br>
              <a:rPr lang="en-US"/>
            </a:br>
            <a:r>
              <a:rPr lang="en-US"/>
              <a:t>Company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C3C547C9-6474-5F18-CEB2-C4159E7FB119}"/>
              </a:ext>
            </a:extLst>
          </p:cNvPr>
          <p:cNvSpPr txBox="1">
            <a:spLocks noChangeArrowheads="1"/>
          </p:cNvSpPr>
          <p:nvPr userDrawn="1"/>
        </p:nvSpPr>
        <p:spPr bwMode="white">
          <a:xfrm>
            <a:off x="508423" y="6476853"/>
            <a:ext cx="3962400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1097212">
              <a:defRPr/>
            </a:pPr>
            <a:r>
              <a:rPr lang="en-US" altLang="x-none" sz="700" dirty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7780384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ssion Title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DC71F3-75B6-9C0E-8A09-19F38A64F4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18CDCB7D-71A3-ED22-9536-F14DE094E9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304" y="537277"/>
            <a:ext cx="835752" cy="499786"/>
          </a:xfrm>
          <a:prstGeom prst="rect">
            <a:avLst/>
          </a:prstGeom>
        </p:spPr>
      </p:pic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10306F47-F75A-E094-F378-8596F58755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1539" y="2085707"/>
            <a:ext cx="2992437" cy="2351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1200" b="0" i="0" u="none" strike="noStrike" kern="1200" cap="all" spc="30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ENTER SESSION ID</a:t>
            </a:r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DB5B5569-531C-AC09-1F4D-AD5BB92DBC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1539" y="4199409"/>
            <a:ext cx="3336188" cy="4111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Speaker 1 name</a:t>
            </a:r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8F8058FB-7DE1-1E26-AD33-0976C7D37F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87915" y="4199409"/>
            <a:ext cx="3336188" cy="4111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Speaker 2 name</a:t>
            </a:r>
          </a:p>
        </p:txBody>
      </p:sp>
      <p:sp>
        <p:nvSpPr>
          <p:cNvPr id="30" name="Text Placeholder 21">
            <a:extLst>
              <a:ext uri="{FF2B5EF4-FFF2-40B4-BE49-F238E27FC236}">
                <a16:creationId xmlns:a16="http://schemas.microsoft.com/office/drawing/2014/main" id="{7AA478AA-C773-D6F5-0AF5-1B34A47E543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34339" y="4199409"/>
            <a:ext cx="3336188" cy="4111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Speaker 3 name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92B449A-5416-CD19-55E6-716FCEBA0A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539" y="2597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Enter session title</a:t>
            </a:r>
            <a:endParaRPr lang="en-US" dirty="0"/>
          </a:p>
        </p:txBody>
      </p:sp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56C37542-82BD-A8E3-AF9C-BC610B67CCC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539" y="4627756"/>
            <a:ext cx="3336188" cy="116344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/>
            </a:pPr>
            <a:r>
              <a:rPr lang="en-US" dirty="0"/>
              <a:t>Pronouns</a:t>
            </a:r>
            <a:br>
              <a:rPr lang="en-US" dirty="0"/>
            </a:br>
            <a:r>
              <a:rPr lang="en-US" dirty="0"/>
              <a:t>Job Title</a:t>
            </a:r>
            <a:br>
              <a:rPr lang="en-US" dirty="0"/>
            </a:br>
            <a:r>
              <a:rPr lang="en-US" dirty="0"/>
              <a:t>Company</a:t>
            </a:r>
          </a:p>
        </p:txBody>
      </p:sp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46E40AEC-4583-06BB-4BD3-7538EF4DF0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87915" y="4627756"/>
            <a:ext cx="3336188" cy="116344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/>
            </a:pPr>
            <a:r>
              <a:rPr lang="en-US"/>
              <a:t>Pronouns</a:t>
            </a:r>
            <a:br>
              <a:rPr lang="en-US"/>
            </a:br>
            <a:r>
              <a:rPr lang="en-US"/>
              <a:t>Job Title</a:t>
            </a:r>
            <a:br>
              <a:rPr lang="en-US"/>
            </a:br>
            <a:r>
              <a:rPr lang="en-US"/>
              <a:t>Company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D54F0366-B101-27F7-91AE-44638E627FA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34339" y="4627756"/>
            <a:ext cx="3336188" cy="116344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/>
            </a:pPr>
            <a:r>
              <a:rPr lang="en-US"/>
              <a:t>Pronouns</a:t>
            </a:r>
            <a:br>
              <a:rPr lang="en-US"/>
            </a:br>
            <a:r>
              <a:rPr lang="en-US"/>
              <a:t>Job Title</a:t>
            </a:r>
            <a:br>
              <a:rPr lang="en-US"/>
            </a:br>
            <a:r>
              <a:rPr lang="en-US"/>
              <a:t>Company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31153ED5-0F25-AB68-21F6-BB5F2B94ED4D}"/>
              </a:ext>
            </a:extLst>
          </p:cNvPr>
          <p:cNvSpPr txBox="1">
            <a:spLocks noChangeArrowheads="1"/>
          </p:cNvSpPr>
          <p:nvPr userDrawn="1"/>
        </p:nvSpPr>
        <p:spPr bwMode="white">
          <a:xfrm>
            <a:off x="508423" y="6476853"/>
            <a:ext cx="3962400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1097212">
              <a:defRPr/>
            </a:pPr>
            <a:r>
              <a:rPr lang="en-US" altLang="x-none" sz="700" dirty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76226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ssion Title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9688E7E-560D-1F85-60AE-F11B53EB181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1D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EF57A0F-E278-CD58-9703-2C36EBEE4F7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3304" y="537277"/>
            <a:ext cx="835752" cy="499786"/>
          </a:xfrm>
          <a:prstGeom prst="rect">
            <a:avLst/>
          </a:prstGeom>
        </p:spPr>
      </p:pic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75964A49-4B15-7572-0B46-92FB64D167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1539" y="2085707"/>
            <a:ext cx="2992437" cy="2351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1200" b="0" i="0" u="none" strike="noStrike" kern="1200" cap="all" spc="30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ENTER SESSION ID</a:t>
            </a:r>
          </a:p>
        </p:txBody>
      </p:sp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4A7E3313-4259-1997-ED9D-5C3D97E2309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1539" y="4199409"/>
            <a:ext cx="3336188" cy="4111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Speaker 1 name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A473B96F-ACDC-834E-D803-FE0EDB6F6B4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87915" y="4199409"/>
            <a:ext cx="3336188" cy="4111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Speaker 2 name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9FD6071B-2B55-3490-FBFF-04599195AC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34339" y="4199409"/>
            <a:ext cx="3336188" cy="4111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Speaker 3 name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8053E7BB-5481-BFB7-918F-461F372C25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539" y="2597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Enter session title</a:t>
            </a:r>
            <a:endParaRPr lang="en-US" dirty="0"/>
          </a:p>
        </p:txBody>
      </p:sp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371E0D03-F992-9A06-6CD0-5B6B2B522B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1539" y="4627756"/>
            <a:ext cx="3336188" cy="116344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/>
            </a:pPr>
            <a:r>
              <a:rPr lang="en-US" dirty="0"/>
              <a:t>Pronouns</a:t>
            </a:r>
            <a:br>
              <a:rPr lang="en-US" dirty="0"/>
            </a:br>
            <a:r>
              <a:rPr lang="en-US" dirty="0"/>
              <a:t>Job Title</a:t>
            </a:r>
            <a:br>
              <a:rPr lang="en-US" dirty="0"/>
            </a:br>
            <a:r>
              <a:rPr lang="en-US" dirty="0"/>
              <a:t>Company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30928163-28E6-5991-C1A6-E1CA2449A3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87915" y="4627756"/>
            <a:ext cx="3336188" cy="116344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/>
            </a:pPr>
            <a:r>
              <a:rPr lang="en-US"/>
              <a:t>Pronouns</a:t>
            </a:r>
            <a:br>
              <a:rPr lang="en-US"/>
            </a:br>
            <a:r>
              <a:rPr lang="en-US"/>
              <a:t>Job Title</a:t>
            </a:r>
            <a:br>
              <a:rPr lang="en-US"/>
            </a:br>
            <a:r>
              <a:rPr lang="en-US"/>
              <a:t>Company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2F835719-9E79-F671-33DC-8067BC015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34339" y="4627756"/>
            <a:ext cx="3336188" cy="116344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 kumimoji="0" lang="en-US" sz="12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10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/>
            </a:pPr>
            <a:r>
              <a:rPr lang="en-US"/>
              <a:t>Pronouns</a:t>
            </a:r>
            <a:br>
              <a:rPr lang="en-US"/>
            </a:br>
            <a:r>
              <a:rPr lang="en-US"/>
              <a:t>Job Title</a:t>
            </a:r>
            <a:br>
              <a:rPr lang="en-US"/>
            </a:br>
            <a:r>
              <a:rPr lang="en-US"/>
              <a:t>Company</a:t>
            </a: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BB2AB6A1-7FFB-2307-C367-4FDE413079EB}"/>
              </a:ext>
            </a:extLst>
          </p:cNvPr>
          <p:cNvSpPr txBox="1">
            <a:spLocks noChangeArrowheads="1"/>
          </p:cNvSpPr>
          <p:nvPr userDrawn="1"/>
        </p:nvSpPr>
        <p:spPr bwMode="white">
          <a:xfrm>
            <a:off x="508423" y="6476853"/>
            <a:ext cx="3962400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1097212">
              <a:defRPr/>
            </a:pPr>
            <a:r>
              <a:rPr lang="en-US" altLang="x-none" sz="700" dirty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09531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alk 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0DBD4F4-C352-6225-1A9A-7D96ED8F78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51D4A9EF-39A9-88DE-E1CB-1F5F6DD95004}"/>
              </a:ext>
            </a:extLst>
          </p:cNvPr>
          <p:cNvSpPr txBox="1">
            <a:spLocks noChangeArrowheads="1"/>
          </p:cNvSpPr>
          <p:nvPr userDrawn="1"/>
        </p:nvSpPr>
        <p:spPr bwMode="white">
          <a:xfrm>
            <a:off x="419101" y="6476853"/>
            <a:ext cx="3962400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1097212">
              <a:defRPr/>
            </a:pPr>
            <a:r>
              <a:rPr lang="en-US" altLang="x-none" sz="700" dirty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867C0016-2E0A-2B2E-A75E-E17CF5B59D2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0666" y="2955755"/>
            <a:ext cx="10511618" cy="93044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4400" b="0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4F013C85-7FDD-B4DD-0D68-9E77ED6EEB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0666" y="4327355"/>
            <a:ext cx="10511618" cy="7589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1600" b="0" i="0" u="none" strike="noStrike" kern="1200" cap="none" spc="0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Job title</a:t>
            </a:r>
          </a:p>
          <a:p>
            <a:pPr lvl="0"/>
            <a:r>
              <a:rPr lang="en-US" dirty="0"/>
              <a:t>Company</a:t>
            </a:r>
          </a:p>
        </p:txBody>
      </p:sp>
    </p:spTree>
    <p:extLst>
      <p:ext uri="{BB962C8B-B14F-4D97-AF65-F5344CB8AC3E}">
        <p14:creationId xmlns:p14="http://schemas.microsoft.com/office/powerpoint/2010/main" val="2678723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3" pos="360">
          <p15:clr>
            <a:srgbClr val="FBAE40"/>
          </p15:clr>
        </p15:guide>
        <p15:guide id="4" pos="7320">
          <p15:clr>
            <a:srgbClr val="FBAE40"/>
          </p15:clr>
        </p15:guide>
        <p15:guide id="7" orient="horz" pos="360">
          <p15:clr>
            <a:srgbClr val="FBAE40"/>
          </p15:clr>
        </p15:guide>
        <p15:guide id="8" orient="horz" pos="39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646BA7-1A49-CCF3-A0BE-342BB194C3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E68BA0C7-B18D-263C-C3CF-48AF849BFA7F}"/>
              </a:ext>
            </a:extLst>
          </p:cNvPr>
          <p:cNvSpPr txBox="1">
            <a:spLocks noChangeArrowheads="1"/>
          </p:cNvSpPr>
          <p:nvPr userDrawn="1"/>
        </p:nvSpPr>
        <p:spPr bwMode="white">
          <a:xfrm>
            <a:off x="1368239" y="6476853"/>
            <a:ext cx="3962400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1097212">
              <a:defRPr/>
            </a:pPr>
            <a:r>
              <a:rPr lang="en-US" altLang="x-none" sz="700" dirty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822714A-D6D9-6D1D-6CC8-C5C662DCC0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500" y="6428661"/>
            <a:ext cx="388818" cy="232516"/>
          </a:xfrm>
          <a:prstGeom prst="rect">
            <a:avLst/>
          </a:prstGeom>
        </p:spPr>
      </p:pic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38B7A5E5-C62C-053C-1585-C3CD715A2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539" y="2597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Section divider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3486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CCBC6B-D110-CBDD-54ED-405A5EDDB6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7999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E68BA0C7-B18D-263C-C3CF-48AF849BFA7F}"/>
              </a:ext>
            </a:extLst>
          </p:cNvPr>
          <p:cNvSpPr txBox="1">
            <a:spLocks noChangeArrowheads="1"/>
          </p:cNvSpPr>
          <p:nvPr userDrawn="1"/>
        </p:nvSpPr>
        <p:spPr bwMode="white">
          <a:xfrm>
            <a:off x="1368239" y="6476853"/>
            <a:ext cx="3962400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1097212">
              <a:defRPr/>
            </a:pPr>
            <a:r>
              <a:rPr lang="en-US" altLang="x-none" sz="700" dirty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822714A-D6D9-6D1D-6CC8-C5C662DCC0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500" y="6428661"/>
            <a:ext cx="388818" cy="232516"/>
          </a:xfrm>
          <a:prstGeom prst="rect">
            <a:avLst/>
          </a:prstGeom>
        </p:spPr>
      </p:pic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38B7A5E5-C62C-053C-1585-C3CD715A2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539" y="2597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Section divider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5445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977E33-840C-F399-D2EE-3D01D153CC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"/>
            <a:ext cx="12219214" cy="6842760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E68BA0C7-B18D-263C-C3CF-48AF849BFA7F}"/>
              </a:ext>
            </a:extLst>
          </p:cNvPr>
          <p:cNvSpPr txBox="1">
            <a:spLocks noChangeArrowheads="1"/>
          </p:cNvSpPr>
          <p:nvPr userDrawn="1"/>
        </p:nvSpPr>
        <p:spPr bwMode="white">
          <a:xfrm>
            <a:off x="1368239" y="6476853"/>
            <a:ext cx="3962400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1097212">
              <a:defRPr/>
            </a:pPr>
            <a:r>
              <a:rPr lang="en-US" altLang="x-none" sz="700" dirty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822714A-D6D9-6D1D-6CC8-C5C662DCC0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500" y="6428661"/>
            <a:ext cx="388818" cy="232516"/>
          </a:xfrm>
          <a:prstGeom prst="rect">
            <a:avLst/>
          </a:prstGeom>
        </p:spPr>
      </p:pic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38B7A5E5-C62C-053C-1585-C3CD715A20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539" y="259734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Section divider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996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C2614ABB-5806-776E-27EA-3AA282A6B58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04447" y="1422541"/>
            <a:ext cx="6178623" cy="4376307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0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Agenda item 1</a:t>
            </a:r>
          </a:p>
          <a:p>
            <a:pPr lvl="0"/>
            <a:r>
              <a:rPr lang="en-US" dirty="0"/>
              <a:t>Agenda item 2</a:t>
            </a:r>
          </a:p>
          <a:p>
            <a:pPr lvl="0"/>
            <a:r>
              <a:rPr lang="en-US" dirty="0"/>
              <a:t>Agenda item 3</a:t>
            </a:r>
          </a:p>
          <a:p>
            <a:pPr lvl="0"/>
            <a:r>
              <a:rPr lang="en-US" dirty="0"/>
              <a:t>Agenda item 4</a:t>
            </a:r>
          </a:p>
          <a:p>
            <a:pPr lvl="0"/>
            <a:r>
              <a:rPr lang="en-US" dirty="0"/>
              <a:t>Agenda item 5</a:t>
            </a:r>
          </a:p>
          <a:p>
            <a:pPr lvl="0"/>
            <a:r>
              <a:rPr lang="en-US" dirty="0"/>
              <a:t>Agenda item 6</a:t>
            </a:r>
          </a:p>
          <a:p>
            <a:pPr lvl="0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9CD6638-D819-A534-1F0B-DCE42AE13C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539" y="1422541"/>
            <a:ext cx="2807684" cy="13545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Agenda</a:t>
            </a: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D68EC56-3574-289C-69AD-B11250A1CB65}"/>
              </a:ext>
            </a:extLst>
          </p:cNvPr>
          <p:cNvCxnSpPr>
            <a:cxnSpLocks/>
          </p:cNvCxnSpPr>
          <p:nvPr userDrawn="1"/>
        </p:nvCxnSpPr>
        <p:spPr>
          <a:xfrm>
            <a:off x="3443706" y="1349224"/>
            <a:ext cx="0" cy="4546609"/>
          </a:xfrm>
          <a:prstGeom prst="line">
            <a:avLst/>
          </a:prstGeom>
          <a:noFill/>
          <a:ln w="25400" cap="flat" cmpd="sng" algn="ctr">
            <a:gradFill>
              <a:gsLst>
                <a:gs pos="0">
                  <a:srgbClr val="43004C"/>
                </a:gs>
                <a:gs pos="21000">
                  <a:srgbClr val="AB0071"/>
                </a:gs>
                <a:gs pos="100000">
                  <a:srgbClr val="00D6C7"/>
                </a:gs>
                <a:gs pos="85000">
                  <a:srgbClr val="007DFF"/>
                </a:gs>
                <a:gs pos="64000">
                  <a:srgbClr val="952EFF"/>
                </a:gs>
                <a:gs pos="40000">
                  <a:srgbClr val="E433FF"/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2551381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F9C0FDF2-B677-C833-09BE-BC11C062CB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2225" y="3043524"/>
            <a:ext cx="7300863" cy="263684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ligula </a:t>
            </a:r>
            <a:r>
              <a:rPr lang="en-US" err="1"/>
              <a:t>ultrices</a:t>
            </a:r>
            <a:r>
              <a:rPr lang="en-US"/>
              <a:t>, non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arcu</a:t>
            </a:r>
            <a:r>
              <a:rPr lang="en-US"/>
              <a:t> </a:t>
            </a:r>
            <a:r>
              <a:rPr lang="en-US" err="1"/>
              <a:t>mattis</a:t>
            </a:r>
            <a:r>
              <a:rPr lang="en-US"/>
              <a:t>. In non </a:t>
            </a:r>
            <a:r>
              <a:rPr lang="en-US" err="1"/>
              <a:t>nisl</a:t>
            </a:r>
            <a:r>
              <a:rPr lang="en-US"/>
              <a:t> a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dictum ac vitae </a:t>
            </a:r>
            <a:r>
              <a:rPr lang="en-US" err="1"/>
              <a:t>mauris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 id </a:t>
            </a:r>
            <a:r>
              <a:rPr lang="en-US" err="1"/>
              <a:t>imperdiet</a:t>
            </a:r>
            <a:r>
              <a:rPr lang="en-US"/>
              <a:t> semper. In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neque</a:t>
            </a:r>
            <a:r>
              <a:rPr lang="en-US"/>
              <a:t> </a:t>
            </a:r>
            <a:r>
              <a:rPr lang="en-US" err="1"/>
              <a:t>est</a:t>
            </a:r>
            <a:r>
              <a:rPr lang="en-US"/>
              <a:t>, at </a:t>
            </a:r>
            <a:r>
              <a:rPr lang="en-US" err="1"/>
              <a:t>mollis</a:t>
            </a:r>
            <a:r>
              <a:rPr lang="en-US"/>
              <a:t> nisi lacinia non. </a:t>
            </a:r>
            <a:r>
              <a:rPr lang="en-US" err="1"/>
              <a:t>Fusce</a:t>
            </a:r>
            <a:r>
              <a:rPr lang="en-US"/>
              <a:t> auctor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4431A9-02A8-1CEF-BDF5-B421C3CFA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539" y="1962021"/>
            <a:ext cx="1053279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 and text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8318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ed Content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F9C0FDF2-B677-C833-09BE-BC11C062CB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2225" y="1566402"/>
            <a:ext cx="10532792" cy="425810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Enter bulleted 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4431A9-02A8-1CEF-BDF5-B421C3CFA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225" y="378881"/>
            <a:ext cx="1053279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Title, and bulleted 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157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Subtitle, and Content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F9C0FDF2-B677-C833-09BE-BC11C062CB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2225" y="1842447"/>
            <a:ext cx="10532792" cy="425810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ligula </a:t>
            </a:r>
            <a:r>
              <a:rPr lang="en-US" dirty="0" err="1"/>
              <a:t>ultrices</a:t>
            </a:r>
            <a:r>
              <a:rPr lang="en-US" dirty="0"/>
              <a:t>, non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arcu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. In non </a:t>
            </a:r>
            <a:r>
              <a:rPr lang="en-US" dirty="0" err="1"/>
              <a:t>nisl</a:t>
            </a:r>
            <a:r>
              <a:rPr lang="en-US" dirty="0"/>
              <a:t> a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dictum ac vitae </a:t>
            </a:r>
            <a:r>
              <a:rPr lang="en-US" dirty="0" err="1"/>
              <a:t>mauris</a:t>
            </a:r>
            <a:r>
              <a:rPr lang="en-US" dirty="0"/>
              <a:t>.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id </a:t>
            </a:r>
            <a:r>
              <a:rPr lang="en-US" dirty="0" err="1"/>
              <a:t>imperdiet</a:t>
            </a:r>
            <a:r>
              <a:rPr lang="en-US" dirty="0"/>
              <a:t> semper. In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mollis</a:t>
            </a:r>
            <a:r>
              <a:rPr lang="en-US" dirty="0"/>
              <a:t> nisi lacinia non. </a:t>
            </a:r>
            <a:r>
              <a:rPr lang="en-US" dirty="0" err="1"/>
              <a:t>Fusce</a:t>
            </a:r>
            <a:r>
              <a:rPr lang="en-US" dirty="0"/>
              <a:t> auctor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. </a:t>
            </a:r>
          </a:p>
          <a:p>
            <a:pPr lvl="0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4431A9-02A8-1CEF-BDF5-B421C3CFA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225" y="378881"/>
            <a:ext cx="1053279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Title, subtitle, and content</a:t>
            </a:r>
            <a:endParaRPr lang="en-US" dirty="0"/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FEF61C1D-9F0D-1627-6470-0253436BB0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225" y="1148344"/>
            <a:ext cx="10532792" cy="36655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1918790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Bulleted Content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F9C0FDF2-B677-C833-09BE-BC11C062CB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2225" y="1842447"/>
            <a:ext cx="10532792" cy="4258101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Enter bulleted 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4431A9-02A8-1CEF-BDF5-B421C3CFA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225" y="378881"/>
            <a:ext cx="1053279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Title, subtitle, and bulleted content</a:t>
            </a:r>
            <a:endParaRPr lang="en-US" dirty="0"/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FEF61C1D-9F0D-1627-6470-0253436BB0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225" y="1148344"/>
            <a:ext cx="10532792" cy="36655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703074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4431A9-02A8-1CEF-BDF5-B421C3CFA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225" y="378881"/>
            <a:ext cx="1053279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and subtitle</a:t>
            </a:r>
            <a:endParaRPr lang="en-US" dirty="0"/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FEF61C1D-9F0D-1627-6470-0253436BB0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225" y="1148344"/>
            <a:ext cx="10532792" cy="36655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7562324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1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4B4DF2EA-2CAE-A536-0033-834BA198C0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8265" y="1726451"/>
            <a:ext cx="3578552" cy="2351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1200" b="0" i="0" u="none" strike="noStrike" kern="1200" cap="all" spc="30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/>
              <a:t>EYEBROW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00635684-1542-DAB7-1D30-9EBD6E21C7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55159" y="2214070"/>
            <a:ext cx="6396066" cy="263684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2000" b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Pellentesque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 ligula </a:t>
            </a:r>
            <a:r>
              <a:rPr lang="en-US" err="1"/>
              <a:t>ultrices</a:t>
            </a:r>
            <a:r>
              <a:rPr lang="en-US"/>
              <a:t>, non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arcu</a:t>
            </a:r>
            <a:r>
              <a:rPr lang="en-US"/>
              <a:t> </a:t>
            </a:r>
            <a:r>
              <a:rPr lang="en-US" err="1"/>
              <a:t>mattis</a:t>
            </a:r>
            <a:r>
              <a:rPr lang="en-US"/>
              <a:t>. In non </a:t>
            </a:r>
            <a:r>
              <a:rPr lang="en-US" err="1"/>
              <a:t>nisl</a:t>
            </a:r>
            <a:r>
              <a:rPr lang="en-US"/>
              <a:t> a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dictum ac vitae </a:t>
            </a:r>
            <a:r>
              <a:rPr lang="en-US" err="1"/>
              <a:t>mauris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 id </a:t>
            </a:r>
            <a:r>
              <a:rPr lang="en-US" err="1"/>
              <a:t>imperdiet</a:t>
            </a:r>
            <a:r>
              <a:rPr lang="en-US"/>
              <a:t> semper. In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neque</a:t>
            </a:r>
            <a:r>
              <a:rPr lang="en-US"/>
              <a:t> </a:t>
            </a:r>
            <a:r>
              <a:rPr lang="en-US" err="1"/>
              <a:t>est</a:t>
            </a:r>
            <a:r>
              <a:rPr lang="en-US"/>
              <a:t>, at </a:t>
            </a:r>
            <a:r>
              <a:rPr lang="en-US" err="1"/>
              <a:t>mollis</a:t>
            </a:r>
            <a:r>
              <a:rPr lang="en-US"/>
              <a:t> nisi lacinia non. </a:t>
            </a:r>
            <a:r>
              <a:rPr lang="en-US" err="1"/>
              <a:t>Fusce</a:t>
            </a:r>
            <a:r>
              <a:rPr lang="en-US"/>
              <a:t> auctor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D597510A-5687-FD07-A6CE-2C3408DF2C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5636" y="3876483"/>
            <a:ext cx="3591182" cy="17282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61D85D-5DC9-C06E-F026-12C2EF9D2B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539" y="2049517"/>
            <a:ext cx="3591179" cy="16407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 and text</a:t>
            </a: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DA9EDFC-6F60-B8D1-2895-DA3164A7CE7C}"/>
              </a:ext>
            </a:extLst>
          </p:cNvPr>
          <p:cNvCxnSpPr>
            <a:cxnSpLocks/>
          </p:cNvCxnSpPr>
          <p:nvPr userDrawn="1"/>
        </p:nvCxnSpPr>
        <p:spPr>
          <a:xfrm>
            <a:off x="4711707" y="1586429"/>
            <a:ext cx="0" cy="4018274"/>
          </a:xfrm>
          <a:prstGeom prst="line">
            <a:avLst/>
          </a:prstGeom>
          <a:noFill/>
          <a:ln w="25400" cap="flat" cmpd="sng" algn="ctr">
            <a:gradFill>
              <a:gsLst>
                <a:gs pos="0">
                  <a:srgbClr val="43004C"/>
                </a:gs>
                <a:gs pos="21000">
                  <a:srgbClr val="AB0071"/>
                </a:gs>
                <a:gs pos="100000">
                  <a:srgbClr val="00D6C7"/>
                </a:gs>
                <a:gs pos="85000">
                  <a:srgbClr val="007DFF"/>
                </a:gs>
                <a:gs pos="64000">
                  <a:srgbClr val="952EFF"/>
                </a:gs>
                <a:gs pos="40000">
                  <a:srgbClr val="E433FF"/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4450765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row content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00635684-1542-DAB7-1D30-9EBD6E21C7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82056" y="1106577"/>
            <a:ext cx="6396066" cy="4247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2000" b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634A4CAF-90EC-E954-3BFB-6E43FD44551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82056" y="1700906"/>
            <a:ext cx="6396066" cy="68614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Lorem ipsum dolor sit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amet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,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consectetur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adipiscing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elit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.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Fusce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posuere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, magna sed pulvinar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ultricies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,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purus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azon Ember Display"/>
              <a:ea typeface="+mn-ea"/>
              <a:cs typeface="+mn-cs"/>
            </a:endParaRPr>
          </a:p>
          <a:p>
            <a:pPr lvl="0"/>
            <a:endParaRPr lang="en-US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37F65AD8-E4FD-4984-5FBA-EC5F6A685D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82056" y="2890611"/>
            <a:ext cx="6396066" cy="4247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2000" b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/>
              <a:t>Subtitle 2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DCE340B5-AF30-C9FD-EA84-87B943FC7B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82056" y="3484940"/>
            <a:ext cx="6396066" cy="68614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Lorem ipsum dolor sit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amet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,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consectetur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adipiscing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elit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.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Fusce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posuere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, magna sed pulvinar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ultricies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,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purus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azon Ember Display"/>
              <a:ea typeface="+mn-ea"/>
              <a:cs typeface="+mn-cs"/>
            </a:endParaRPr>
          </a:p>
          <a:p>
            <a:pPr lvl="0"/>
            <a:endParaRPr lang="en-US"/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1344ABFA-783F-F7DE-C825-0026F5EB31A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82056" y="4653183"/>
            <a:ext cx="6396066" cy="42473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2000" b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/>
              <a:t>Subtitle 3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3D4EB6E-2D83-811D-C211-5CA9EC0D08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82056" y="5247512"/>
            <a:ext cx="6396066" cy="68614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300"/>
              </a:spcAft>
              <a:buClr>
                <a:srgbClr val="FFFFFF"/>
              </a:buClr>
              <a:buSzPct val="90000"/>
              <a:buFont typeface="Amazon Ember Display" panose="020F0603020204020204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Lorem ipsum dolor sit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amet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,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consectetur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adipiscing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elit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.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Fusce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posuere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, magna sed pulvinar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ultricies</a:t>
            </a: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, </a:t>
            </a:r>
            <a:r>
              <a:rPr kumimoji="0" lang="en-US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rPr>
              <a:t>purus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azon Ember Display"/>
              <a:ea typeface="+mn-ea"/>
              <a:cs typeface="+mn-cs"/>
            </a:endParaRPr>
          </a:p>
          <a:p>
            <a:pPr lvl="0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2185E1-613C-FCB0-89FC-C3529FC254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539" y="1106577"/>
            <a:ext cx="3591179" cy="16407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 and text</a:t>
            </a:r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29306D2-2A2C-2752-8628-E478821D9BEE}"/>
              </a:ext>
            </a:extLst>
          </p:cNvPr>
          <p:cNvCxnSpPr>
            <a:cxnSpLocks/>
          </p:cNvCxnSpPr>
          <p:nvPr userDrawn="1"/>
        </p:nvCxnSpPr>
        <p:spPr>
          <a:xfrm>
            <a:off x="4185978" y="1212574"/>
            <a:ext cx="0" cy="4721087"/>
          </a:xfrm>
          <a:prstGeom prst="line">
            <a:avLst/>
          </a:prstGeom>
          <a:noFill/>
          <a:ln w="25400" cap="flat" cmpd="sng" algn="ctr">
            <a:gradFill>
              <a:gsLst>
                <a:gs pos="0">
                  <a:srgbClr val="43004C"/>
                </a:gs>
                <a:gs pos="21000">
                  <a:srgbClr val="AB0071"/>
                </a:gs>
                <a:gs pos="100000">
                  <a:srgbClr val="00D6C7"/>
                </a:gs>
                <a:gs pos="85000">
                  <a:srgbClr val="007DFF"/>
                </a:gs>
                <a:gs pos="64000">
                  <a:srgbClr val="952EFF"/>
                </a:gs>
                <a:gs pos="40000">
                  <a:srgbClr val="E433FF"/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11839801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2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4B4DF2EA-2CAE-A536-0033-834BA198C0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9250" y="1726451"/>
            <a:ext cx="3578552" cy="2351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1200" b="0" i="0" u="none" strike="noStrike" kern="1200" cap="all" spc="30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/>
              <a:t>EYEBROW</a:t>
            </a:r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D597510A-5687-FD07-A6CE-2C3408DF2C5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6621" y="3876483"/>
            <a:ext cx="3591182" cy="17282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EFE7A93F-D4FC-8E79-7A97-3BD5405D78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66144" y="1726451"/>
            <a:ext cx="6396066" cy="387825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ts val="2600"/>
              </a:lnSpc>
              <a:spcBef>
                <a:spcPct val="0"/>
              </a:spcBef>
              <a:spcAft>
                <a:spcPts val="2600"/>
              </a:spcAft>
              <a:buClrTx/>
              <a:buSzTx/>
              <a:buFont typeface="Arial" panose="020B0604020202020204" pitchFamily="34" charset="0"/>
              <a:buChar char="•"/>
              <a:tabLst/>
              <a:defRPr kumimoji="0" lang="en-US" sz="2000" b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ts val="2600"/>
              </a:lnSpc>
              <a:spcBef>
                <a:spcPct val="0"/>
              </a:spcBef>
              <a:spcAft>
                <a:spcPts val="2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Lorem ipsum dolor sit </a:t>
            </a:r>
            <a:r>
              <a:rPr kumimoji="0" lang="en-US" sz="2000" b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amet</a:t>
            </a:r>
            <a:r>
              <a:rPr kumimoji="0" lang="en-US" sz="2000" b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, </a:t>
            </a:r>
            <a:r>
              <a:rPr kumimoji="0" lang="en-US" sz="2000" b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consectetur</a:t>
            </a:r>
            <a:r>
              <a:rPr kumimoji="0" lang="en-US" sz="2000" b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 </a:t>
            </a:r>
            <a:r>
              <a:rPr kumimoji="0" lang="en-US" sz="2000" b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adipiscing</a:t>
            </a:r>
            <a:r>
              <a:rPr kumimoji="0" lang="en-US" sz="2000" b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 </a:t>
            </a:r>
            <a:r>
              <a:rPr kumimoji="0" lang="en-US" sz="2000" b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elit</a:t>
            </a:r>
            <a:r>
              <a:rPr kumimoji="0" lang="en-US" sz="2000" b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. </a:t>
            </a:r>
            <a:r>
              <a:rPr kumimoji="0" lang="en-US" sz="2000" b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Pellentesque</a:t>
            </a:r>
            <a:r>
              <a:rPr kumimoji="0" lang="en-US" sz="2000" b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 </a:t>
            </a:r>
            <a:r>
              <a:rPr kumimoji="0" lang="en-US" sz="2000" b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vulputate</a:t>
            </a:r>
            <a:r>
              <a:rPr kumimoji="0" lang="en-US" sz="2000" b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 </a:t>
            </a:r>
            <a:r>
              <a:rPr kumimoji="0" lang="en-US" sz="2000" b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eli</a:t>
            </a:r>
            <a:endParaRPr kumimoji="0" lang="en-US" sz="2000" b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azon Ember Display" panose="020F0603020204020204" pitchFamily="34" charset="0"/>
              <a:ea typeface="Amazon Ember Display" panose="020F0603020204020204" pitchFamily="34" charset="0"/>
              <a:cs typeface="Amazon Ember Display" panose="020F0603020204020204" pitchFamily="34" charset="0"/>
            </a:endParaRPr>
          </a:p>
          <a:p>
            <a:pPr marL="342900" indent="-342900">
              <a:lnSpc>
                <a:spcPts val="2600"/>
              </a:lnSpc>
              <a:spcAft>
                <a:spcPts val="2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Lorem ipsum dolor sit </a:t>
            </a:r>
            <a:r>
              <a:rPr lang="en-US" sz="2000" b="0" err="1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amet</a:t>
            </a:r>
            <a:r>
              <a:rPr lang="en-US" sz="2000" b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, </a:t>
            </a:r>
            <a:r>
              <a:rPr lang="en-US" sz="2000" b="0" err="1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consectetur</a:t>
            </a:r>
            <a:r>
              <a:rPr lang="en-US" sz="2000" b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 </a:t>
            </a:r>
            <a:r>
              <a:rPr lang="en-US" sz="2000" b="0" err="1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adipiscing</a:t>
            </a:r>
            <a:r>
              <a:rPr lang="en-US" sz="2000" b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 </a:t>
            </a:r>
            <a:r>
              <a:rPr lang="en-US" sz="2000" b="0" err="1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elit</a:t>
            </a:r>
            <a:r>
              <a:rPr lang="en-US" sz="2000" b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. </a:t>
            </a:r>
            <a:r>
              <a:rPr lang="en-US" sz="2000" b="0" err="1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Pellentesque</a:t>
            </a:r>
            <a:r>
              <a:rPr lang="en-US" sz="2000" b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 </a:t>
            </a:r>
            <a:r>
              <a:rPr lang="en-US" sz="2000" b="0" err="1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vulputate</a:t>
            </a:r>
            <a:r>
              <a:rPr lang="en-US" sz="2000" b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 </a:t>
            </a:r>
            <a:r>
              <a:rPr lang="en-US" sz="2000" b="0" err="1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eli</a:t>
            </a:r>
            <a:endParaRPr lang="en-US" sz="2000" b="0">
              <a:solidFill>
                <a:srgbClr val="FFFFFF"/>
              </a:solidFill>
              <a:latin typeface="Amazon Ember Display" panose="020F0603020204020204" pitchFamily="34" charset="0"/>
              <a:ea typeface="Amazon Ember Display" panose="020F0603020204020204" pitchFamily="34" charset="0"/>
              <a:cs typeface="Amazon Ember Display" panose="020F0603020204020204" pitchFamily="34" charset="0"/>
            </a:endParaRPr>
          </a:p>
          <a:p>
            <a:pPr marL="342900" indent="-342900">
              <a:lnSpc>
                <a:spcPts val="2600"/>
              </a:lnSpc>
              <a:spcAft>
                <a:spcPts val="2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Lorem ipsum dolor sit </a:t>
            </a:r>
            <a:r>
              <a:rPr lang="en-US" sz="2000" b="0" err="1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amet</a:t>
            </a:r>
            <a:r>
              <a:rPr lang="en-US" sz="2000" b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, </a:t>
            </a:r>
            <a:r>
              <a:rPr lang="en-US" sz="2000" b="0" err="1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consectetur</a:t>
            </a:r>
            <a:r>
              <a:rPr lang="en-US" sz="2000" b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 </a:t>
            </a:r>
            <a:r>
              <a:rPr lang="en-US" sz="2000" b="0" err="1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adipiscing</a:t>
            </a:r>
            <a:r>
              <a:rPr lang="en-US" sz="2000" b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 </a:t>
            </a:r>
            <a:r>
              <a:rPr lang="en-US" sz="2000" b="0" err="1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elit</a:t>
            </a:r>
            <a:r>
              <a:rPr lang="en-US" sz="2000" b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. </a:t>
            </a:r>
            <a:r>
              <a:rPr lang="en-US" sz="2000" b="0" err="1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Pellentesque</a:t>
            </a:r>
            <a:r>
              <a:rPr lang="en-US" sz="2000" b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 </a:t>
            </a:r>
            <a:r>
              <a:rPr lang="en-US" sz="2000" b="0" err="1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vulputate</a:t>
            </a:r>
            <a:r>
              <a:rPr lang="en-US" sz="2000" b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 </a:t>
            </a:r>
            <a:r>
              <a:rPr lang="en-US" sz="2000" b="0" err="1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eli</a:t>
            </a:r>
            <a:endParaRPr lang="en-US" sz="2000" b="0">
              <a:solidFill>
                <a:srgbClr val="FFFFFF"/>
              </a:solidFill>
              <a:latin typeface="Amazon Ember Display" panose="020F0603020204020204" pitchFamily="34" charset="0"/>
              <a:ea typeface="Amazon Ember Display" panose="020F0603020204020204" pitchFamily="34" charset="0"/>
              <a:cs typeface="Amazon Ember Display" panose="020F0603020204020204" pitchFamily="34" charset="0"/>
            </a:endParaRPr>
          </a:p>
          <a:p>
            <a:pPr marL="342900" indent="-342900">
              <a:lnSpc>
                <a:spcPts val="2600"/>
              </a:lnSpc>
              <a:spcAft>
                <a:spcPts val="2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Lorem ipsum dolor sit </a:t>
            </a:r>
            <a:r>
              <a:rPr lang="en-US" sz="2000" b="0" err="1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amet</a:t>
            </a:r>
            <a:r>
              <a:rPr lang="en-US" sz="2000" b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, </a:t>
            </a:r>
            <a:r>
              <a:rPr lang="en-US" sz="2000" b="0" err="1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consectetur</a:t>
            </a:r>
            <a:r>
              <a:rPr lang="en-US" sz="2000" b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 </a:t>
            </a:r>
            <a:r>
              <a:rPr lang="en-US" sz="2000" b="0" err="1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adipiscing</a:t>
            </a:r>
            <a:r>
              <a:rPr lang="en-US" sz="2000" b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 </a:t>
            </a:r>
            <a:r>
              <a:rPr lang="en-US" sz="2000" b="0" err="1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elit</a:t>
            </a:r>
            <a:r>
              <a:rPr lang="en-US" sz="2000" b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. </a:t>
            </a:r>
            <a:r>
              <a:rPr lang="en-US" sz="2000" b="0" err="1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Pellentesque</a:t>
            </a:r>
            <a:r>
              <a:rPr lang="en-US" sz="2000" b="0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 </a:t>
            </a:r>
            <a:r>
              <a:rPr lang="en-US" sz="2000" b="0" err="1">
                <a:solidFill>
                  <a:srgbClr val="FFFFFF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vulputate</a:t>
            </a: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7FB630-9BEB-632E-FF46-39EDD9136D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539" y="2049517"/>
            <a:ext cx="3591179" cy="164072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 and text</a:t>
            </a:r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0FEC57B-EBC3-8BC7-BD68-066721DD0A55}"/>
              </a:ext>
            </a:extLst>
          </p:cNvPr>
          <p:cNvCxnSpPr>
            <a:cxnSpLocks/>
          </p:cNvCxnSpPr>
          <p:nvPr userDrawn="1"/>
        </p:nvCxnSpPr>
        <p:spPr>
          <a:xfrm>
            <a:off x="4722692" y="1586429"/>
            <a:ext cx="0" cy="4018274"/>
          </a:xfrm>
          <a:prstGeom prst="line">
            <a:avLst/>
          </a:prstGeom>
          <a:noFill/>
          <a:ln w="25400" cap="flat" cmpd="sng" algn="ctr">
            <a:gradFill>
              <a:gsLst>
                <a:gs pos="0">
                  <a:srgbClr val="43004C"/>
                </a:gs>
                <a:gs pos="21000">
                  <a:srgbClr val="AB0071"/>
                </a:gs>
                <a:gs pos="100000">
                  <a:srgbClr val="00D6C7"/>
                </a:gs>
                <a:gs pos="85000">
                  <a:srgbClr val="007DFF"/>
                </a:gs>
                <a:gs pos="64000">
                  <a:srgbClr val="952EFF"/>
                </a:gs>
                <a:gs pos="40000">
                  <a:srgbClr val="E433FF"/>
                </a:gs>
              </a:gsLst>
              <a:lin ang="5400000" scaled="1"/>
            </a:gra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35805401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points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FDA123FF-B7BF-8287-C298-B0F58E4C53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40191" y="3017839"/>
            <a:ext cx="3336188" cy="41116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8F054AD4-E8B8-C6E8-AF64-EA0068273D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56567" y="3017839"/>
            <a:ext cx="3336188" cy="41116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Subtitle 2</a:t>
            </a:r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4D93B6E7-8048-C338-5C72-FE30BD6E5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02991" y="3017839"/>
            <a:ext cx="3336188" cy="41116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Subtitle 3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D1E8BD7-FDA5-BFE8-0AAA-D8B5085A1DA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9788" y="3624191"/>
            <a:ext cx="3336925" cy="110966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100"/>
              </a:lnSpc>
              <a:buNone/>
              <a:defRPr sz="16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600">
                <a:solidFill>
                  <a:schemeClr val="bg1"/>
                </a:solidFill>
              </a:defRPr>
            </a:lvl4pPr>
            <a:lvl5pPr marL="1828800" indent="0" algn="ctr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32866AF3-B857-7756-F3EC-1194EDCF879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56567" y="3624191"/>
            <a:ext cx="3336925" cy="110966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100"/>
              </a:lnSpc>
              <a:buNone/>
              <a:defRPr sz="16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600">
                <a:solidFill>
                  <a:schemeClr val="bg1"/>
                </a:solidFill>
              </a:defRPr>
            </a:lvl4pPr>
            <a:lvl5pPr marL="1828800" indent="0" algn="ctr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</p:txBody>
      </p:sp>
      <p:sp>
        <p:nvSpPr>
          <p:cNvPr id="26" name="Text Placeholder 23">
            <a:extLst>
              <a:ext uri="{FF2B5EF4-FFF2-40B4-BE49-F238E27FC236}">
                <a16:creationId xmlns:a16="http://schemas.microsoft.com/office/drawing/2014/main" id="{D0238D2F-7794-48FD-5C85-A87C72E7AD9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002991" y="3624191"/>
            <a:ext cx="3336925" cy="110966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2100"/>
              </a:lnSpc>
              <a:buNone/>
              <a:defRPr sz="16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600">
                <a:solidFill>
                  <a:schemeClr val="bg1"/>
                </a:solidFill>
              </a:defRPr>
            </a:lvl4pPr>
            <a:lvl5pPr marL="1828800" indent="0" algn="ctr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0CA0403-D8D3-E480-D085-45EEF8BD3D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19807" y="1550105"/>
            <a:ext cx="10551578" cy="5309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 and 3 points content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8471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FDA123FF-B7BF-8287-C298-B0F58E4C53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7426" y="2788213"/>
            <a:ext cx="3336188" cy="4111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8F054AD4-E8B8-C6E8-AF64-EA0068273D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48637" y="2788213"/>
            <a:ext cx="3336188" cy="4111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Subtitle 2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D1E8BD7-FDA5-BFE8-0AAA-D8B5085A1DA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7426" y="3624191"/>
            <a:ext cx="3336925" cy="11096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100"/>
              </a:lnSpc>
              <a:buNone/>
              <a:defRPr sz="16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600">
                <a:solidFill>
                  <a:schemeClr val="bg1"/>
                </a:solidFill>
              </a:defRPr>
            </a:lvl4pPr>
            <a:lvl5pPr marL="1828800" indent="0" algn="ctr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32866AF3-B857-7756-F3EC-1194EDCF879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47900" y="3624191"/>
            <a:ext cx="3336925" cy="11096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100"/>
              </a:lnSpc>
              <a:buNone/>
              <a:defRPr sz="16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600">
                <a:solidFill>
                  <a:schemeClr val="bg1"/>
                </a:solidFill>
              </a:defRPr>
            </a:lvl4pPr>
            <a:lvl5pPr marL="1828800" indent="0" algn="ctr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F4508C-2F0D-27E2-2A69-699F49E266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539" y="1550104"/>
            <a:ext cx="10017785" cy="7177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 and 2 column content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9040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F9C0FDF2-B677-C833-09BE-BC11C062CB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2225" y="1842447"/>
            <a:ext cx="5038766" cy="425810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ligula </a:t>
            </a:r>
            <a:r>
              <a:rPr lang="en-US" dirty="0" err="1"/>
              <a:t>ultrices</a:t>
            </a:r>
            <a:r>
              <a:rPr lang="en-US" dirty="0"/>
              <a:t>, non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arcu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. In non </a:t>
            </a:r>
            <a:r>
              <a:rPr lang="en-US" dirty="0" err="1"/>
              <a:t>nisl</a:t>
            </a:r>
            <a:r>
              <a:rPr lang="en-US" dirty="0"/>
              <a:t> a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dictum ac vitae </a:t>
            </a:r>
            <a:r>
              <a:rPr lang="en-US" dirty="0" err="1"/>
              <a:t>mauris</a:t>
            </a:r>
            <a:r>
              <a:rPr lang="en-US" dirty="0"/>
              <a:t>.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id </a:t>
            </a:r>
            <a:r>
              <a:rPr lang="en-US" dirty="0" err="1"/>
              <a:t>imperdiet</a:t>
            </a:r>
            <a:r>
              <a:rPr lang="en-US" dirty="0"/>
              <a:t> semper. In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mollis</a:t>
            </a:r>
            <a:r>
              <a:rPr lang="en-US" dirty="0"/>
              <a:t> nisi lacinia non. </a:t>
            </a:r>
            <a:r>
              <a:rPr lang="en-US" dirty="0" err="1"/>
              <a:t>Fusce</a:t>
            </a:r>
            <a:r>
              <a:rPr lang="en-US" dirty="0"/>
              <a:t> auctor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. </a:t>
            </a:r>
          </a:p>
          <a:p>
            <a:pPr lvl="0"/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4431A9-02A8-1CEF-BDF5-B421C3CFA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2225" y="378881"/>
            <a:ext cx="1053279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Title, subtitle, and two column</a:t>
            </a:r>
            <a:endParaRPr lang="en-US" dirty="0"/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FEF61C1D-9F0D-1627-6470-0253436BB0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2225" y="1148344"/>
            <a:ext cx="10532792" cy="36655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63D7A478-413F-B07E-5E47-FB558DF84E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996251" y="1842447"/>
            <a:ext cx="5038766" cy="425810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Pellentesque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ligula </a:t>
            </a:r>
            <a:r>
              <a:rPr lang="en-US" dirty="0" err="1"/>
              <a:t>ultrices</a:t>
            </a:r>
            <a:r>
              <a:rPr lang="en-US" dirty="0"/>
              <a:t>, non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arcu</a:t>
            </a:r>
            <a:r>
              <a:rPr lang="en-US" dirty="0"/>
              <a:t> </a:t>
            </a:r>
            <a:r>
              <a:rPr lang="en-US" dirty="0" err="1"/>
              <a:t>mattis</a:t>
            </a:r>
            <a:r>
              <a:rPr lang="en-US" dirty="0"/>
              <a:t>. In non </a:t>
            </a:r>
            <a:r>
              <a:rPr lang="en-US" dirty="0" err="1"/>
              <a:t>nisl</a:t>
            </a:r>
            <a:r>
              <a:rPr lang="en-US" dirty="0"/>
              <a:t> a </a:t>
            </a:r>
            <a:r>
              <a:rPr lang="en-US" dirty="0" err="1"/>
              <a:t>elit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dictum ac vitae </a:t>
            </a:r>
            <a:r>
              <a:rPr lang="en-US" dirty="0" err="1"/>
              <a:t>mauris</a:t>
            </a:r>
            <a:r>
              <a:rPr lang="en-US" dirty="0"/>
              <a:t>. </a:t>
            </a:r>
            <a:r>
              <a:rPr lang="en-US" dirty="0" err="1"/>
              <a:t>Praesent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metus</a:t>
            </a:r>
            <a:r>
              <a:rPr lang="en-US" dirty="0"/>
              <a:t> id </a:t>
            </a:r>
            <a:r>
              <a:rPr lang="en-US" dirty="0" err="1"/>
              <a:t>imperdiet</a:t>
            </a:r>
            <a:r>
              <a:rPr lang="en-US" dirty="0"/>
              <a:t> semper. In </a:t>
            </a:r>
            <a:r>
              <a:rPr lang="en-US" dirty="0" err="1"/>
              <a:t>hendrerit</a:t>
            </a:r>
            <a:r>
              <a:rPr lang="en-US" dirty="0"/>
              <a:t> </a:t>
            </a:r>
            <a:r>
              <a:rPr lang="en-US" dirty="0" err="1"/>
              <a:t>neque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, at </a:t>
            </a:r>
            <a:r>
              <a:rPr lang="en-US" dirty="0" err="1"/>
              <a:t>mollis</a:t>
            </a:r>
            <a:r>
              <a:rPr lang="en-US" dirty="0"/>
              <a:t> nisi lacinia non. </a:t>
            </a:r>
            <a:r>
              <a:rPr lang="en-US" dirty="0" err="1"/>
              <a:t>Fusce</a:t>
            </a:r>
            <a:r>
              <a:rPr lang="en-US" dirty="0"/>
              <a:t> auctor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facilisis</a:t>
            </a:r>
            <a:r>
              <a:rPr lang="en-US" dirty="0"/>
              <a:t>. 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4487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FDA123FF-B7BF-8287-C298-B0F58E4C534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6109" y="2788213"/>
            <a:ext cx="2863866" cy="4111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8F054AD4-E8B8-C6E8-AF64-EA0068273D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32966" y="2788213"/>
            <a:ext cx="2863865" cy="4111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Subtitle 2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1D1E8BD7-FDA5-BFE8-0AAA-D8B5085A1DA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6110" y="3624191"/>
            <a:ext cx="2863866" cy="11096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100"/>
              </a:lnSpc>
              <a:buNone/>
              <a:defRPr sz="16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600">
                <a:solidFill>
                  <a:schemeClr val="bg1"/>
                </a:solidFill>
              </a:defRPr>
            </a:lvl4pPr>
            <a:lvl5pPr marL="1828800" indent="0" algn="ctr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32866AF3-B857-7756-F3EC-1194EDCF879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32968" y="3624191"/>
            <a:ext cx="2863866" cy="11096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100"/>
              </a:lnSpc>
              <a:buNone/>
              <a:defRPr sz="16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600">
                <a:solidFill>
                  <a:schemeClr val="bg1"/>
                </a:solidFill>
              </a:defRPr>
            </a:lvl4pPr>
            <a:lvl5pPr marL="1828800" indent="0" algn="ctr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0011CB6F-3F94-DC6A-29BB-1B7A0F3B8C7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51656" y="2788213"/>
            <a:ext cx="2863865" cy="4111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Subtitle 3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D42DB03B-CCC9-C3A9-0E68-734ED9FAE2D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751657" y="3624191"/>
            <a:ext cx="2863863" cy="11096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100"/>
              </a:lnSpc>
              <a:buNone/>
              <a:defRPr sz="16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600">
                <a:solidFill>
                  <a:schemeClr val="bg1"/>
                </a:solidFill>
              </a:defRPr>
            </a:lvl4pPr>
            <a:lvl5pPr marL="1828800" indent="0" algn="ctr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722561-B1E0-285A-4037-20636C591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1539" y="1550104"/>
            <a:ext cx="10017785" cy="71771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 and 3 column content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9566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x2 column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8F054AD4-E8B8-C6E8-AF64-EA0068273D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00356" y="1544404"/>
            <a:ext cx="2829067" cy="4111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32866AF3-B857-7756-F3EC-1194EDCF879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700358" y="2233382"/>
            <a:ext cx="2610703" cy="11096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100"/>
              </a:lnSpc>
              <a:buNone/>
              <a:defRPr sz="16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600">
                <a:solidFill>
                  <a:schemeClr val="bg1"/>
                </a:solidFill>
              </a:defRPr>
            </a:lvl4pPr>
            <a:lvl5pPr marL="1828800" indent="0" algn="ctr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D7738712-33DD-CFDE-10D7-31F3F70DC87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08574" y="1544404"/>
            <a:ext cx="2829067" cy="4111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Subtitle 2</a:t>
            </a: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C1F1EE16-B454-545C-69BE-7C3321C83F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08576" y="2233382"/>
            <a:ext cx="2610703" cy="11096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100"/>
              </a:lnSpc>
              <a:buNone/>
              <a:defRPr sz="16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600">
                <a:solidFill>
                  <a:schemeClr val="bg1"/>
                </a:solidFill>
              </a:defRPr>
            </a:lvl4pPr>
            <a:lvl5pPr marL="1828800" indent="0" algn="ctr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6663C62C-AC24-84F5-051D-738253F7948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700356" y="3919468"/>
            <a:ext cx="2829067" cy="4111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Subtitle 3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A2C5E56C-1A90-63E7-1531-1E93392952D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00358" y="4608446"/>
            <a:ext cx="2610703" cy="11096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100"/>
              </a:lnSpc>
              <a:buNone/>
              <a:defRPr sz="16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600">
                <a:solidFill>
                  <a:schemeClr val="bg1"/>
                </a:solidFill>
              </a:defRPr>
            </a:lvl4pPr>
            <a:lvl5pPr marL="1828800" indent="0" algn="ctr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</p:txBody>
      </p:sp>
      <p:sp>
        <p:nvSpPr>
          <p:cNvPr id="28" name="Text Placeholder 21">
            <a:extLst>
              <a:ext uri="{FF2B5EF4-FFF2-40B4-BE49-F238E27FC236}">
                <a16:creationId xmlns:a16="http://schemas.microsoft.com/office/drawing/2014/main" id="{6D94D881-186D-3B8B-5FE6-0629728AFA3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108574" y="3919468"/>
            <a:ext cx="2829067" cy="4111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Subtitle 4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0714E946-886B-5901-56E0-B56EF06122E9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108576" y="4608446"/>
            <a:ext cx="2610703" cy="11096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100"/>
              </a:lnSpc>
              <a:buNone/>
              <a:defRPr sz="16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600">
                <a:solidFill>
                  <a:schemeClr val="bg1"/>
                </a:solidFill>
              </a:defRPr>
            </a:lvl4pPr>
            <a:lvl5pPr marL="1828800" indent="0" algn="ctr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9BCE08-0ACB-1BED-327E-0D06457FB9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3200" y="1550104"/>
            <a:ext cx="3167943" cy="27805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 and 2x2 column content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8952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x2 column w boxes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8F054AD4-E8B8-C6E8-AF64-EA0068273D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84862" y="1425651"/>
            <a:ext cx="2440231" cy="4111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32866AF3-B857-7756-F3EC-1194EDCF879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84864" y="2114629"/>
            <a:ext cx="2440229" cy="11096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1800"/>
              </a:lnSpc>
              <a:buNone/>
              <a:defRPr sz="14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600">
                <a:solidFill>
                  <a:schemeClr val="bg1"/>
                </a:solidFill>
              </a:defRPr>
            </a:lvl4pPr>
            <a:lvl5pPr marL="1828800" indent="0" algn="ctr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999EE95E-4EFC-FB7B-14F9-24CAB4FEEF5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84862" y="4026347"/>
            <a:ext cx="2440231" cy="4111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Subtitle 3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BF0138DD-073B-683F-F960-155017654C2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84864" y="4715325"/>
            <a:ext cx="2440229" cy="11096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1800"/>
              </a:lnSpc>
              <a:buNone/>
              <a:defRPr sz="14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600">
                <a:solidFill>
                  <a:schemeClr val="bg1"/>
                </a:solidFill>
              </a:defRPr>
            </a:lvl4pPr>
            <a:lvl5pPr marL="1828800" indent="0" algn="ctr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C18FBA74-DAAA-E129-8851-6CB983EB905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19948" y="1425651"/>
            <a:ext cx="2440231" cy="4111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Subtitle 2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:a16="http://schemas.microsoft.com/office/drawing/2014/main" id="{C870C8EF-4B14-2D07-7D95-92D913A607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19950" y="2114629"/>
            <a:ext cx="2440229" cy="11096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1800"/>
              </a:lnSpc>
              <a:buNone/>
              <a:defRPr sz="14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600">
                <a:solidFill>
                  <a:schemeClr val="bg1"/>
                </a:solidFill>
              </a:defRPr>
            </a:lvl4pPr>
            <a:lvl5pPr marL="1828800" indent="0" algn="ctr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183B6973-2CB8-4B71-D683-BC770EC9946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19948" y="4026347"/>
            <a:ext cx="2440231" cy="4111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Subtitle 4</a:t>
            </a:r>
          </a:p>
        </p:txBody>
      </p:sp>
      <p:sp>
        <p:nvSpPr>
          <p:cNvPr id="35" name="Text Placeholder 23">
            <a:extLst>
              <a:ext uri="{FF2B5EF4-FFF2-40B4-BE49-F238E27FC236}">
                <a16:creationId xmlns:a16="http://schemas.microsoft.com/office/drawing/2014/main" id="{6E51BEE7-3A11-AEB2-1488-A173CF80787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19950" y="4715325"/>
            <a:ext cx="2440229" cy="11096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1800"/>
              </a:lnSpc>
              <a:buNone/>
              <a:defRPr sz="14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600">
                <a:solidFill>
                  <a:schemeClr val="bg1"/>
                </a:solidFill>
              </a:defRPr>
            </a:lvl4pPr>
            <a:lvl5pPr marL="1828800" indent="0" algn="ctr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BFA4C5-1D61-90E9-CCF0-3D9045D979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3200" y="1550104"/>
            <a:ext cx="3167943" cy="27805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 and 2x2 column content</a:t>
            </a:r>
            <a:endParaRPr lang="en-US"/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E27F884B-5719-F56F-2D78-569DD098A44E}"/>
              </a:ext>
            </a:extLst>
          </p:cNvPr>
          <p:cNvSpPr/>
          <p:nvPr userDrawn="1"/>
        </p:nvSpPr>
        <p:spPr>
          <a:xfrm>
            <a:off x="4700565" y="1128216"/>
            <a:ext cx="2829066" cy="2300784"/>
          </a:xfrm>
          <a:prstGeom prst="roundRect">
            <a:avLst>
              <a:gd name="adj" fmla="val 8982"/>
            </a:avLst>
          </a:prstGeom>
          <a:solidFill>
            <a:srgbClr val="000000">
              <a:alpha val="29688"/>
            </a:srgbClr>
          </a:solidFill>
          <a:ln w="19050" cap="flat" cmpd="sng" algn="ctr">
            <a:gradFill flip="none" rotWithShape="1">
              <a:gsLst>
                <a:gs pos="0">
                  <a:srgbClr val="AB0071"/>
                </a:gs>
                <a:gs pos="100000">
                  <a:srgbClr val="952EFF"/>
                </a:gs>
                <a:gs pos="55000">
                  <a:srgbClr val="E433FF"/>
                </a:gs>
              </a:gsLst>
              <a:lin ang="2700000" scaled="1"/>
              <a:tileRect/>
            </a:gradFill>
            <a:prstDash val="solid"/>
            <a:miter lim="800000"/>
          </a:ln>
          <a:effectLst/>
        </p:spPr>
        <p:txBody>
          <a:bodyPr lIns="182880" tIns="91440" rIns="182880" bIns="9144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azon Ember Display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azon Ember Display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azon Ember Display"/>
              <a:ea typeface="+mn-ea"/>
              <a:cs typeface="+mn-cs"/>
            </a:endParaRPr>
          </a:p>
        </p:txBody>
      </p:sp>
      <p:sp>
        <p:nvSpPr>
          <p:cNvPr id="8" name="Rounded Rectangle 19">
            <a:extLst>
              <a:ext uri="{FF2B5EF4-FFF2-40B4-BE49-F238E27FC236}">
                <a16:creationId xmlns:a16="http://schemas.microsoft.com/office/drawing/2014/main" id="{45697D3A-6CEF-9493-FE77-201A7DA0670D}"/>
              </a:ext>
            </a:extLst>
          </p:cNvPr>
          <p:cNvSpPr/>
          <p:nvPr userDrawn="1"/>
        </p:nvSpPr>
        <p:spPr>
          <a:xfrm>
            <a:off x="4700565" y="3728912"/>
            <a:ext cx="2829066" cy="2300784"/>
          </a:xfrm>
          <a:prstGeom prst="roundRect">
            <a:avLst>
              <a:gd name="adj" fmla="val 8982"/>
            </a:avLst>
          </a:prstGeom>
          <a:solidFill>
            <a:srgbClr val="000000">
              <a:alpha val="29688"/>
            </a:srgbClr>
          </a:solidFill>
          <a:ln w="19050" cap="flat" cmpd="sng" algn="ctr">
            <a:gradFill flip="none" rotWithShape="1">
              <a:gsLst>
                <a:gs pos="0">
                  <a:srgbClr val="AB0071"/>
                </a:gs>
                <a:gs pos="100000">
                  <a:srgbClr val="952EFF"/>
                </a:gs>
                <a:gs pos="55000">
                  <a:srgbClr val="E433FF"/>
                </a:gs>
              </a:gsLst>
              <a:lin ang="2700000" scaled="1"/>
              <a:tileRect/>
            </a:gradFill>
            <a:prstDash val="solid"/>
            <a:miter lim="800000"/>
          </a:ln>
          <a:effectLst/>
        </p:spPr>
        <p:txBody>
          <a:bodyPr lIns="182880" tIns="91440" rIns="182880" bIns="9144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azon Ember Display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azon Ember Display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azon Ember Display"/>
              <a:ea typeface="+mn-ea"/>
              <a:cs typeface="+mn-cs"/>
            </a:endParaRPr>
          </a:p>
        </p:txBody>
      </p:sp>
      <p:sp>
        <p:nvSpPr>
          <p:cNvPr id="9" name="Rounded Rectangle 29">
            <a:extLst>
              <a:ext uri="{FF2B5EF4-FFF2-40B4-BE49-F238E27FC236}">
                <a16:creationId xmlns:a16="http://schemas.microsoft.com/office/drawing/2014/main" id="{3E86F720-3B53-4EB3-1C31-241DE68E3265}"/>
              </a:ext>
            </a:extLst>
          </p:cNvPr>
          <p:cNvSpPr/>
          <p:nvPr userDrawn="1"/>
        </p:nvSpPr>
        <p:spPr>
          <a:xfrm>
            <a:off x="7835651" y="1128216"/>
            <a:ext cx="2829066" cy="2300784"/>
          </a:xfrm>
          <a:prstGeom prst="roundRect">
            <a:avLst>
              <a:gd name="adj" fmla="val 8982"/>
            </a:avLst>
          </a:prstGeom>
          <a:solidFill>
            <a:srgbClr val="000000">
              <a:alpha val="29688"/>
            </a:srgbClr>
          </a:solidFill>
          <a:ln w="19050" cap="flat" cmpd="sng" algn="ctr">
            <a:gradFill flip="none" rotWithShape="1">
              <a:gsLst>
                <a:gs pos="0">
                  <a:srgbClr val="AB0071"/>
                </a:gs>
                <a:gs pos="100000">
                  <a:srgbClr val="952EFF"/>
                </a:gs>
                <a:gs pos="55000">
                  <a:srgbClr val="E433FF"/>
                </a:gs>
              </a:gsLst>
              <a:lin ang="2700000" scaled="1"/>
              <a:tileRect/>
            </a:gradFill>
            <a:prstDash val="solid"/>
            <a:miter lim="800000"/>
          </a:ln>
          <a:effectLst/>
        </p:spPr>
        <p:txBody>
          <a:bodyPr lIns="182880" tIns="91440" rIns="182880" bIns="9144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azon Ember Display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azon Ember Display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azon Ember Display"/>
              <a:ea typeface="+mn-ea"/>
              <a:cs typeface="+mn-cs"/>
            </a:endParaRPr>
          </a:p>
        </p:txBody>
      </p:sp>
      <p:sp>
        <p:nvSpPr>
          <p:cNvPr id="11" name="Rounded Rectangle 32">
            <a:extLst>
              <a:ext uri="{FF2B5EF4-FFF2-40B4-BE49-F238E27FC236}">
                <a16:creationId xmlns:a16="http://schemas.microsoft.com/office/drawing/2014/main" id="{9831651A-47EB-5438-DB75-6D9F9367FD54}"/>
              </a:ext>
            </a:extLst>
          </p:cNvPr>
          <p:cNvSpPr/>
          <p:nvPr userDrawn="1"/>
        </p:nvSpPr>
        <p:spPr>
          <a:xfrm>
            <a:off x="7835651" y="3728912"/>
            <a:ext cx="2829066" cy="2300784"/>
          </a:xfrm>
          <a:prstGeom prst="roundRect">
            <a:avLst>
              <a:gd name="adj" fmla="val 8982"/>
            </a:avLst>
          </a:prstGeom>
          <a:solidFill>
            <a:srgbClr val="000000">
              <a:alpha val="29688"/>
            </a:srgbClr>
          </a:solidFill>
          <a:ln w="19050" cap="flat" cmpd="sng" algn="ctr">
            <a:gradFill flip="none" rotWithShape="1">
              <a:gsLst>
                <a:gs pos="0">
                  <a:srgbClr val="AB0071"/>
                </a:gs>
                <a:gs pos="100000">
                  <a:srgbClr val="952EFF"/>
                </a:gs>
                <a:gs pos="55000">
                  <a:srgbClr val="E433FF"/>
                </a:gs>
              </a:gsLst>
              <a:lin ang="2700000" scaled="1"/>
              <a:tileRect/>
            </a:gradFill>
            <a:prstDash val="solid"/>
            <a:miter lim="800000"/>
          </a:ln>
          <a:effectLst/>
        </p:spPr>
        <p:txBody>
          <a:bodyPr lIns="182880" tIns="91440" rIns="182880" bIns="91440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azon Ember Display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azon Ember Display"/>
              <a:ea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mazon Ember Display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59272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2F6BE3F-8791-85EB-7BB0-25761B31F4C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3656" y="2648239"/>
            <a:ext cx="10664687" cy="3384550"/>
          </a:xfrm>
          <a:prstGeom prst="roundRect">
            <a:avLst>
              <a:gd name="adj" fmla="val 8562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30367B-F2DC-5732-2E15-51B06CBA6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3656" y="1532637"/>
            <a:ext cx="10607729" cy="5309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 and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3022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de image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2F6BE3F-8791-85EB-7BB0-25761B31F4C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3656" y="2606675"/>
            <a:ext cx="10664687" cy="3384550"/>
          </a:xfrm>
          <a:prstGeom prst="roundRect">
            <a:avLst>
              <a:gd name="adj" fmla="val 11870"/>
            </a:avLst>
          </a:prstGeom>
          <a:noFill/>
          <a:ln w="19050">
            <a:solidFill>
              <a:schemeClr val="bg2"/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761B93CA-04D6-E74F-91FD-A35FAB4C37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6561" y="749209"/>
            <a:ext cx="3578552" cy="2351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1200" b="0" i="0" u="none" strike="noStrike" kern="1200" cap="all" spc="30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EYEBROW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E43B64-26E4-91A6-696C-B89B026DC6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561" y="1112223"/>
            <a:ext cx="10607729" cy="5309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 and code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1813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de text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761B93CA-04D6-E74F-91FD-A35FAB4C37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6561" y="749209"/>
            <a:ext cx="3578552" cy="2351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1200" b="0" i="0" u="none" strike="noStrike" kern="1200" cap="all" spc="30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EYEBROW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E43B64-26E4-91A6-696C-B89B026DC6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561" y="1112223"/>
            <a:ext cx="10607729" cy="5309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and code text</a:t>
            </a:r>
            <a:endParaRPr lang="en-US" dirty="0"/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5EE23111-5AE0-2708-F3C8-79E0410C6C0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63656" y="2614503"/>
            <a:ext cx="10664687" cy="3384550"/>
          </a:xfrm>
          <a:prstGeom prst="roundRect">
            <a:avLst>
              <a:gd name="adj" fmla="val 11705"/>
            </a:avLst>
          </a:prstGeom>
          <a:ln w="19050">
            <a:solidFill>
              <a:schemeClr val="bg2"/>
            </a:solidFill>
          </a:ln>
        </p:spPr>
        <p:txBody>
          <a:bodyPr/>
          <a:lstStyle>
            <a:lvl1pPr marL="0" indent="0">
              <a:spcAft>
                <a:spcPts val="600"/>
              </a:spcAft>
              <a:buNone/>
              <a:defRPr sz="1800">
                <a:latin typeface="Lucida Console" panose="020B0609040504020204" pitchFamily="49" charset="0"/>
              </a:defRPr>
            </a:lvl1pPr>
            <a:lvl2pPr marL="228600" indent="0">
              <a:spcAft>
                <a:spcPts val="600"/>
              </a:spcAft>
              <a:buNone/>
              <a:defRPr sz="1800">
                <a:latin typeface="Lucida Console" panose="020B0609040504020204" pitchFamily="49" charset="0"/>
              </a:defRPr>
            </a:lvl2pPr>
            <a:lvl3pPr marL="457200" indent="0">
              <a:spcAft>
                <a:spcPts val="600"/>
              </a:spcAft>
              <a:buNone/>
              <a:defRPr sz="1800">
                <a:latin typeface="Lucida Console" panose="020B0609040504020204" pitchFamily="49" charset="0"/>
              </a:defRPr>
            </a:lvl3pPr>
            <a:lvl4pPr marL="685800" indent="0">
              <a:spcAft>
                <a:spcPts val="600"/>
              </a:spcAft>
              <a:buNone/>
              <a:defRPr sz="1800">
                <a:latin typeface="Lucida Console" panose="020B0609040504020204" pitchFamily="49" charset="0"/>
              </a:defRPr>
            </a:lvl4pPr>
            <a:lvl5pPr marL="914400" indent="0">
              <a:spcAft>
                <a:spcPts val="600"/>
              </a:spcAft>
              <a:buNone/>
              <a:defRPr sz="1800">
                <a:latin typeface="Lucida Console" panose="020B0609040504020204" pitchFamily="49" charset="0"/>
              </a:defRPr>
            </a:lvl5pPr>
          </a:lstStyle>
          <a:p>
            <a:pPr lvl="0"/>
            <a:r>
              <a:rPr lang="en-US" dirty="0"/>
              <a:t>Code text</a:t>
            </a:r>
          </a:p>
        </p:txBody>
      </p:sp>
    </p:spTree>
    <p:extLst>
      <p:ext uri="{BB962C8B-B14F-4D97-AF65-F5344CB8AC3E}">
        <p14:creationId xmlns:p14="http://schemas.microsoft.com/office/powerpoint/2010/main" val="21027753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039700BE-EA56-FC03-3257-55D7462BD8A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865022" y="694380"/>
            <a:ext cx="5346883" cy="5491468"/>
          </a:xfrm>
          <a:prstGeom prst="roundRect">
            <a:avLst>
              <a:gd name="adj" fmla="val 4675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7453FC75-76C0-FFCA-4ECA-C4E90A98CD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6061" y="3258032"/>
            <a:ext cx="3903878" cy="17282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Maecenas </a:t>
            </a:r>
            <a:r>
              <a:rPr lang="en-US" err="1"/>
              <a:t>porttitor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0C62D6-9A76-B11D-63D8-2BAA50FC95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060" y="1520848"/>
            <a:ext cx="3903878" cy="14115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Title, content and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2383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_02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039700BE-EA56-FC03-3257-55D7462BD8A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43" y="721360"/>
            <a:ext cx="4874098" cy="5464488"/>
          </a:xfrm>
          <a:prstGeom prst="roundRect">
            <a:avLst>
              <a:gd name="adj" fmla="val 4675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7453FC75-76C0-FFCA-4ECA-C4E90A98CD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65022" y="3258032"/>
            <a:ext cx="3903878" cy="17282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Maecenas </a:t>
            </a:r>
            <a:r>
              <a:rPr lang="en-US" err="1"/>
              <a:t>porttitor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3C2B30-8192-7AAF-341C-09B96ED4DD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65022" y="1520848"/>
            <a:ext cx="3903878" cy="14115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Title, content and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3522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two columns, and image_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039700BE-EA56-FC03-3257-55D7462BD8A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2143" y="721360"/>
            <a:ext cx="4874098" cy="5464488"/>
          </a:xfrm>
          <a:prstGeom prst="roundRect">
            <a:avLst>
              <a:gd name="adj" fmla="val 4675"/>
            </a:avLst>
          </a:prstGeom>
          <a:solidFill>
            <a:schemeClr val="bg2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7453FC75-76C0-FFCA-4ECA-C4E90A98CD3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65022" y="2458544"/>
            <a:ext cx="5422738" cy="66599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consectetuer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Maecenas </a:t>
            </a:r>
            <a:r>
              <a:rPr lang="en-US" err="1"/>
              <a:t>porttitor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3" name="Text Placeholder 21">
            <a:extLst>
              <a:ext uri="{FF2B5EF4-FFF2-40B4-BE49-F238E27FC236}">
                <a16:creationId xmlns:a16="http://schemas.microsoft.com/office/drawing/2014/main" id="{2149FBC2-7683-A9B2-46C5-5B57FB19189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65021" y="3733467"/>
            <a:ext cx="2440231" cy="4111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Subtitle 1</a:t>
            </a:r>
          </a:p>
        </p:txBody>
      </p:sp>
      <p:sp>
        <p:nvSpPr>
          <p:cNvPr id="4" name="Text Placeholder 23">
            <a:extLst>
              <a:ext uri="{FF2B5EF4-FFF2-40B4-BE49-F238E27FC236}">
                <a16:creationId xmlns:a16="http://schemas.microsoft.com/office/drawing/2014/main" id="{17EDA63C-3159-CA34-D4B9-9A79B9E9B3E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865023" y="4422445"/>
            <a:ext cx="2440229" cy="11096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1800"/>
              </a:lnSpc>
              <a:buNone/>
              <a:defRPr sz="14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600">
                <a:solidFill>
                  <a:schemeClr val="bg1"/>
                </a:solidFill>
              </a:defRPr>
            </a:lvl4pPr>
            <a:lvl5pPr marL="1828800" indent="0" algn="ctr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Pellent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elit</a:t>
            </a:r>
            <a:endParaRPr lang="en-US" dirty="0"/>
          </a:p>
        </p:txBody>
      </p:sp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39D65247-30E9-1D1B-9BBF-08C0134797D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00107" y="3733467"/>
            <a:ext cx="2440231" cy="41116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kumimoji="0" lang="en-US" sz="20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Subtitle 2</a:t>
            </a:r>
          </a:p>
        </p:txBody>
      </p: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F16989F6-4ED5-C533-8D96-71926EBC6E5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00109" y="4422445"/>
            <a:ext cx="2440229" cy="11096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1800"/>
              </a:lnSpc>
              <a:buNone/>
              <a:defRPr sz="14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</a:defRPr>
            </a:lvl2pPr>
            <a:lvl3pPr marL="914400" indent="0" algn="ctr">
              <a:buNone/>
              <a:defRPr sz="1600">
                <a:solidFill>
                  <a:schemeClr val="bg1"/>
                </a:solidFill>
              </a:defRPr>
            </a:lvl3pPr>
            <a:lvl4pPr marL="1371600" indent="0" algn="ctr">
              <a:buNone/>
              <a:defRPr sz="1600">
                <a:solidFill>
                  <a:schemeClr val="bg1"/>
                </a:solidFill>
              </a:defRPr>
            </a:lvl4pPr>
            <a:lvl5pPr marL="1828800" indent="0" algn="ctr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Pellent</a:t>
            </a:r>
            <a:r>
              <a:rPr lang="en-US"/>
              <a:t> </a:t>
            </a:r>
            <a:r>
              <a:rPr lang="en-US" err="1"/>
              <a:t>vulputate</a:t>
            </a:r>
            <a:r>
              <a:rPr lang="en-US"/>
              <a:t> </a:t>
            </a:r>
            <a:r>
              <a:rPr lang="en-US" err="1"/>
              <a:t>elit</a:t>
            </a:r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5E5804-38E0-D2B4-2E6E-40721B9E94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65021" y="742540"/>
            <a:ext cx="3903878" cy="14115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Title, content and image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0691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code image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039700BE-EA56-FC03-3257-55D7462BD8A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861304" y="694380"/>
            <a:ext cx="5346883" cy="5491468"/>
          </a:xfrm>
          <a:prstGeom prst="roundRect">
            <a:avLst>
              <a:gd name="adj" fmla="val 4675"/>
            </a:avLst>
          </a:prstGeom>
          <a:noFill/>
          <a:ln w="19050">
            <a:solidFill>
              <a:schemeClr val="bg2"/>
            </a:solidFill>
          </a:ln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ext Placeholder 21">
            <a:extLst>
              <a:ext uri="{FF2B5EF4-FFF2-40B4-BE49-F238E27FC236}">
                <a16:creationId xmlns:a16="http://schemas.microsoft.com/office/drawing/2014/main" id="{C2D34918-D686-3120-DEC4-3DC57586D1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9248" y="1726451"/>
            <a:ext cx="3578552" cy="2351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1200" b="0" i="0" u="none" strike="noStrike" kern="1200" cap="all" spc="30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EYEBROW</a:t>
            </a:r>
          </a:p>
        </p:txBody>
      </p:sp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D327B1D7-50B2-3252-1FA4-35AECAFF00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6619" y="3876483"/>
            <a:ext cx="3591182" cy="17282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D7EEEC36-0B78-BA39-92BB-5E2C49CF4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060" y="2213264"/>
            <a:ext cx="3591182" cy="14115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 and code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760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code text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1">
            <a:extLst>
              <a:ext uri="{FF2B5EF4-FFF2-40B4-BE49-F238E27FC236}">
                <a16:creationId xmlns:a16="http://schemas.microsoft.com/office/drawing/2014/main" id="{C2D34918-D686-3120-DEC4-3DC57586D1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9248" y="1726451"/>
            <a:ext cx="3578552" cy="2351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1200" b="0" i="0" u="none" strike="noStrike" kern="1200" cap="all" spc="30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EYEBROW</a:t>
            </a:r>
          </a:p>
        </p:txBody>
      </p:sp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D327B1D7-50B2-3252-1FA4-35AECAFF00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6619" y="3876483"/>
            <a:ext cx="3591182" cy="172822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0" lang="en-US" sz="1800" b="0" i="0" u="none" strike="noStrike" kern="1200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D7EEEC36-0B78-BA39-92BB-5E2C49CF4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060" y="2213264"/>
            <a:ext cx="3591182" cy="14115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 and code text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02483F-496C-4B42-9A85-CCDDC872515A}"/>
              </a:ext>
            </a:extLst>
          </p:cNvPr>
          <p:cNvSpPr txBox="1"/>
          <p:nvPr userDrawn="1"/>
        </p:nvSpPr>
        <p:spPr>
          <a:xfrm>
            <a:off x="5860745" y="672152"/>
            <a:ext cx="5346883" cy="5513696"/>
          </a:xfrm>
          <a:prstGeom prst="roundRect">
            <a:avLst>
              <a:gd name="adj" fmla="val 5673"/>
            </a:avLst>
          </a:prstGeom>
          <a:ln w="19050">
            <a:solidFill>
              <a:schemeClr val="bg2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Lucida Console" panose="020B0609040504020204" pitchFamily="49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Code text</a:t>
            </a:r>
          </a:p>
        </p:txBody>
      </p:sp>
    </p:spTree>
    <p:extLst>
      <p:ext uri="{BB962C8B-B14F-4D97-AF65-F5344CB8AC3E}">
        <p14:creationId xmlns:p14="http://schemas.microsoft.com/office/powerpoint/2010/main" val="18611625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039700BE-EA56-FC03-3257-55D7462BD8A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28015" y="0"/>
            <a:ext cx="12320016" cy="6858000"/>
          </a:xfrm>
          <a:prstGeom prst="roundRect">
            <a:avLst>
              <a:gd name="adj" fmla="val 0"/>
            </a:avLst>
          </a:prstGeo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9094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1FD8A6-BD95-FFAA-2064-9DC67488DB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566" y="650191"/>
            <a:ext cx="10607729" cy="5309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Title only slide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923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F9CF5A3-1D2A-F282-6F80-1A6CB0F7E3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18CDCB7D-71A3-ED22-9536-F14DE094E9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7158" y="537277"/>
            <a:ext cx="835752" cy="499786"/>
          </a:xfrm>
          <a:prstGeom prst="rect">
            <a:avLst/>
          </a:prstGeom>
        </p:spPr>
      </p:pic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DB5B5569-531C-AC09-1F4D-AD5BB92DBC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5393" y="5151427"/>
            <a:ext cx="3336188" cy="7442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Author</a:t>
            </a:r>
          </a:p>
          <a:p>
            <a:pPr lvl="0"/>
            <a:r>
              <a:rPr lang="en-US" dirty="0"/>
              <a:t>Source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54CC71-9D84-7178-429D-8AB7925B22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393" y="1689275"/>
            <a:ext cx="10298221" cy="31250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“Quote goes here.”</a:t>
            </a:r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59A5D65F-7456-9069-1EE5-2F575483C01F}"/>
              </a:ext>
            </a:extLst>
          </p:cNvPr>
          <p:cNvSpPr txBox="1">
            <a:spLocks noChangeArrowheads="1"/>
          </p:cNvSpPr>
          <p:nvPr userDrawn="1"/>
        </p:nvSpPr>
        <p:spPr bwMode="white">
          <a:xfrm>
            <a:off x="508423" y="6476853"/>
            <a:ext cx="3962400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1097212">
              <a:defRPr/>
            </a:pPr>
            <a:r>
              <a:rPr lang="en-US" altLang="x-none" sz="700" dirty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2691405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_Mo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9437687-5DF0-1D81-925D-844EE787EEB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1D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20" name="Graphic 19">
            <a:extLst>
              <a:ext uri="{FF2B5EF4-FFF2-40B4-BE49-F238E27FC236}">
                <a16:creationId xmlns:a16="http://schemas.microsoft.com/office/drawing/2014/main" id="{18CDCB7D-71A3-ED22-9536-F14DE094E9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7159" y="537277"/>
            <a:ext cx="835752" cy="499786"/>
          </a:xfrm>
          <a:prstGeom prst="rect">
            <a:avLst/>
          </a:prstGeom>
        </p:spPr>
      </p:pic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DB5B5569-531C-AC09-1F4D-AD5BB92DBC2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5394" y="5151427"/>
            <a:ext cx="3336188" cy="7442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16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Author</a:t>
            </a:r>
          </a:p>
          <a:p>
            <a:pPr lvl="0"/>
            <a:r>
              <a:rPr lang="en-US"/>
              <a:t>Source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A163343E-0538-E787-F23A-883442D489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393" y="1689275"/>
            <a:ext cx="10298221" cy="31250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“Quote goes here.”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25F765-65AE-D4F2-DC4F-AC1DEAC70891}"/>
              </a:ext>
            </a:extLst>
          </p:cNvPr>
          <p:cNvSpPr txBox="1">
            <a:spLocks noChangeArrowheads="1"/>
          </p:cNvSpPr>
          <p:nvPr userDrawn="1"/>
        </p:nvSpPr>
        <p:spPr bwMode="white">
          <a:xfrm>
            <a:off x="508423" y="6476853"/>
            <a:ext cx="3962400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1097212">
              <a:defRPr/>
            </a:pPr>
            <a:r>
              <a:rPr lang="en-US" altLang="x-none" sz="700" dirty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8188622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kill Bu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CCBC6B-D110-CBDD-54ED-405A5EDDB6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7999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E68BA0C7-B18D-263C-C3CF-48AF849BFA7F}"/>
              </a:ext>
            </a:extLst>
          </p:cNvPr>
          <p:cNvSpPr txBox="1">
            <a:spLocks noChangeArrowheads="1"/>
          </p:cNvSpPr>
          <p:nvPr userDrawn="1"/>
        </p:nvSpPr>
        <p:spPr bwMode="white">
          <a:xfrm>
            <a:off x="1368239" y="6476853"/>
            <a:ext cx="3962400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1097212">
              <a:defRPr/>
            </a:pPr>
            <a:r>
              <a:rPr lang="en-US" altLang="x-none" sz="700" dirty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822714A-D6D9-6D1D-6CC8-C5C662DCC0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500" y="6428661"/>
            <a:ext cx="388818" cy="23251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5E0592-D2D0-C32F-F43E-2374761E3AAE}"/>
              </a:ext>
            </a:extLst>
          </p:cNvPr>
          <p:cNvSpPr txBox="1"/>
          <p:nvPr userDrawn="1"/>
        </p:nvSpPr>
        <p:spPr>
          <a:xfrm>
            <a:off x="304800" y="826379"/>
            <a:ext cx="3231216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3200" u="none" strike="noStrike" dirty="0">
                <a:solidFill>
                  <a:schemeClr val="bg1"/>
                </a:solidFill>
                <a:effectLst/>
                <a:latin typeface="+mn-lt"/>
                <a:ea typeface="Amazon Ember Light" panose="020B0403020204020204" pitchFamily="34" charset="0"/>
                <a:cs typeface="Amazon Ember Light" panose="020B0403020204020204" pitchFamily="34" charset="0"/>
              </a:rPr>
              <a:t>skillbuilder.aws</a:t>
            </a:r>
            <a:endParaRPr lang="en-US" sz="3200" dirty="0">
              <a:solidFill>
                <a:schemeClr val="bg1"/>
              </a:solidFill>
              <a:latin typeface="+mn-lt"/>
              <a:ea typeface="Amazon Ember Light" panose="020B0403020204020204" pitchFamily="34" charset="0"/>
              <a:cs typeface="Amazon Ember Light" panose="020B040302020402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7135B47-9754-D7AA-B00B-4F48B5D84D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41130" y="311051"/>
            <a:ext cx="1389772" cy="1389772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16123F1F-F820-758B-7FA0-0E7C83E9C693}"/>
              </a:ext>
            </a:extLst>
          </p:cNvPr>
          <p:cNvSpPr txBox="1">
            <a:spLocks/>
          </p:cNvSpPr>
          <p:nvPr userDrawn="1"/>
        </p:nvSpPr>
        <p:spPr>
          <a:xfrm>
            <a:off x="304800" y="3067050"/>
            <a:ext cx="5132173" cy="2053590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1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0" i="0" dirty="0">
                <a:solidFill>
                  <a:schemeClr val="bg1"/>
                </a:solidFill>
                <a:effectLst/>
                <a:latin typeface="+mn-lt"/>
                <a:ea typeface="Amazon Ember Light" panose="020B0403020204020204" pitchFamily="34" charset="0"/>
                <a:cs typeface="Amazon Ember Light" panose="020B0403020204020204" pitchFamily="34" charset="0"/>
              </a:rPr>
              <a:t>Create a free account on AWS Skill Builder to gain in-demand skills </a:t>
            </a:r>
            <a:endParaRPr lang="en-US" sz="4000" b="1" dirty="0">
              <a:solidFill>
                <a:schemeClr val="bg1"/>
              </a:solidFill>
              <a:latin typeface="+mn-lt"/>
              <a:ea typeface="Amazon Ember Light" panose="020B0403020204020204" pitchFamily="34" charset="0"/>
              <a:cs typeface="Amazon Ember Light" panose="020B04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2809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F4E6313-2A76-12C5-B29A-96754EDB0B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18CDCB7D-71A3-ED22-9536-F14DE094E9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7159" y="537277"/>
            <a:ext cx="835752" cy="499786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441C24-A61E-AF73-E70F-10ED3ADB7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393" y="3012570"/>
            <a:ext cx="10298221" cy="83285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</a:t>
            </a:r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0B8FBF2B-1908-42DA-BD81-993FAEBDEC0A}"/>
              </a:ext>
            </a:extLst>
          </p:cNvPr>
          <p:cNvSpPr txBox="1">
            <a:spLocks noChangeArrowheads="1"/>
          </p:cNvSpPr>
          <p:nvPr userDrawn="1"/>
        </p:nvSpPr>
        <p:spPr bwMode="white">
          <a:xfrm>
            <a:off x="508423" y="6476853"/>
            <a:ext cx="3962400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1097212">
              <a:defRPr/>
            </a:pPr>
            <a:r>
              <a:rPr lang="en-US" altLang="x-none" sz="700" dirty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864682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hank you &amp; QR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67DFFD9-9768-7F4F-325A-55B91800B5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18CDCB7D-71A3-ED22-9536-F14DE094E9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7159" y="537277"/>
            <a:ext cx="835752" cy="499786"/>
          </a:xfrm>
          <a:prstGeom prst="rect">
            <a:avLst/>
          </a:prstGeom>
        </p:spPr>
      </p:pic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4EB6E3B8-E9BA-E14B-C774-675B2E513D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2764" y="2732404"/>
            <a:ext cx="5484691" cy="13931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6000" b="0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5BCCF298-6D9D-5A97-1E1D-174718DACAD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019310" y="3315305"/>
            <a:ext cx="2147455" cy="2205524"/>
          </a:xfrm>
          <a:prstGeom prst="roundRect">
            <a:avLst>
              <a:gd name="adj" fmla="val 10690"/>
            </a:avLst>
          </a:prstGeom>
          <a:noFill/>
          <a:ln w="19050"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9B5CF1-1E94-FD3E-C799-A79FB9849C42}"/>
              </a:ext>
            </a:extLst>
          </p:cNvPr>
          <p:cNvSpPr/>
          <p:nvPr userDrawn="1"/>
        </p:nvSpPr>
        <p:spPr>
          <a:xfrm>
            <a:off x="9019310" y="5669248"/>
            <a:ext cx="3174453" cy="832859"/>
          </a:xfrm>
          <a:prstGeom prst="rect">
            <a:avLst/>
          </a:prstGeom>
          <a:gradFill flip="none" rotWithShape="1">
            <a:gsLst>
              <a:gs pos="100000">
                <a:srgbClr val="002060">
                  <a:alpha val="56338"/>
                </a:srgbClr>
              </a:gs>
              <a:gs pos="17000">
                <a:srgbClr val="002060"/>
              </a:gs>
            </a:gsLst>
            <a:lin ang="14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0" rIns="182880" rtlCol="0" anchor="ctr"/>
          <a:lstStyle/>
          <a:p>
            <a:pPr lvl="0">
              <a:lnSpc>
                <a:spcPct val="80000"/>
              </a:lnSpc>
            </a:pPr>
            <a:endParaRPr lang="en-US" sz="1600">
              <a:solidFill>
                <a:schemeClr val="bg1"/>
              </a:solidFill>
              <a:latin typeface="Amazon Ember Display" panose="020F0603020204020204" pitchFamily="34" charset="0"/>
              <a:ea typeface="Amazon Ember Display" panose="020F0603020204020204" pitchFamily="34" charset="0"/>
              <a:cs typeface="Amazon Ember Display" panose="020F0603020204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1C1D28-90EA-4707-CF36-0DF2BDB85256}"/>
              </a:ext>
            </a:extLst>
          </p:cNvPr>
          <p:cNvSpPr txBox="1"/>
          <p:nvPr userDrawn="1"/>
        </p:nvSpPr>
        <p:spPr>
          <a:xfrm>
            <a:off x="9167149" y="5701878"/>
            <a:ext cx="3193114" cy="7940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algn="l">
              <a:lnSpc>
                <a:spcPct val="90000"/>
              </a:lnSpc>
              <a:spcAft>
                <a:spcPts val="1800"/>
              </a:spcAft>
            </a:pPr>
            <a:r>
              <a:rPr lang="en-US" sz="1800" b="0" dirty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Please complete the session survey</a:t>
            </a:r>
            <a:endParaRPr lang="en-US" sz="1800" b="0" u="none" dirty="0">
              <a:solidFill>
                <a:schemeClr val="bg1"/>
              </a:solidFill>
              <a:latin typeface="Amazon Ember Display" panose="020F0603020204020204" pitchFamily="34" charset="0"/>
              <a:ea typeface="Amazon Ember Display" panose="020F0603020204020204" pitchFamily="34" charset="0"/>
              <a:cs typeface="Amazon Ember Display" panose="020F0603020204020204" pitchFamily="34" charset="0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D615D50D-A081-F17E-0674-1D0B018513D2}"/>
              </a:ext>
            </a:extLst>
          </p:cNvPr>
          <p:cNvSpPr txBox="1">
            <a:spLocks noChangeArrowheads="1"/>
          </p:cNvSpPr>
          <p:nvPr userDrawn="1"/>
        </p:nvSpPr>
        <p:spPr bwMode="white">
          <a:xfrm>
            <a:off x="508423" y="6476853"/>
            <a:ext cx="3962400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1097212">
              <a:defRPr/>
            </a:pPr>
            <a:r>
              <a:rPr lang="en-US" altLang="x-none" sz="700" dirty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5773460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hank you &amp; QR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2D97C3-632A-0527-B1AF-04A186893B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18CDCB7D-71A3-ED22-9536-F14DE094E94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7159" y="537277"/>
            <a:ext cx="835752" cy="499786"/>
          </a:xfrm>
          <a:prstGeom prst="rect">
            <a:avLst/>
          </a:prstGeom>
        </p:spPr>
      </p:pic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4EB6E3B8-E9BA-E14B-C774-675B2E513D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2764" y="2732404"/>
            <a:ext cx="5484691" cy="13931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kumimoji="0" lang="en-US" sz="6000" b="0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mazon Ember Display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Thank you</a:t>
            </a:r>
          </a:p>
        </p:txBody>
      </p:sp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5BCCF298-6D9D-5A97-1E1D-174718DACAD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019310" y="3315305"/>
            <a:ext cx="2147455" cy="2205524"/>
          </a:xfrm>
          <a:prstGeom prst="roundRect">
            <a:avLst>
              <a:gd name="adj" fmla="val 10690"/>
            </a:avLst>
          </a:prstGeom>
          <a:noFill/>
          <a:ln w="19050">
            <a:solidFill>
              <a:schemeClr val="bg2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5C3F9D6-4CDC-7EDA-3E61-499015B65756}"/>
              </a:ext>
            </a:extLst>
          </p:cNvPr>
          <p:cNvSpPr/>
          <p:nvPr userDrawn="1"/>
        </p:nvSpPr>
        <p:spPr>
          <a:xfrm>
            <a:off x="9019310" y="5669248"/>
            <a:ext cx="3174453" cy="832859"/>
          </a:xfrm>
          <a:prstGeom prst="rect">
            <a:avLst/>
          </a:prstGeom>
          <a:gradFill flip="none" rotWithShape="1">
            <a:gsLst>
              <a:gs pos="100000">
                <a:srgbClr val="002060">
                  <a:alpha val="56338"/>
                </a:srgbClr>
              </a:gs>
              <a:gs pos="17000">
                <a:srgbClr val="002060"/>
              </a:gs>
            </a:gsLst>
            <a:lin ang="144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0" rIns="182880" rtlCol="0" anchor="ctr"/>
          <a:lstStyle/>
          <a:p>
            <a:pPr lvl="0">
              <a:lnSpc>
                <a:spcPct val="80000"/>
              </a:lnSpc>
            </a:pPr>
            <a:endParaRPr lang="en-US" sz="1600">
              <a:solidFill>
                <a:schemeClr val="bg1"/>
              </a:solidFill>
              <a:latin typeface="Amazon Ember Display" panose="020F0603020204020204" pitchFamily="34" charset="0"/>
              <a:ea typeface="Amazon Ember Display" panose="020F0603020204020204" pitchFamily="34" charset="0"/>
              <a:cs typeface="Amazon Ember Display" panose="020F06030202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65932B-F9EC-DE06-8241-BDFA33A1D1C6}"/>
              </a:ext>
            </a:extLst>
          </p:cNvPr>
          <p:cNvSpPr txBox="1"/>
          <p:nvPr userDrawn="1"/>
        </p:nvSpPr>
        <p:spPr>
          <a:xfrm>
            <a:off x="9167149" y="5701878"/>
            <a:ext cx="3193114" cy="794064"/>
          </a:xfrm>
          <a:prstGeom prst="rect">
            <a:avLst/>
          </a:prstGeom>
          <a:noFill/>
        </p:spPr>
        <p:txBody>
          <a:bodyPr wrap="square" lIns="182880" tIns="146304" rIns="182880" bIns="146304" rtlCol="0">
            <a:spAutoFit/>
          </a:bodyPr>
          <a:lstStyle/>
          <a:p>
            <a:pPr algn="l">
              <a:lnSpc>
                <a:spcPct val="90000"/>
              </a:lnSpc>
              <a:spcAft>
                <a:spcPts val="1800"/>
              </a:spcAft>
            </a:pPr>
            <a:r>
              <a:rPr lang="en-US" sz="1800" b="0" dirty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Please complete the session survey</a:t>
            </a:r>
            <a:endParaRPr lang="en-US" sz="1800" b="0" u="none" dirty="0">
              <a:solidFill>
                <a:schemeClr val="bg1"/>
              </a:solidFill>
              <a:latin typeface="Amazon Ember Display" panose="020F0603020204020204" pitchFamily="34" charset="0"/>
              <a:ea typeface="Amazon Ember Display" panose="020F0603020204020204" pitchFamily="34" charset="0"/>
              <a:cs typeface="Amazon Ember Display" panose="020F0603020204020204" pitchFamily="34" charset="0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6AE979FC-327A-79F1-8DB5-745FE77A2E75}"/>
              </a:ext>
            </a:extLst>
          </p:cNvPr>
          <p:cNvSpPr txBox="1">
            <a:spLocks noChangeArrowheads="1"/>
          </p:cNvSpPr>
          <p:nvPr userDrawn="1"/>
        </p:nvSpPr>
        <p:spPr bwMode="white">
          <a:xfrm>
            <a:off x="508423" y="6476853"/>
            <a:ext cx="3962400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1097212">
              <a:defRPr/>
            </a:pPr>
            <a:r>
              <a:rPr lang="en-US" altLang="x-none" sz="700" dirty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356990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blue gradient&#10;&#10;AI-generated content may be incorrect.">
            <a:extLst>
              <a:ext uri="{FF2B5EF4-FFF2-40B4-BE49-F238E27FC236}">
                <a16:creationId xmlns:a16="http://schemas.microsoft.com/office/drawing/2014/main" id="{EDBFAC01-0FA7-B8F7-7462-2916A3EEE9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9B7CD8-17BD-E975-046F-FED0BB7721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"/>
            <a:ext cx="12219214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4984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64800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unch_Annou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28BB32-A7DF-52F2-5C6E-83AD5F82C7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84CF2D6-EFFD-6DA3-C843-7427B1E921C3}"/>
              </a:ext>
            </a:extLst>
          </p:cNvPr>
          <p:cNvSpPr/>
          <p:nvPr userDrawn="1"/>
        </p:nvSpPr>
        <p:spPr>
          <a:xfrm>
            <a:off x="5524981" y="1204163"/>
            <a:ext cx="1142038" cy="485741"/>
          </a:xfrm>
          <a:prstGeom prst="roundRect">
            <a:avLst>
              <a:gd name="adj" fmla="val 50000"/>
            </a:avLst>
          </a:prstGeom>
          <a:noFill/>
          <a:ln w="38100" cap="flat" cmpd="sng" algn="ctr">
            <a:solidFill>
              <a:srgbClr val="FFFFFF"/>
            </a:solidFill>
            <a:prstDash val="solid"/>
            <a:miter lim="800000"/>
          </a:ln>
          <a:effectLst/>
        </p:spPr>
        <p:txBody>
          <a:bodyPr lIns="36576" tIns="27432" rIns="0" bIns="0" rtlCol="0" anchor="ctr"/>
          <a:lstStyle/>
          <a:p>
            <a:pPr marL="0" marR="0" lvl="0" indent="0" algn="ctr" defTabSz="91441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30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NEW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8AE4A6F-164F-ECAA-60A7-65C58209E1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08138" y="2312103"/>
            <a:ext cx="9017000" cy="638175"/>
          </a:xfrm>
        </p:spPr>
        <p:txBody>
          <a:bodyPr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Name of Service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B93BBB1-AC70-C13B-5C37-B282268DCB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92501" y="6428661"/>
            <a:ext cx="388818" cy="219592"/>
          </a:xfrm>
          <a:prstGeom prst="rect">
            <a:avLst/>
          </a:prstGeom>
        </p:spPr>
      </p:pic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0C580363-2926-214C-F568-3A37CE16DC5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08138" y="4317940"/>
            <a:ext cx="9040812" cy="3416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0" i="0" spc="300">
                <a:solidFill>
                  <a:schemeClr val="bg1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/>
              <a:t>AVAILABILITY LINE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F5CD5E87-B24B-426A-A1A9-3DCB564D65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08138" y="3195195"/>
            <a:ext cx="9040812" cy="75713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 spc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Add a concise description of the service here, try to keep it concise and no more than two lines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CF0D4D82-2C68-828B-F156-9D5818CA4247}"/>
              </a:ext>
            </a:extLst>
          </p:cNvPr>
          <p:cNvSpPr txBox="1">
            <a:spLocks noChangeArrowheads="1"/>
          </p:cNvSpPr>
          <p:nvPr userDrawn="1"/>
        </p:nvSpPr>
        <p:spPr bwMode="white">
          <a:xfrm>
            <a:off x="931507" y="6476853"/>
            <a:ext cx="3962400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1097212">
              <a:defRPr/>
            </a:pPr>
            <a:r>
              <a:rPr lang="en-US" altLang="x-none" sz="700" dirty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5461782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unch_Fea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CF6FBA-632D-DA77-46D3-CB121AA959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7999"/>
          </a:xfrm>
          <a:prstGeom prst="rect">
            <a:avLst/>
          </a:prstGeom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E68BA0C7-B18D-263C-C3CF-48AF849BFA7F}"/>
              </a:ext>
            </a:extLst>
          </p:cNvPr>
          <p:cNvSpPr txBox="1">
            <a:spLocks noChangeArrowheads="1"/>
          </p:cNvSpPr>
          <p:nvPr userDrawn="1"/>
        </p:nvSpPr>
        <p:spPr bwMode="white">
          <a:xfrm>
            <a:off x="1368239" y="6476853"/>
            <a:ext cx="3962400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1097212">
              <a:defRPr/>
            </a:pPr>
            <a:r>
              <a:rPr lang="en-US" altLang="x-none" sz="700" dirty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7726A2-3E53-4BDA-9C63-71CEFD83367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92501" y="6428661"/>
            <a:ext cx="388818" cy="219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5243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FE51BA5B-866C-945C-85B8-147657047DC3}"/>
              </a:ext>
            </a:extLst>
          </p:cNvPr>
          <p:cNvSpPr txBox="1">
            <a:spLocks noChangeArrowheads="1"/>
          </p:cNvSpPr>
          <p:nvPr userDrawn="1"/>
        </p:nvSpPr>
        <p:spPr bwMode="white">
          <a:xfrm>
            <a:off x="1368239" y="6476853"/>
            <a:ext cx="3962400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1097212">
              <a:defRPr/>
            </a:pPr>
            <a:r>
              <a:rPr lang="en-US" altLang="x-none" sz="700" dirty="0">
                <a:solidFill>
                  <a:schemeClr val="tx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5151D14-1318-7DB5-C744-1B2D0711C6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71500" y="6431119"/>
            <a:ext cx="388818" cy="22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253696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1.sv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61D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>
            <a:extLst>
              <a:ext uri="{FF2B5EF4-FFF2-40B4-BE49-F238E27FC236}">
                <a16:creationId xmlns:a16="http://schemas.microsoft.com/office/drawing/2014/main" id="{69B3CAFF-1CA6-3CBA-40FB-DEEA93D61B07}"/>
              </a:ext>
            </a:extLst>
          </p:cNvPr>
          <p:cNvSpPr txBox="1">
            <a:spLocks noChangeArrowheads="1"/>
          </p:cNvSpPr>
          <p:nvPr userDrawn="1"/>
        </p:nvSpPr>
        <p:spPr bwMode="white">
          <a:xfrm>
            <a:off x="1368239" y="6476853"/>
            <a:ext cx="3962400" cy="1077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+mn-lt"/>
              </a:defRPr>
            </a:lvl1pPr>
            <a:lvl2pPr marL="742950" indent="-285750">
              <a:defRPr>
                <a:solidFill>
                  <a:schemeClr val="tx1"/>
                </a:solidFill>
                <a:latin typeface="+mn-lt"/>
              </a:defRPr>
            </a:lvl2pPr>
            <a:lvl3pPr marL="1143000" indent="-228600">
              <a:defRPr>
                <a:solidFill>
                  <a:schemeClr val="tx1"/>
                </a:solidFill>
                <a:latin typeface="+mn-lt"/>
              </a:defRPr>
            </a:lvl3pPr>
            <a:lvl4pPr marL="1600200" indent="-228600"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>
              <a:defRPr>
                <a:solidFill>
                  <a:schemeClr val="tx1"/>
                </a:solidFill>
                <a:latin typeface="+mn-lt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pPr defTabSz="1097212">
              <a:defRPr/>
            </a:pPr>
            <a:r>
              <a:rPr lang="en-US" altLang="x-none" sz="700" dirty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D9BDFD8A-A780-0055-AC09-1644B17404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571500" y="6428661"/>
            <a:ext cx="388818" cy="232516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D65DF7-30E0-78F2-607D-6878FF523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13D553-8001-C131-E486-57ADBB1B1C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BCEF09-B41D-29D1-2EFF-7CF8521C5A35}"/>
              </a:ext>
            </a:extLst>
          </p:cNvPr>
          <p:cNvSpPr txBox="1"/>
          <p:nvPr userDrawn="1"/>
        </p:nvSpPr>
        <p:spPr>
          <a:xfrm>
            <a:off x="345688" y="165038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kern="1200" cap="none" spc="0" normalizeH="0" baseline="0" noProof="0" dirty="0" err="1">
              <a:ln>
                <a:noFill/>
              </a:ln>
              <a:effectLst/>
              <a:uLnTx/>
              <a:uFillTx/>
              <a:latin typeface="Amazon Ember Display" panose="020F0603020204020204" pitchFamily="34" charset="0"/>
              <a:ea typeface="Amazon Ember Display" panose="020F0603020204020204" pitchFamily="34" charset="0"/>
              <a:cs typeface="Amazon Ember Display" panose="020F06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795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4" r:id="rId1"/>
    <p:sldLayoutId id="2147483999" r:id="rId2"/>
    <p:sldLayoutId id="2147484029" r:id="rId3"/>
    <p:sldLayoutId id="2147484007" r:id="rId4"/>
    <p:sldLayoutId id="2147483648" r:id="rId5"/>
    <p:sldLayoutId id="2147484108" r:id="rId6"/>
    <p:sldLayoutId id="2147484000" r:id="rId7"/>
    <p:sldLayoutId id="2147484102" r:id="rId8"/>
    <p:sldLayoutId id="2147484107" r:id="rId9"/>
    <p:sldLayoutId id="2147483930" r:id="rId10"/>
    <p:sldLayoutId id="2147484008" r:id="rId11"/>
    <p:sldLayoutId id="2147484082" r:id="rId12"/>
    <p:sldLayoutId id="2147484106" r:id="rId13"/>
    <p:sldLayoutId id="2147484104" r:id="rId14"/>
    <p:sldLayoutId id="2147484083" r:id="rId15"/>
    <p:sldLayoutId id="2147484009" r:id="rId16"/>
    <p:sldLayoutId id="2147484020" r:id="rId17"/>
    <p:sldLayoutId id="2147484010" r:id="rId18"/>
    <p:sldLayoutId id="2147484011" r:id="rId19"/>
    <p:sldLayoutId id="2147484016" r:id="rId20"/>
    <p:sldLayoutId id="2147484084" r:id="rId21"/>
    <p:sldLayoutId id="2147484017" r:id="rId22"/>
    <p:sldLayoutId id="2147484018" r:id="rId23"/>
    <p:sldLayoutId id="2147484019" r:id="rId24"/>
    <p:sldLayoutId id="2147484012" r:id="rId25"/>
    <p:sldLayoutId id="2147484023" r:id="rId26"/>
    <p:sldLayoutId id="2147484100" r:id="rId27"/>
    <p:sldLayoutId id="2147484013" r:id="rId28"/>
    <p:sldLayoutId id="2147484027" r:id="rId29"/>
    <p:sldLayoutId id="2147484028" r:id="rId30"/>
    <p:sldLayoutId id="2147484024" r:id="rId31"/>
    <p:sldLayoutId id="2147484101" r:id="rId32"/>
    <p:sldLayoutId id="2147484014" r:id="rId33"/>
    <p:sldLayoutId id="2147484015" r:id="rId34"/>
    <p:sldLayoutId id="2147484021" r:id="rId35"/>
    <p:sldLayoutId id="2147484022" r:id="rId36"/>
    <p:sldLayoutId id="2147484113" r:id="rId37"/>
    <p:sldLayoutId id="2147484033" r:id="rId38"/>
    <p:sldLayoutId id="2147484109" r:id="rId39"/>
    <p:sldLayoutId id="2147484112" r:id="rId40"/>
    <p:sldLayoutId id="2147484110" r:id="rId41"/>
    <p:sldLayoutId id="2147484111" r:id="rId42"/>
    <p:sldLayoutId id="2147484077" r:id="rId43"/>
    <p:sldLayoutId id="2147484079" r:id="rId44"/>
    <p:sldLayoutId id="2147484081" r:id="rId4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bg1"/>
          </a:solidFill>
          <a:latin typeface="Amazon Ember Display" panose="020F0603020204020204" pitchFamily="34" charset="0"/>
          <a:ea typeface="Amazon Ember Display" panose="020F0603020204020204" pitchFamily="34" charset="0"/>
          <a:cs typeface="Amazon Ember Display" panose="020F06030202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Amazon Ember Display" panose="020F0603020204020204" pitchFamily="34" charset="0"/>
          <a:cs typeface="Amazon Ember Display" panose="020F06030202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Amazon Ember Display" panose="020F0603020204020204" pitchFamily="34" charset="0"/>
          <a:cs typeface="Amazon Ember Display" panose="020F06030202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Amazon Ember Display" panose="020F0603020204020204" pitchFamily="34" charset="0"/>
          <a:cs typeface="Amazon Ember Display" panose="020F06030202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Amazon Ember Display" panose="020F0603020204020204" pitchFamily="34" charset="0"/>
          <a:cs typeface="Amazon Ember Display" panose="020F06030202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Amazon Ember Display" panose="020F0603020204020204" pitchFamily="34" charset="0"/>
          <a:cs typeface="Amazon Ember Display" panose="020F06030202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360">
          <p15:clr>
            <a:srgbClr val="F26B43"/>
          </p15:clr>
        </p15:guide>
        <p15:guide id="4" pos="732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orient="horz" pos="39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9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4.png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0.svg"/><Relationship Id="rId18" Type="http://schemas.openxmlformats.org/officeDocument/2006/relationships/image" Target="../media/image45.svg"/><Relationship Id="rId3" Type="http://schemas.openxmlformats.org/officeDocument/2006/relationships/image" Target="../media/image30.png"/><Relationship Id="rId7" Type="http://schemas.openxmlformats.org/officeDocument/2006/relationships/image" Target="../media/image34.svg"/><Relationship Id="rId12" Type="http://schemas.openxmlformats.org/officeDocument/2006/relationships/image" Target="../media/image39.svg"/><Relationship Id="rId17" Type="http://schemas.openxmlformats.org/officeDocument/2006/relationships/image" Target="../media/image44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3.svg"/><Relationship Id="rId20" Type="http://schemas.openxmlformats.org/officeDocument/2006/relationships/image" Target="../media/image47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sv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2.svg"/><Relationship Id="rId10" Type="http://schemas.openxmlformats.org/officeDocument/2006/relationships/image" Target="../media/image37.svg"/><Relationship Id="rId19" Type="http://schemas.openxmlformats.org/officeDocument/2006/relationships/image" Target="../media/image46.svg"/><Relationship Id="rId4" Type="http://schemas.openxmlformats.org/officeDocument/2006/relationships/image" Target="../media/image31.svg"/><Relationship Id="rId9" Type="http://schemas.openxmlformats.org/officeDocument/2006/relationships/image" Target="../media/image36.svg"/><Relationship Id="rId1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39.svg"/><Relationship Id="rId18" Type="http://schemas.openxmlformats.org/officeDocument/2006/relationships/image" Target="../media/image44.svg"/><Relationship Id="rId3" Type="http://schemas.openxmlformats.org/officeDocument/2006/relationships/image" Target="../media/image30.png"/><Relationship Id="rId7" Type="http://schemas.openxmlformats.org/officeDocument/2006/relationships/image" Target="../media/image33.svg"/><Relationship Id="rId12" Type="http://schemas.openxmlformats.org/officeDocument/2006/relationships/image" Target="../media/image38.svg"/><Relationship Id="rId17" Type="http://schemas.openxmlformats.org/officeDocument/2006/relationships/image" Target="../media/image43.sv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2.svg"/><Relationship Id="rId20" Type="http://schemas.openxmlformats.org/officeDocument/2006/relationships/image" Target="../media/image46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2.sv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5" Type="http://schemas.openxmlformats.org/officeDocument/2006/relationships/image" Target="../media/image41.png"/><Relationship Id="rId10" Type="http://schemas.openxmlformats.org/officeDocument/2006/relationships/image" Target="../media/image36.svg"/><Relationship Id="rId19" Type="http://schemas.openxmlformats.org/officeDocument/2006/relationships/image" Target="../media/image45.svg"/><Relationship Id="rId4" Type="http://schemas.openxmlformats.org/officeDocument/2006/relationships/image" Target="../media/image48.svg"/><Relationship Id="rId9" Type="http://schemas.openxmlformats.org/officeDocument/2006/relationships/image" Target="../media/image35.svg"/><Relationship Id="rId14" Type="http://schemas.openxmlformats.org/officeDocument/2006/relationships/image" Target="../media/image4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39.svg"/><Relationship Id="rId18" Type="http://schemas.openxmlformats.org/officeDocument/2006/relationships/image" Target="../media/image44.svg"/><Relationship Id="rId3" Type="http://schemas.openxmlformats.org/officeDocument/2006/relationships/image" Target="../media/image30.png"/><Relationship Id="rId7" Type="http://schemas.openxmlformats.org/officeDocument/2006/relationships/image" Target="../media/image33.svg"/><Relationship Id="rId12" Type="http://schemas.openxmlformats.org/officeDocument/2006/relationships/image" Target="../media/image38.svg"/><Relationship Id="rId17" Type="http://schemas.openxmlformats.org/officeDocument/2006/relationships/image" Target="../media/image43.sv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2.svg"/><Relationship Id="rId20" Type="http://schemas.openxmlformats.org/officeDocument/2006/relationships/image" Target="../media/image45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2.sv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5" Type="http://schemas.openxmlformats.org/officeDocument/2006/relationships/image" Target="../media/image41.png"/><Relationship Id="rId10" Type="http://schemas.openxmlformats.org/officeDocument/2006/relationships/image" Target="../media/image36.svg"/><Relationship Id="rId19" Type="http://schemas.openxmlformats.org/officeDocument/2006/relationships/image" Target="../media/image46.svg"/><Relationship Id="rId4" Type="http://schemas.openxmlformats.org/officeDocument/2006/relationships/image" Target="../media/image48.svg"/><Relationship Id="rId9" Type="http://schemas.openxmlformats.org/officeDocument/2006/relationships/image" Target="../media/image35.svg"/><Relationship Id="rId14" Type="http://schemas.openxmlformats.org/officeDocument/2006/relationships/image" Target="../media/image4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39.svg"/><Relationship Id="rId18" Type="http://schemas.openxmlformats.org/officeDocument/2006/relationships/image" Target="../media/image44.svg"/><Relationship Id="rId3" Type="http://schemas.openxmlformats.org/officeDocument/2006/relationships/image" Target="../media/image30.png"/><Relationship Id="rId7" Type="http://schemas.openxmlformats.org/officeDocument/2006/relationships/image" Target="../media/image33.svg"/><Relationship Id="rId12" Type="http://schemas.openxmlformats.org/officeDocument/2006/relationships/image" Target="../media/image38.svg"/><Relationship Id="rId17" Type="http://schemas.openxmlformats.org/officeDocument/2006/relationships/image" Target="../media/image43.sv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42.svg"/><Relationship Id="rId20" Type="http://schemas.openxmlformats.org/officeDocument/2006/relationships/image" Target="../media/image45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2.sv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5" Type="http://schemas.openxmlformats.org/officeDocument/2006/relationships/image" Target="../media/image41.png"/><Relationship Id="rId10" Type="http://schemas.openxmlformats.org/officeDocument/2006/relationships/image" Target="../media/image36.svg"/><Relationship Id="rId19" Type="http://schemas.openxmlformats.org/officeDocument/2006/relationships/image" Target="../media/image46.svg"/><Relationship Id="rId4" Type="http://schemas.openxmlformats.org/officeDocument/2006/relationships/image" Target="../media/image48.svg"/><Relationship Id="rId9" Type="http://schemas.openxmlformats.org/officeDocument/2006/relationships/image" Target="../media/image35.svg"/><Relationship Id="rId14" Type="http://schemas.openxmlformats.org/officeDocument/2006/relationships/image" Target="../media/image4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39.svg"/><Relationship Id="rId18" Type="http://schemas.openxmlformats.org/officeDocument/2006/relationships/image" Target="../media/image44.svg"/><Relationship Id="rId3" Type="http://schemas.openxmlformats.org/officeDocument/2006/relationships/image" Target="../media/image30.png"/><Relationship Id="rId7" Type="http://schemas.openxmlformats.org/officeDocument/2006/relationships/image" Target="../media/image33.svg"/><Relationship Id="rId12" Type="http://schemas.openxmlformats.org/officeDocument/2006/relationships/image" Target="../media/image38.svg"/><Relationship Id="rId17" Type="http://schemas.openxmlformats.org/officeDocument/2006/relationships/image" Target="../media/image43.sv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2.svg"/><Relationship Id="rId20" Type="http://schemas.openxmlformats.org/officeDocument/2006/relationships/image" Target="../media/image46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2.sv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5" Type="http://schemas.openxmlformats.org/officeDocument/2006/relationships/image" Target="../media/image41.png"/><Relationship Id="rId10" Type="http://schemas.openxmlformats.org/officeDocument/2006/relationships/image" Target="../media/image36.svg"/><Relationship Id="rId19" Type="http://schemas.openxmlformats.org/officeDocument/2006/relationships/image" Target="../media/image45.svg"/><Relationship Id="rId4" Type="http://schemas.openxmlformats.org/officeDocument/2006/relationships/image" Target="../media/image49.svg"/><Relationship Id="rId9" Type="http://schemas.openxmlformats.org/officeDocument/2006/relationships/image" Target="../media/image35.svg"/><Relationship Id="rId14" Type="http://schemas.openxmlformats.org/officeDocument/2006/relationships/image" Target="../media/image4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0.svg"/><Relationship Id="rId18" Type="http://schemas.openxmlformats.org/officeDocument/2006/relationships/image" Target="../media/image45.svg"/><Relationship Id="rId3" Type="http://schemas.openxmlformats.org/officeDocument/2006/relationships/image" Target="../media/image30.png"/><Relationship Id="rId7" Type="http://schemas.openxmlformats.org/officeDocument/2006/relationships/image" Target="../media/image34.svg"/><Relationship Id="rId12" Type="http://schemas.openxmlformats.org/officeDocument/2006/relationships/image" Target="../media/image39.svg"/><Relationship Id="rId17" Type="http://schemas.openxmlformats.org/officeDocument/2006/relationships/image" Target="../media/image44.sv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43.svg"/><Relationship Id="rId20" Type="http://schemas.openxmlformats.org/officeDocument/2006/relationships/image" Target="../media/image47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sv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2.svg"/><Relationship Id="rId10" Type="http://schemas.openxmlformats.org/officeDocument/2006/relationships/image" Target="../media/image37.svg"/><Relationship Id="rId19" Type="http://schemas.openxmlformats.org/officeDocument/2006/relationships/image" Target="../media/image46.svg"/><Relationship Id="rId4" Type="http://schemas.openxmlformats.org/officeDocument/2006/relationships/image" Target="../media/image31.svg"/><Relationship Id="rId9" Type="http://schemas.openxmlformats.org/officeDocument/2006/relationships/image" Target="../media/image36.svg"/><Relationship Id="rId1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0.svg"/><Relationship Id="rId18" Type="http://schemas.openxmlformats.org/officeDocument/2006/relationships/image" Target="../media/image45.svg"/><Relationship Id="rId3" Type="http://schemas.openxmlformats.org/officeDocument/2006/relationships/image" Target="../media/image30.png"/><Relationship Id="rId7" Type="http://schemas.openxmlformats.org/officeDocument/2006/relationships/image" Target="../media/image34.svg"/><Relationship Id="rId12" Type="http://schemas.openxmlformats.org/officeDocument/2006/relationships/image" Target="../media/image39.svg"/><Relationship Id="rId17" Type="http://schemas.openxmlformats.org/officeDocument/2006/relationships/image" Target="../media/image44.sv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3.svg"/><Relationship Id="rId20" Type="http://schemas.openxmlformats.org/officeDocument/2006/relationships/image" Target="../media/image47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sv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2.svg"/><Relationship Id="rId10" Type="http://schemas.openxmlformats.org/officeDocument/2006/relationships/image" Target="../media/image37.svg"/><Relationship Id="rId19" Type="http://schemas.openxmlformats.org/officeDocument/2006/relationships/image" Target="../media/image46.svg"/><Relationship Id="rId4" Type="http://schemas.openxmlformats.org/officeDocument/2006/relationships/image" Target="../media/image31.svg"/><Relationship Id="rId9" Type="http://schemas.openxmlformats.org/officeDocument/2006/relationships/image" Target="../media/image36.svg"/><Relationship Id="rId1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0.svg"/><Relationship Id="rId18" Type="http://schemas.openxmlformats.org/officeDocument/2006/relationships/image" Target="../media/image45.svg"/><Relationship Id="rId3" Type="http://schemas.openxmlformats.org/officeDocument/2006/relationships/image" Target="../media/image30.png"/><Relationship Id="rId7" Type="http://schemas.openxmlformats.org/officeDocument/2006/relationships/image" Target="../media/image34.svg"/><Relationship Id="rId12" Type="http://schemas.openxmlformats.org/officeDocument/2006/relationships/image" Target="../media/image39.svg"/><Relationship Id="rId17" Type="http://schemas.openxmlformats.org/officeDocument/2006/relationships/image" Target="../media/image44.sv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43.svg"/><Relationship Id="rId20" Type="http://schemas.openxmlformats.org/officeDocument/2006/relationships/image" Target="../media/image47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sv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2.svg"/><Relationship Id="rId10" Type="http://schemas.openxmlformats.org/officeDocument/2006/relationships/image" Target="../media/image37.svg"/><Relationship Id="rId19" Type="http://schemas.openxmlformats.org/officeDocument/2006/relationships/image" Target="../media/image46.svg"/><Relationship Id="rId4" Type="http://schemas.openxmlformats.org/officeDocument/2006/relationships/image" Target="../media/image31.svg"/><Relationship Id="rId9" Type="http://schemas.openxmlformats.org/officeDocument/2006/relationships/image" Target="../media/image36.svg"/><Relationship Id="rId1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0.svg"/><Relationship Id="rId18" Type="http://schemas.openxmlformats.org/officeDocument/2006/relationships/image" Target="../media/image45.svg"/><Relationship Id="rId3" Type="http://schemas.openxmlformats.org/officeDocument/2006/relationships/image" Target="../media/image30.png"/><Relationship Id="rId7" Type="http://schemas.openxmlformats.org/officeDocument/2006/relationships/image" Target="../media/image34.svg"/><Relationship Id="rId12" Type="http://schemas.openxmlformats.org/officeDocument/2006/relationships/image" Target="../media/image39.svg"/><Relationship Id="rId17" Type="http://schemas.openxmlformats.org/officeDocument/2006/relationships/image" Target="../media/image44.sv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43.svg"/><Relationship Id="rId20" Type="http://schemas.openxmlformats.org/officeDocument/2006/relationships/image" Target="../media/image47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sv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2.svg"/><Relationship Id="rId10" Type="http://schemas.openxmlformats.org/officeDocument/2006/relationships/image" Target="../media/image37.svg"/><Relationship Id="rId19" Type="http://schemas.openxmlformats.org/officeDocument/2006/relationships/image" Target="../media/image46.svg"/><Relationship Id="rId4" Type="http://schemas.openxmlformats.org/officeDocument/2006/relationships/image" Target="../media/image31.svg"/><Relationship Id="rId9" Type="http://schemas.openxmlformats.org/officeDocument/2006/relationships/image" Target="../media/image36.svg"/><Relationship Id="rId1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1.png"/><Relationship Id="rId18" Type="http://schemas.openxmlformats.org/officeDocument/2006/relationships/image" Target="../media/image46.svg"/><Relationship Id="rId3" Type="http://schemas.openxmlformats.org/officeDocument/2006/relationships/image" Target="../media/image30.png"/><Relationship Id="rId7" Type="http://schemas.openxmlformats.org/officeDocument/2006/relationships/image" Target="../media/image34.svg"/><Relationship Id="rId12" Type="http://schemas.openxmlformats.org/officeDocument/2006/relationships/image" Target="../media/image40.svg"/><Relationship Id="rId17" Type="http://schemas.openxmlformats.org/officeDocument/2006/relationships/image" Target="../media/image45.sv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44.svg"/><Relationship Id="rId20" Type="http://schemas.openxmlformats.org/officeDocument/2006/relationships/image" Target="../media/image36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svg"/><Relationship Id="rId11" Type="http://schemas.openxmlformats.org/officeDocument/2006/relationships/image" Target="../media/image39.svg"/><Relationship Id="rId5" Type="http://schemas.openxmlformats.org/officeDocument/2006/relationships/image" Target="../media/image32.svg"/><Relationship Id="rId15" Type="http://schemas.openxmlformats.org/officeDocument/2006/relationships/image" Target="../media/image43.svg"/><Relationship Id="rId10" Type="http://schemas.openxmlformats.org/officeDocument/2006/relationships/image" Target="../media/image38.svg"/><Relationship Id="rId19" Type="http://schemas.openxmlformats.org/officeDocument/2006/relationships/image" Target="../media/image47.svg"/><Relationship Id="rId4" Type="http://schemas.openxmlformats.org/officeDocument/2006/relationships/image" Target="../media/image31.svg"/><Relationship Id="rId9" Type="http://schemas.openxmlformats.org/officeDocument/2006/relationships/image" Target="../media/image37.svg"/><Relationship Id="rId14" Type="http://schemas.openxmlformats.org/officeDocument/2006/relationships/image" Target="../media/image42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1.png"/><Relationship Id="rId18" Type="http://schemas.openxmlformats.org/officeDocument/2006/relationships/image" Target="../media/image46.svg"/><Relationship Id="rId3" Type="http://schemas.openxmlformats.org/officeDocument/2006/relationships/image" Target="../media/image30.png"/><Relationship Id="rId7" Type="http://schemas.openxmlformats.org/officeDocument/2006/relationships/image" Target="../media/image34.svg"/><Relationship Id="rId12" Type="http://schemas.openxmlformats.org/officeDocument/2006/relationships/image" Target="../media/image40.svg"/><Relationship Id="rId17" Type="http://schemas.openxmlformats.org/officeDocument/2006/relationships/image" Target="../media/image45.sv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44.svg"/><Relationship Id="rId20" Type="http://schemas.openxmlformats.org/officeDocument/2006/relationships/image" Target="../media/image36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svg"/><Relationship Id="rId11" Type="http://schemas.openxmlformats.org/officeDocument/2006/relationships/image" Target="../media/image39.svg"/><Relationship Id="rId5" Type="http://schemas.openxmlformats.org/officeDocument/2006/relationships/image" Target="../media/image32.svg"/><Relationship Id="rId15" Type="http://schemas.openxmlformats.org/officeDocument/2006/relationships/image" Target="../media/image43.svg"/><Relationship Id="rId10" Type="http://schemas.openxmlformats.org/officeDocument/2006/relationships/image" Target="../media/image38.svg"/><Relationship Id="rId19" Type="http://schemas.openxmlformats.org/officeDocument/2006/relationships/image" Target="../media/image47.svg"/><Relationship Id="rId4" Type="http://schemas.openxmlformats.org/officeDocument/2006/relationships/image" Target="../media/image31.svg"/><Relationship Id="rId9" Type="http://schemas.openxmlformats.org/officeDocument/2006/relationships/image" Target="../media/image37.svg"/><Relationship Id="rId14" Type="http://schemas.openxmlformats.org/officeDocument/2006/relationships/image" Target="../media/image4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0.svg"/><Relationship Id="rId18" Type="http://schemas.openxmlformats.org/officeDocument/2006/relationships/image" Target="../media/image45.svg"/><Relationship Id="rId3" Type="http://schemas.openxmlformats.org/officeDocument/2006/relationships/image" Target="../media/image30.png"/><Relationship Id="rId7" Type="http://schemas.openxmlformats.org/officeDocument/2006/relationships/image" Target="../media/image34.svg"/><Relationship Id="rId12" Type="http://schemas.openxmlformats.org/officeDocument/2006/relationships/image" Target="../media/image39.svg"/><Relationship Id="rId17" Type="http://schemas.openxmlformats.org/officeDocument/2006/relationships/image" Target="../media/image44.sv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43.svg"/><Relationship Id="rId20" Type="http://schemas.openxmlformats.org/officeDocument/2006/relationships/image" Target="../media/image47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sv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2.svg"/><Relationship Id="rId10" Type="http://schemas.openxmlformats.org/officeDocument/2006/relationships/image" Target="../media/image37.svg"/><Relationship Id="rId19" Type="http://schemas.openxmlformats.org/officeDocument/2006/relationships/image" Target="../media/image46.svg"/><Relationship Id="rId4" Type="http://schemas.openxmlformats.org/officeDocument/2006/relationships/image" Target="../media/image31.svg"/><Relationship Id="rId9" Type="http://schemas.openxmlformats.org/officeDocument/2006/relationships/image" Target="../media/image36.svg"/><Relationship Id="rId1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0.svg"/><Relationship Id="rId18" Type="http://schemas.openxmlformats.org/officeDocument/2006/relationships/image" Target="../media/image45.svg"/><Relationship Id="rId3" Type="http://schemas.openxmlformats.org/officeDocument/2006/relationships/image" Target="../media/image30.png"/><Relationship Id="rId7" Type="http://schemas.openxmlformats.org/officeDocument/2006/relationships/image" Target="../media/image34.svg"/><Relationship Id="rId12" Type="http://schemas.openxmlformats.org/officeDocument/2006/relationships/image" Target="../media/image39.svg"/><Relationship Id="rId17" Type="http://schemas.openxmlformats.org/officeDocument/2006/relationships/image" Target="../media/image44.sv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43.svg"/><Relationship Id="rId20" Type="http://schemas.openxmlformats.org/officeDocument/2006/relationships/image" Target="../media/image47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3.sv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2.svg"/><Relationship Id="rId10" Type="http://schemas.openxmlformats.org/officeDocument/2006/relationships/image" Target="../media/image37.svg"/><Relationship Id="rId19" Type="http://schemas.openxmlformats.org/officeDocument/2006/relationships/image" Target="../media/image46.svg"/><Relationship Id="rId4" Type="http://schemas.openxmlformats.org/officeDocument/2006/relationships/image" Target="../media/image31.svg"/><Relationship Id="rId9" Type="http://schemas.openxmlformats.org/officeDocument/2006/relationships/image" Target="../media/image36.svg"/><Relationship Id="rId1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svg"/><Relationship Id="rId11" Type="http://schemas.openxmlformats.org/officeDocument/2006/relationships/image" Target="../media/image30.png"/><Relationship Id="rId5" Type="http://schemas.openxmlformats.org/officeDocument/2006/relationships/image" Target="../media/image41.png"/><Relationship Id="rId10" Type="http://schemas.openxmlformats.org/officeDocument/2006/relationships/image" Target="../media/image46.svg"/><Relationship Id="rId4" Type="http://schemas.openxmlformats.org/officeDocument/2006/relationships/image" Target="../media/image39.svg"/><Relationship Id="rId9" Type="http://schemas.openxmlformats.org/officeDocument/2006/relationships/image" Target="../media/image44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13" Type="http://schemas.openxmlformats.org/officeDocument/2006/relationships/image" Target="../media/image51.sv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12" Type="http://schemas.openxmlformats.org/officeDocument/2006/relationships/image" Target="../media/image50.sv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54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svg"/><Relationship Id="rId11" Type="http://schemas.openxmlformats.org/officeDocument/2006/relationships/image" Target="../media/image30.png"/><Relationship Id="rId5" Type="http://schemas.openxmlformats.org/officeDocument/2006/relationships/image" Target="../media/image41.png"/><Relationship Id="rId15" Type="http://schemas.openxmlformats.org/officeDocument/2006/relationships/image" Target="../media/image53.svg"/><Relationship Id="rId10" Type="http://schemas.openxmlformats.org/officeDocument/2006/relationships/image" Target="../media/image46.svg"/><Relationship Id="rId4" Type="http://schemas.openxmlformats.org/officeDocument/2006/relationships/image" Target="../media/image39.svg"/><Relationship Id="rId9" Type="http://schemas.openxmlformats.org/officeDocument/2006/relationships/image" Target="../media/image44.svg"/><Relationship Id="rId14" Type="http://schemas.openxmlformats.org/officeDocument/2006/relationships/image" Target="../media/image52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13" Type="http://schemas.openxmlformats.org/officeDocument/2006/relationships/image" Target="../media/image50.sv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12" Type="http://schemas.openxmlformats.org/officeDocument/2006/relationships/image" Target="../media/image30.png"/><Relationship Id="rId17" Type="http://schemas.openxmlformats.org/officeDocument/2006/relationships/image" Target="../media/image54.sv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53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svg"/><Relationship Id="rId11" Type="http://schemas.openxmlformats.org/officeDocument/2006/relationships/image" Target="../media/image35.svg"/><Relationship Id="rId5" Type="http://schemas.openxmlformats.org/officeDocument/2006/relationships/image" Target="../media/image41.png"/><Relationship Id="rId15" Type="http://schemas.openxmlformats.org/officeDocument/2006/relationships/image" Target="../media/image52.svg"/><Relationship Id="rId10" Type="http://schemas.openxmlformats.org/officeDocument/2006/relationships/image" Target="../media/image46.svg"/><Relationship Id="rId4" Type="http://schemas.openxmlformats.org/officeDocument/2006/relationships/image" Target="../media/image39.svg"/><Relationship Id="rId9" Type="http://schemas.openxmlformats.org/officeDocument/2006/relationships/image" Target="../media/image44.svg"/><Relationship Id="rId14" Type="http://schemas.openxmlformats.org/officeDocument/2006/relationships/image" Target="../media/image51.sv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41.png"/><Relationship Id="rId3" Type="http://schemas.openxmlformats.org/officeDocument/2006/relationships/image" Target="../media/image30.png"/><Relationship Id="rId7" Type="http://schemas.openxmlformats.org/officeDocument/2006/relationships/image" Target="../media/image53.svg"/><Relationship Id="rId12" Type="http://schemas.openxmlformats.org/officeDocument/2006/relationships/image" Target="../media/image39.svg"/><Relationship Id="rId17" Type="http://schemas.openxmlformats.org/officeDocument/2006/relationships/image" Target="../media/image35.sv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44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.svg"/><Relationship Id="rId11" Type="http://schemas.openxmlformats.org/officeDocument/2006/relationships/image" Target="../media/image38.svg"/><Relationship Id="rId5" Type="http://schemas.openxmlformats.org/officeDocument/2006/relationships/image" Target="../media/image51.svg"/><Relationship Id="rId15" Type="http://schemas.openxmlformats.org/officeDocument/2006/relationships/image" Target="../media/image43.svg"/><Relationship Id="rId10" Type="http://schemas.openxmlformats.org/officeDocument/2006/relationships/image" Target="../media/image54.svg"/><Relationship Id="rId4" Type="http://schemas.openxmlformats.org/officeDocument/2006/relationships/image" Target="../media/image50.svg"/><Relationship Id="rId9" Type="http://schemas.openxmlformats.org/officeDocument/2006/relationships/image" Target="../media/image46.svg"/><Relationship Id="rId14" Type="http://schemas.openxmlformats.org/officeDocument/2006/relationships/image" Target="../media/image40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41.png"/><Relationship Id="rId3" Type="http://schemas.openxmlformats.org/officeDocument/2006/relationships/image" Target="../media/image30.png"/><Relationship Id="rId7" Type="http://schemas.openxmlformats.org/officeDocument/2006/relationships/image" Target="../media/image53.svg"/><Relationship Id="rId12" Type="http://schemas.openxmlformats.org/officeDocument/2006/relationships/image" Target="../media/image39.svg"/><Relationship Id="rId17" Type="http://schemas.openxmlformats.org/officeDocument/2006/relationships/image" Target="../media/image35.sv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44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.svg"/><Relationship Id="rId11" Type="http://schemas.openxmlformats.org/officeDocument/2006/relationships/image" Target="../media/image38.svg"/><Relationship Id="rId5" Type="http://schemas.openxmlformats.org/officeDocument/2006/relationships/image" Target="../media/image51.svg"/><Relationship Id="rId15" Type="http://schemas.openxmlformats.org/officeDocument/2006/relationships/image" Target="../media/image43.svg"/><Relationship Id="rId10" Type="http://schemas.openxmlformats.org/officeDocument/2006/relationships/image" Target="../media/image54.svg"/><Relationship Id="rId4" Type="http://schemas.openxmlformats.org/officeDocument/2006/relationships/image" Target="../media/image50.svg"/><Relationship Id="rId9" Type="http://schemas.openxmlformats.org/officeDocument/2006/relationships/image" Target="../media/image46.svg"/><Relationship Id="rId14" Type="http://schemas.openxmlformats.org/officeDocument/2006/relationships/image" Target="../media/image40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svg"/><Relationship Id="rId13" Type="http://schemas.openxmlformats.org/officeDocument/2006/relationships/image" Target="../media/image40.svg"/><Relationship Id="rId18" Type="http://schemas.openxmlformats.org/officeDocument/2006/relationships/image" Target="../media/image37.svg"/><Relationship Id="rId3" Type="http://schemas.openxmlformats.org/officeDocument/2006/relationships/image" Target="../media/image30.png"/><Relationship Id="rId7" Type="http://schemas.openxmlformats.org/officeDocument/2006/relationships/image" Target="../media/image53.svg"/><Relationship Id="rId12" Type="http://schemas.openxmlformats.org/officeDocument/2006/relationships/image" Target="../media/image41.png"/><Relationship Id="rId17" Type="http://schemas.openxmlformats.org/officeDocument/2006/relationships/image" Target="../media/image35.svg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44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.svg"/><Relationship Id="rId11" Type="http://schemas.openxmlformats.org/officeDocument/2006/relationships/image" Target="../media/image39.svg"/><Relationship Id="rId5" Type="http://schemas.openxmlformats.org/officeDocument/2006/relationships/image" Target="../media/image51.svg"/><Relationship Id="rId15" Type="http://schemas.openxmlformats.org/officeDocument/2006/relationships/image" Target="../media/image43.svg"/><Relationship Id="rId10" Type="http://schemas.openxmlformats.org/officeDocument/2006/relationships/image" Target="../media/image38.svg"/><Relationship Id="rId4" Type="http://schemas.openxmlformats.org/officeDocument/2006/relationships/image" Target="../media/image50.svg"/><Relationship Id="rId9" Type="http://schemas.openxmlformats.org/officeDocument/2006/relationships/image" Target="../media/image54.svg"/><Relationship Id="rId14" Type="http://schemas.openxmlformats.org/officeDocument/2006/relationships/image" Target="../media/image42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13" Type="http://schemas.openxmlformats.org/officeDocument/2006/relationships/image" Target="../media/image39.svg"/><Relationship Id="rId18" Type="http://schemas.openxmlformats.org/officeDocument/2006/relationships/image" Target="../media/image35.svg"/><Relationship Id="rId3" Type="http://schemas.openxmlformats.org/officeDocument/2006/relationships/image" Target="../media/image37.svg"/><Relationship Id="rId7" Type="http://schemas.openxmlformats.org/officeDocument/2006/relationships/image" Target="../media/image52.svg"/><Relationship Id="rId12" Type="http://schemas.openxmlformats.org/officeDocument/2006/relationships/image" Target="../media/image38.svg"/><Relationship Id="rId17" Type="http://schemas.openxmlformats.org/officeDocument/2006/relationships/image" Target="../media/image44.sv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43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1.svg"/><Relationship Id="rId11" Type="http://schemas.openxmlformats.org/officeDocument/2006/relationships/image" Target="../media/image54.svg"/><Relationship Id="rId5" Type="http://schemas.openxmlformats.org/officeDocument/2006/relationships/image" Target="../media/image50.svg"/><Relationship Id="rId15" Type="http://schemas.openxmlformats.org/officeDocument/2006/relationships/image" Target="../media/image40.svg"/><Relationship Id="rId10" Type="http://schemas.openxmlformats.org/officeDocument/2006/relationships/image" Target="../media/image46.svg"/><Relationship Id="rId4" Type="http://schemas.openxmlformats.org/officeDocument/2006/relationships/image" Target="../media/image30.png"/><Relationship Id="rId9" Type="http://schemas.openxmlformats.org/officeDocument/2006/relationships/image" Target="../media/image42.svg"/><Relationship Id="rId1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41.png"/><Relationship Id="rId18" Type="http://schemas.openxmlformats.org/officeDocument/2006/relationships/image" Target="../media/image50.svg"/><Relationship Id="rId3" Type="http://schemas.openxmlformats.org/officeDocument/2006/relationships/image" Target="../media/image37.svg"/><Relationship Id="rId7" Type="http://schemas.openxmlformats.org/officeDocument/2006/relationships/image" Target="../media/image53.svg"/><Relationship Id="rId12" Type="http://schemas.openxmlformats.org/officeDocument/2006/relationships/image" Target="../media/image39.svg"/><Relationship Id="rId17" Type="http://schemas.openxmlformats.org/officeDocument/2006/relationships/image" Target="../media/image35.sv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44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.svg"/><Relationship Id="rId11" Type="http://schemas.openxmlformats.org/officeDocument/2006/relationships/image" Target="../media/image38.svg"/><Relationship Id="rId5" Type="http://schemas.openxmlformats.org/officeDocument/2006/relationships/image" Target="../media/image51.svg"/><Relationship Id="rId15" Type="http://schemas.openxmlformats.org/officeDocument/2006/relationships/image" Target="../media/image43.svg"/><Relationship Id="rId10" Type="http://schemas.openxmlformats.org/officeDocument/2006/relationships/image" Target="../media/image54.svg"/><Relationship Id="rId19" Type="http://schemas.openxmlformats.org/officeDocument/2006/relationships/image" Target="../media/image55.svg"/><Relationship Id="rId4" Type="http://schemas.openxmlformats.org/officeDocument/2006/relationships/image" Target="../media/image30.png"/><Relationship Id="rId9" Type="http://schemas.openxmlformats.org/officeDocument/2006/relationships/image" Target="../media/image46.svg"/><Relationship Id="rId14" Type="http://schemas.openxmlformats.org/officeDocument/2006/relationships/image" Target="../media/image40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3.svg"/><Relationship Id="rId18" Type="http://schemas.openxmlformats.org/officeDocument/2006/relationships/image" Target="../media/image55.svg"/><Relationship Id="rId3" Type="http://schemas.openxmlformats.org/officeDocument/2006/relationships/image" Target="../media/image37.svg"/><Relationship Id="rId7" Type="http://schemas.openxmlformats.org/officeDocument/2006/relationships/image" Target="../media/image54.svg"/><Relationship Id="rId12" Type="http://schemas.openxmlformats.org/officeDocument/2006/relationships/image" Target="../media/image42.svg"/><Relationship Id="rId17" Type="http://schemas.openxmlformats.org/officeDocument/2006/relationships/image" Target="../media/image50.svg"/><Relationship Id="rId2" Type="http://schemas.openxmlformats.org/officeDocument/2006/relationships/notesSlide" Target="../notesSlides/notesSlide29.xml"/><Relationship Id="rId16" Type="http://schemas.openxmlformats.org/officeDocument/2006/relationships/image" Target="../media/image35.svg"/><Relationship Id="rId20" Type="http://schemas.openxmlformats.org/officeDocument/2006/relationships/image" Target="../media/image52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svg"/><Relationship Id="rId11" Type="http://schemas.openxmlformats.org/officeDocument/2006/relationships/image" Target="../media/image40.svg"/><Relationship Id="rId5" Type="http://schemas.openxmlformats.org/officeDocument/2006/relationships/image" Target="../media/image51.svg"/><Relationship Id="rId15" Type="http://schemas.openxmlformats.org/officeDocument/2006/relationships/image" Target="../media/image46.svg"/><Relationship Id="rId10" Type="http://schemas.openxmlformats.org/officeDocument/2006/relationships/image" Target="../media/image41.png"/><Relationship Id="rId19" Type="http://schemas.openxmlformats.org/officeDocument/2006/relationships/image" Target="../media/image56.svg"/><Relationship Id="rId4" Type="http://schemas.openxmlformats.org/officeDocument/2006/relationships/image" Target="../media/image30.png"/><Relationship Id="rId9" Type="http://schemas.openxmlformats.org/officeDocument/2006/relationships/image" Target="../media/image39.svg"/><Relationship Id="rId14" Type="http://schemas.openxmlformats.org/officeDocument/2006/relationships/image" Target="../media/image44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3.svg"/><Relationship Id="rId18" Type="http://schemas.openxmlformats.org/officeDocument/2006/relationships/image" Target="../media/image55.svg"/><Relationship Id="rId3" Type="http://schemas.openxmlformats.org/officeDocument/2006/relationships/image" Target="../media/image37.svg"/><Relationship Id="rId21" Type="http://schemas.openxmlformats.org/officeDocument/2006/relationships/image" Target="../media/image34.svg"/><Relationship Id="rId7" Type="http://schemas.openxmlformats.org/officeDocument/2006/relationships/image" Target="../media/image54.svg"/><Relationship Id="rId12" Type="http://schemas.openxmlformats.org/officeDocument/2006/relationships/image" Target="../media/image42.svg"/><Relationship Id="rId17" Type="http://schemas.openxmlformats.org/officeDocument/2006/relationships/image" Target="../media/image50.svg"/><Relationship Id="rId2" Type="http://schemas.openxmlformats.org/officeDocument/2006/relationships/notesSlide" Target="../notesSlides/notesSlide30.xml"/><Relationship Id="rId16" Type="http://schemas.openxmlformats.org/officeDocument/2006/relationships/image" Target="../media/image35.svg"/><Relationship Id="rId20" Type="http://schemas.openxmlformats.org/officeDocument/2006/relationships/image" Target="../media/image52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svg"/><Relationship Id="rId11" Type="http://schemas.openxmlformats.org/officeDocument/2006/relationships/image" Target="../media/image40.svg"/><Relationship Id="rId5" Type="http://schemas.openxmlformats.org/officeDocument/2006/relationships/image" Target="../media/image51.svg"/><Relationship Id="rId15" Type="http://schemas.openxmlformats.org/officeDocument/2006/relationships/image" Target="../media/image46.svg"/><Relationship Id="rId10" Type="http://schemas.openxmlformats.org/officeDocument/2006/relationships/image" Target="../media/image41.png"/><Relationship Id="rId19" Type="http://schemas.openxmlformats.org/officeDocument/2006/relationships/image" Target="../media/image56.svg"/><Relationship Id="rId4" Type="http://schemas.openxmlformats.org/officeDocument/2006/relationships/image" Target="../media/image30.png"/><Relationship Id="rId9" Type="http://schemas.openxmlformats.org/officeDocument/2006/relationships/image" Target="../media/image39.svg"/><Relationship Id="rId14" Type="http://schemas.openxmlformats.org/officeDocument/2006/relationships/image" Target="../media/image44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3.svg"/><Relationship Id="rId18" Type="http://schemas.openxmlformats.org/officeDocument/2006/relationships/image" Target="../media/image55.svg"/><Relationship Id="rId3" Type="http://schemas.openxmlformats.org/officeDocument/2006/relationships/image" Target="../media/image37.svg"/><Relationship Id="rId21" Type="http://schemas.openxmlformats.org/officeDocument/2006/relationships/image" Target="../media/image34.svg"/><Relationship Id="rId7" Type="http://schemas.openxmlformats.org/officeDocument/2006/relationships/image" Target="../media/image54.svg"/><Relationship Id="rId12" Type="http://schemas.openxmlformats.org/officeDocument/2006/relationships/image" Target="../media/image42.svg"/><Relationship Id="rId17" Type="http://schemas.openxmlformats.org/officeDocument/2006/relationships/image" Target="../media/image50.svg"/><Relationship Id="rId2" Type="http://schemas.openxmlformats.org/officeDocument/2006/relationships/notesSlide" Target="../notesSlides/notesSlide31.xml"/><Relationship Id="rId16" Type="http://schemas.openxmlformats.org/officeDocument/2006/relationships/image" Target="../media/image35.svg"/><Relationship Id="rId20" Type="http://schemas.openxmlformats.org/officeDocument/2006/relationships/image" Target="../media/image52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svg"/><Relationship Id="rId11" Type="http://schemas.openxmlformats.org/officeDocument/2006/relationships/image" Target="../media/image40.svg"/><Relationship Id="rId5" Type="http://schemas.openxmlformats.org/officeDocument/2006/relationships/image" Target="../media/image51.svg"/><Relationship Id="rId15" Type="http://schemas.openxmlformats.org/officeDocument/2006/relationships/image" Target="../media/image46.svg"/><Relationship Id="rId10" Type="http://schemas.openxmlformats.org/officeDocument/2006/relationships/image" Target="../media/image41.png"/><Relationship Id="rId19" Type="http://schemas.openxmlformats.org/officeDocument/2006/relationships/image" Target="../media/image56.svg"/><Relationship Id="rId4" Type="http://schemas.openxmlformats.org/officeDocument/2006/relationships/image" Target="../media/image30.png"/><Relationship Id="rId9" Type="http://schemas.openxmlformats.org/officeDocument/2006/relationships/image" Target="../media/image39.svg"/><Relationship Id="rId14" Type="http://schemas.openxmlformats.org/officeDocument/2006/relationships/image" Target="../media/image44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40.svg"/><Relationship Id="rId18" Type="http://schemas.openxmlformats.org/officeDocument/2006/relationships/image" Target="../media/image55.svg"/><Relationship Id="rId3" Type="http://schemas.openxmlformats.org/officeDocument/2006/relationships/image" Target="../media/image30.png"/><Relationship Id="rId21" Type="http://schemas.openxmlformats.org/officeDocument/2006/relationships/image" Target="../media/image35.svg"/><Relationship Id="rId7" Type="http://schemas.openxmlformats.org/officeDocument/2006/relationships/image" Target="../media/image53.svg"/><Relationship Id="rId12" Type="http://schemas.openxmlformats.org/officeDocument/2006/relationships/image" Target="../media/image41.png"/><Relationship Id="rId17" Type="http://schemas.openxmlformats.org/officeDocument/2006/relationships/image" Target="../media/image37.svg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54.svg"/><Relationship Id="rId20" Type="http://schemas.openxmlformats.org/officeDocument/2006/relationships/image" Target="../media/image34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.svg"/><Relationship Id="rId11" Type="http://schemas.openxmlformats.org/officeDocument/2006/relationships/image" Target="../media/image39.svg"/><Relationship Id="rId5" Type="http://schemas.openxmlformats.org/officeDocument/2006/relationships/image" Target="../media/image51.svg"/><Relationship Id="rId15" Type="http://schemas.openxmlformats.org/officeDocument/2006/relationships/image" Target="../media/image44.svg"/><Relationship Id="rId10" Type="http://schemas.openxmlformats.org/officeDocument/2006/relationships/image" Target="../media/image38.svg"/><Relationship Id="rId19" Type="http://schemas.openxmlformats.org/officeDocument/2006/relationships/image" Target="../media/image56.svg"/><Relationship Id="rId4" Type="http://schemas.openxmlformats.org/officeDocument/2006/relationships/image" Target="../media/image50.svg"/><Relationship Id="rId9" Type="http://schemas.openxmlformats.org/officeDocument/2006/relationships/image" Target="../media/image46.svg"/><Relationship Id="rId14" Type="http://schemas.openxmlformats.org/officeDocument/2006/relationships/image" Target="../media/image43.svg"/><Relationship Id="rId22" Type="http://schemas.openxmlformats.org/officeDocument/2006/relationships/image" Target="../media/image57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40.svg"/><Relationship Id="rId18" Type="http://schemas.openxmlformats.org/officeDocument/2006/relationships/image" Target="../media/image55.svg"/><Relationship Id="rId3" Type="http://schemas.openxmlformats.org/officeDocument/2006/relationships/image" Target="../media/image30.png"/><Relationship Id="rId21" Type="http://schemas.openxmlformats.org/officeDocument/2006/relationships/image" Target="../media/image35.svg"/><Relationship Id="rId7" Type="http://schemas.openxmlformats.org/officeDocument/2006/relationships/image" Target="../media/image53.svg"/><Relationship Id="rId12" Type="http://schemas.openxmlformats.org/officeDocument/2006/relationships/image" Target="../media/image41.png"/><Relationship Id="rId17" Type="http://schemas.openxmlformats.org/officeDocument/2006/relationships/image" Target="../media/image37.svg"/><Relationship Id="rId2" Type="http://schemas.openxmlformats.org/officeDocument/2006/relationships/notesSlide" Target="../notesSlides/notesSlide33.xml"/><Relationship Id="rId16" Type="http://schemas.openxmlformats.org/officeDocument/2006/relationships/image" Target="../media/image54.svg"/><Relationship Id="rId20" Type="http://schemas.openxmlformats.org/officeDocument/2006/relationships/image" Target="../media/image34.sv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2.svg"/><Relationship Id="rId11" Type="http://schemas.openxmlformats.org/officeDocument/2006/relationships/image" Target="../media/image39.svg"/><Relationship Id="rId5" Type="http://schemas.openxmlformats.org/officeDocument/2006/relationships/image" Target="../media/image51.svg"/><Relationship Id="rId15" Type="http://schemas.openxmlformats.org/officeDocument/2006/relationships/image" Target="../media/image44.svg"/><Relationship Id="rId23" Type="http://schemas.openxmlformats.org/officeDocument/2006/relationships/image" Target="../media/image58.svg"/><Relationship Id="rId10" Type="http://schemas.openxmlformats.org/officeDocument/2006/relationships/image" Target="../media/image38.svg"/><Relationship Id="rId19" Type="http://schemas.openxmlformats.org/officeDocument/2006/relationships/image" Target="../media/image56.svg"/><Relationship Id="rId4" Type="http://schemas.openxmlformats.org/officeDocument/2006/relationships/image" Target="../media/image50.svg"/><Relationship Id="rId9" Type="http://schemas.openxmlformats.org/officeDocument/2006/relationships/image" Target="../media/image46.svg"/><Relationship Id="rId14" Type="http://schemas.openxmlformats.org/officeDocument/2006/relationships/image" Target="../media/image43.svg"/><Relationship Id="rId22" Type="http://schemas.openxmlformats.org/officeDocument/2006/relationships/image" Target="../media/image57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3.svg"/><Relationship Id="rId3" Type="http://schemas.openxmlformats.org/officeDocument/2006/relationships/image" Target="../media/image30.png"/><Relationship Id="rId7" Type="http://schemas.openxmlformats.org/officeDocument/2006/relationships/image" Target="../media/image58.svg"/><Relationship Id="rId12" Type="http://schemas.openxmlformats.org/officeDocument/2006/relationships/image" Target="../media/image42.svg"/><Relationship Id="rId2" Type="http://schemas.openxmlformats.org/officeDocument/2006/relationships/notesSlide" Target="../notesSlides/notesSlide38.xml"/><Relationship Id="rId16" Type="http://schemas.openxmlformats.org/officeDocument/2006/relationships/image" Target="../media/image46.sv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7.svg"/><Relationship Id="rId11" Type="http://schemas.openxmlformats.org/officeDocument/2006/relationships/image" Target="../media/image41.png"/><Relationship Id="rId5" Type="http://schemas.openxmlformats.org/officeDocument/2006/relationships/image" Target="../media/image37.svg"/><Relationship Id="rId15" Type="http://schemas.openxmlformats.org/officeDocument/2006/relationships/image" Target="../media/image59.png"/><Relationship Id="rId10" Type="http://schemas.openxmlformats.org/officeDocument/2006/relationships/image" Target="../media/image40.svg"/><Relationship Id="rId4" Type="http://schemas.openxmlformats.org/officeDocument/2006/relationships/image" Target="../media/image35.svg"/><Relationship Id="rId9" Type="http://schemas.openxmlformats.org/officeDocument/2006/relationships/image" Target="../media/image39.svg"/><Relationship Id="rId14" Type="http://schemas.openxmlformats.org/officeDocument/2006/relationships/image" Target="../media/image44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3.svg"/><Relationship Id="rId3" Type="http://schemas.openxmlformats.org/officeDocument/2006/relationships/image" Target="../media/image35.svg"/><Relationship Id="rId7" Type="http://schemas.openxmlformats.org/officeDocument/2006/relationships/image" Target="../media/image58.svg"/><Relationship Id="rId12" Type="http://schemas.openxmlformats.org/officeDocument/2006/relationships/image" Target="../media/image42.svg"/><Relationship Id="rId2" Type="http://schemas.openxmlformats.org/officeDocument/2006/relationships/notesSlide" Target="../notesSlides/notesSlide39.xml"/><Relationship Id="rId16" Type="http://schemas.openxmlformats.org/officeDocument/2006/relationships/image" Target="../media/image46.sv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7.svg"/><Relationship Id="rId11" Type="http://schemas.openxmlformats.org/officeDocument/2006/relationships/image" Target="../media/image41.png"/><Relationship Id="rId5" Type="http://schemas.openxmlformats.org/officeDocument/2006/relationships/image" Target="../media/image37.svg"/><Relationship Id="rId15" Type="http://schemas.openxmlformats.org/officeDocument/2006/relationships/image" Target="../media/image30.png"/><Relationship Id="rId10" Type="http://schemas.openxmlformats.org/officeDocument/2006/relationships/image" Target="../media/image40.svg"/><Relationship Id="rId4" Type="http://schemas.openxmlformats.org/officeDocument/2006/relationships/image" Target="../media/image59.png"/><Relationship Id="rId9" Type="http://schemas.openxmlformats.org/officeDocument/2006/relationships/image" Target="../media/image39.svg"/><Relationship Id="rId14" Type="http://schemas.openxmlformats.org/officeDocument/2006/relationships/image" Target="../media/image44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1.png"/><Relationship Id="rId4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1.png"/><Relationship Id="rId4" Type="http://schemas.openxmlformats.org/officeDocument/2006/relationships/image" Target="../media/image5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1.png"/><Relationship Id="rId4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1.png"/><Relationship Id="rId4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0.svg"/><Relationship Id="rId18" Type="http://schemas.openxmlformats.org/officeDocument/2006/relationships/image" Target="../media/image46.svg"/><Relationship Id="rId3" Type="http://schemas.openxmlformats.org/officeDocument/2006/relationships/image" Target="../media/image30.png"/><Relationship Id="rId7" Type="http://schemas.openxmlformats.org/officeDocument/2006/relationships/image" Target="../media/image34.svg"/><Relationship Id="rId12" Type="http://schemas.openxmlformats.org/officeDocument/2006/relationships/image" Target="../media/image39.svg"/><Relationship Id="rId17" Type="http://schemas.openxmlformats.org/officeDocument/2006/relationships/image" Target="../media/image44.svg"/><Relationship Id="rId2" Type="http://schemas.openxmlformats.org/officeDocument/2006/relationships/notesSlide" Target="../notesSlides/notesSlide47.xml"/><Relationship Id="rId16" Type="http://schemas.openxmlformats.org/officeDocument/2006/relationships/image" Target="../media/image43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2.sv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2.svg"/><Relationship Id="rId10" Type="http://schemas.openxmlformats.org/officeDocument/2006/relationships/image" Target="../media/image37.svg"/><Relationship Id="rId19" Type="http://schemas.openxmlformats.org/officeDocument/2006/relationships/image" Target="../media/image47.svg"/><Relationship Id="rId4" Type="http://schemas.openxmlformats.org/officeDocument/2006/relationships/image" Target="../media/image31.svg"/><Relationship Id="rId9" Type="http://schemas.openxmlformats.org/officeDocument/2006/relationships/image" Target="../media/image36.svg"/><Relationship Id="rId14" Type="http://schemas.openxmlformats.org/officeDocument/2006/relationships/image" Target="../media/image4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2.sv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6.svg"/><Relationship Id="rId4" Type="http://schemas.openxmlformats.org/officeDocument/2006/relationships/image" Target="../media/image62.sv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svg"/><Relationship Id="rId5" Type="http://schemas.openxmlformats.org/officeDocument/2006/relationships/image" Target="../media/image36.svg"/><Relationship Id="rId4" Type="http://schemas.openxmlformats.org/officeDocument/2006/relationships/image" Target="../media/image62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3.jp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3.svg"/><Relationship Id="rId3" Type="http://schemas.openxmlformats.org/officeDocument/2006/relationships/image" Target="../media/image35.svg"/><Relationship Id="rId7" Type="http://schemas.openxmlformats.org/officeDocument/2006/relationships/image" Target="../media/image58.svg"/><Relationship Id="rId12" Type="http://schemas.openxmlformats.org/officeDocument/2006/relationships/image" Target="../media/image42.svg"/><Relationship Id="rId2" Type="http://schemas.openxmlformats.org/officeDocument/2006/relationships/notesSlide" Target="../notesSlides/notesSlide52.xml"/><Relationship Id="rId16" Type="http://schemas.openxmlformats.org/officeDocument/2006/relationships/image" Target="../media/image46.sv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7.svg"/><Relationship Id="rId11" Type="http://schemas.openxmlformats.org/officeDocument/2006/relationships/image" Target="../media/image41.png"/><Relationship Id="rId5" Type="http://schemas.openxmlformats.org/officeDocument/2006/relationships/image" Target="../media/image37.svg"/><Relationship Id="rId15" Type="http://schemas.openxmlformats.org/officeDocument/2006/relationships/image" Target="../media/image30.png"/><Relationship Id="rId10" Type="http://schemas.openxmlformats.org/officeDocument/2006/relationships/image" Target="../media/image40.svg"/><Relationship Id="rId4" Type="http://schemas.openxmlformats.org/officeDocument/2006/relationships/image" Target="../media/image59.png"/><Relationship Id="rId9" Type="http://schemas.openxmlformats.org/officeDocument/2006/relationships/image" Target="../media/image39.svg"/><Relationship Id="rId14" Type="http://schemas.openxmlformats.org/officeDocument/2006/relationships/image" Target="../media/image44.sv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3.svg"/><Relationship Id="rId3" Type="http://schemas.openxmlformats.org/officeDocument/2006/relationships/image" Target="../media/image35.svg"/><Relationship Id="rId7" Type="http://schemas.openxmlformats.org/officeDocument/2006/relationships/image" Target="../media/image58.svg"/><Relationship Id="rId12" Type="http://schemas.openxmlformats.org/officeDocument/2006/relationships/image" Target="../media/image42.svg"/><Relationship Id="rId2" Type="http://schemas.openxmlformats.org/officeDocument/2006/relationships/notesSlide" Target="../notesSlides/notesSlide53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7.svg"/><Relationship Id="rId11" Type="http://schemas.openxmlformats.org/officeDocument/2006/relationships/image" Target="../media/image41.png"/><Relationship Id="rId5" Type="http://schemas.openxmlformats.org/officeDocument/2006/relationships/image" Target="../media/image37.svg"/><Relationship Id="rId15" Type="http://schemas.openxmlformats.org/officeDocument/2006/relationships/image" Target="../media/image46.svg"/><Relationship Id="rId10" Type="http://schemas.openxmlformats.org/officeDocument/2006/relationships/image" Target="../media/image40.svg"/><Relationship Id="rId4" Type="http://schemas.openxmlformats.org/officeDocument/2006/relationships/image" Target="../media/image59.png"/><Relationship Id="rId9" Type="http://schemas.openxmlformats.org/officeDocument/2006/relationships/image" Target="../media/image39.svg"/><Relationship Id="rId14" Type="http://schemas.openxmlformats.org/officeDocument/2006/relationships/image" Target="../media/image44.sv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4.png"/><Relationship Id="rId5" Type="http://schemas.openxmlformats.org/officeDocument/2006/relationships/image" Target="../media/image57.svg"/><Relationship Id="rId4" Type="http://schemas.openxmlformats.org/officeDocument/2006/relationships/image" Target="../media/image5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7.svg"/><Relationship Id="rId5" Type="http://schemas.openxmlformats.org/officeDocument/2006/relationships/image" Target="../media/image64.png"/><Relationship Id="rId4" Type="http://schemas.openxmlformats.org/officeDocument/2006/relationships/image" Target="../media/image5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7.svg"/><Relationship Id="rId5" Type="http://schemas.openxmlformats.org/officeDocument/2006/relationships/image" Target="../media/image64.png"/><Relationship Id="rId4" Type="http://schemas.openxmlformats.org/officeDocument/2006/relationships/image" Target="../media/image5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1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0.svg"/><Relationship Id="rId18" Type="http://schemas.openxmlformats.org/officeDocument/2006/relationships/image" Target="../media/image46.svg"/><Relationship Id="rId3" Type="http://schemas.openxmlformats.org/officeDocument/2006/relationships/image" Target="../media/image30.png"/><Relationship Id="rId7" Type="http://schemas.openxmlformats.org/officeDocument/2006/relationships/image" Target="../media/image34.svg"/><Relationship Id="rId12" Type="http://schemas.openxmlformats.org/officeDocument/2006/relationships/image" Target="../media/image39.svg"/><Relationship Id="rId17" Type="http://schemas.openxmlformats.org/officeDocument/2006/relationships/image" Target="../media/image44.svg"/><Relationship Id="rId2" Type="http://schemas.openxmlformats.org/officeDocument/2006/relationships/notesSlide" Target="../notesSlides/notesSlide72.xml"/><Relationship Id="rId16" Type="http://schemas.openxmlformats.org/officeDocument/2006/relationships/image" Target="../media/image43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2.sv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2.svg"/><Relationship Id="rId10" Type="http://schemas.openxmlformats.org/officeDocument/2006/relationships/image" Target="../media/image37.svg"/><Relationship Id="rId19" Type="http://schemas.openxmlformats.org/officeDocument/2006/relationships/image" Target="../media/image47.svg"/><Relationship Id="rId4" Type="http://schemas.openxmlformats.org/officeDocument/2006/relationships/image" Target="../media/image31.svg"/><Relationship Id="rId9" Type="http://schemas.openxmlformats.org/officeDocument/2006/relationships/image" Target="../media/image36.svg"/><Relationship Id="rId14" Type="http://schemas.openxmlformats.org/officeDocument/2006/relationships/image" Target="../media/image41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39.svg"/><Relationship Id="rId18" Type="http://schemas.openxmlformats.org/officeDocument/2006/relationships/image" Target="../media/image44.svg"/><Relationship Id="rId3" Type="http://schemas.openxmlformats.org/officeDocument/2006/relationships/image" Target="../media/image30.png"/><Relationship Id="rId7" Type="http://schemas.openxmlformats.org/officeDocument/2006/relationships/image" Target="../media/image62.svg"/><Relationship Id="rId12" Type="http://schemas.openxmlformats.org/officeDocument/2006/relationships/image" Target="../media/image38.svg"/><Relationship Id="rId17" Type="http://schemas.openxmlformats.org/officeDocument/2006/relationships/image" Target="../media/image43.svg"/><Relationship Id="rId2" Type="http://schemas.openxmlformats.org/officeDocument/2006/relationships/notesSlide" Target="../notesSlides/notesSlide73.xml"/><Relationship Id="rId16" Type="http://schemas.openxmlformats.org/officeDocument/2006/relationships/image" Target="../media/image42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2.sv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5" Type="http://schemas.openxmlformats.org/officeDocument/2006/relationships/image" Target="../media/image41.png"/><Relationship Id="rId10" Type="http://schemas.openxmlformats.org/officeDocument/2006/relationships/image" Target="../media/image36.svg"/><Relationship Id="rId19" Type="http://schemas.openxmlformats.org/officeDocument/2006/relationships/image" Target="../media/image46.svg"/><Relationship Id="rId4" Type="http://schemas.openxmlformats.org/officeDocument/2006/relationships/image" Target="../media/image48.svg"/><Relationship Id="rId9" Type="http://schemas.openxmlformats.org/officeDocument/2006/relationships/image" Target="../media/image35.svg"/><Relationship Id="rId14" Type="http://schemas.openxmlformats.org/officeDocument/2006/relationships/image" Target="../media/image40.sv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39.svg"/><Relationship Id="rId18" Type="http://schemas.openxmlformats.org/officeDocument/2006/relationships/image" Target="../media/image44.svg"/><Relationship Id="rId3" Type="http://schemas.openxmlformats.org/officeDocument/2006/relationships/image" Target="../media/image30.png"/><Relationship Id="rId7" Type="http://schemas.openxmlformats.org/officeDocument/2006/relationships/image" Target="../media/image62.svg"/><Relationship Id="rId12" Type="http://schemas.openxmlformats.org/officeDocument/2006/relationships/image" Target="../media/image38.svg"/><Relationship Id="rId17" Type="http://schemas.openxmlformats.org/officeDocument/2006/relationships/image" Target="../media/image43.svg"/><Relationship Id="rId2" Type="http://schemas.openxmlformats.org/officeDocument/2006/relationships/notesSlide" Target="../notesSlides/notesSlide74.xml"/><Relationship Id="rId16" Type="http://schemas.openxmlformats.org/officeDocument/2006/relationships/image" Target="../media/image42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2.sv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5" Type="http://schemas.openxmlformats.org/officeDocument/2006/relationships/image" Target="../media/image41.png"/><Relationship Id="rId10" Type="http://schemas.openxmlformats.org/officeDocument/2006/relationships/image" Target="../media/image36.svg"/><Relationship Id="rId19" Type="http://schemas.openxmlformats.org/officeDocument/2006/relationships/image" Target="../media/image46.svg"/><Relationship Id="rId4" Type="http://schemas.openxmlformats.org/officeDocument/2006/relationships/image" Target="../media/image48.svg"/><Relationship Id="rId9" Type="http://schemas.openxmlformats.org/officeDocument/2006/relationships/image" Target="../media/image35.svg"/><Relationship Id="rId14" Type="http://schemas.openxmlformats.org/officeDocument/2006/relationships/image" Target="../media/image40.sv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1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13" Type="http://schemas.openxmlformats.org/officeDocument/2006/relationships/image" Target="../media/image39.svg"/><Relationship Id="rId18" Type="http://schemas.openxmlformats.org/officeDocument/2006/relationships/image" Target="../media/image44.svg"/><Relationship Id="rId3" Type="http://schemas.openxmlformats.org/officeDocument/2006/relationships/image" Target="../media/image30.png"/><Relationship Id="rId7" Type="http://schemas.openxmlformats.org/officeDocument/2006/relationships/image" Target="../media/image62.svg"/><Relationship Id="rId12" Type="http://schemas.openxmlformats.org/officeDocument/2006/relationships/image" Target="../media/image38.svg"/><Relationship Id="rId17" Type="http://schemas.openxmlformats.org/officeDocument/2006/relationships/image" Target="../media/image43.svg"/><Relationship Id="rId2" Type="http://schemas.openxmlformats.org/officeDocument/2006/relationships/notesSlide" Target="../notesSlides/notesSlide76.xml"/><Relationship Id="rId16" Type="http://schemas.openxmlformats.org/officeDocument/2006/relationships/image" Target="../media/image42.sv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2.svg"/><Relationship Id="rId11" Type="http://schemas.openxmlformats.org/officeDocument/2006/relationships/image" Target="../media/image37.svg"/><Relationship Id="rId5" Type="http://schemas.openxmlformats.org/officeDocument/2006/relationships/image" Target="../media/image31.svg"/><Relationship Id="rId15" Type="http://schemas.openxmlformats.org/officeDocument/2006/relationships/image" Target="../media/image41.png"/><Relationship Id="rId10" Type="http://schemas.openxmlformats.org/officeDocument/2006/relationships/image" Target="../media/image36.svg"/><Relationship Id="rId19" Type="http://schemas.openxmlformats.org/officeDocument/2006/relationships/image" Target="../media/image46.svg"/><Relationship Id="rId4" Type="http://schemas.openxmlformats.org/officeDocument/2006/relationships/image" Target="../media/image48.svg"/><Relationship Id="rId9" Type="http://schemas.openxmlformats.org/officeDocument/2006/relationships/image" Target="../media/image35.svg"/><Relationship Id="rId14" Type="http://schemas.openxmlformats.org/officeDocument/2006/relationships/image" Target="../media/image40.sv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8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4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4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4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4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4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4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4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4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4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4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4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4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4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4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4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4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4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9.jpg"/></Relationships>
</file>

<file path=ppt/slides/_rels/slide9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0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28BD9-D802-05AE-79C6-4CCADD92B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0BE227A-9DA8-C636-47FD-5DDD0CFB9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7" y="6356398"/>
            <a:ext cx="4262725" cy="45012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D87CCA-2932-0295-9C2C-C46E35D8D40A}"/>
              </a:ext>
            </a:extLst>
          </p:cNvPr>
          <p:cNvSpPr txBox="1">
            <a:spLocks/>
          </p:cNvSpPr>
          <p:nvPr/>
        </p:nvSpPr>
        <p:spPr>
          <a:xfrm>
            <a:off x="427632" y="4831194"/>
            <a:ext cx="3336188" cy="4111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latin typeface="Amazon Ember Display Heavy" panose="020F0603020204020204" pitchFamily="34" charset="0"/>
                <a:ea typeface="Amazon Ember Display Heavy" panose="020F0603020204020204" pitchFamily="34" charset="0"/>
                <a:cs typeface="Amazon Ember Display Heavy" panose="020F0603020204020204" pitchFamily="34" charset="0"/>
              </a:rPr>
              <a:t>Michal Salanci</a:t>
            </a:r>
          </a:p>
        </p:txBody>
      </p:sp>
      <p:sp>
        <p:nvSpPr>
          <p:cNvPr id="4" name="Title 5">
            <a:extLst>
              <a:ext uri="{FF2B5EF4-FFF2-40B4-BE49-F238E27FC236}">
                <a16:creationId xmlns:a16="http://schemas.microsoft.com/office/drawing/2014/main" id="{F22C915B-02DF-7780-EA69-154EEEEDE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539" y="2597342"/>
            <a:ext cx="10515600" cy="1943303"/>
          </a:xfrm>
        </p:spPr>
        <p:txBody>
          <a:bodyPr>
            <a:normAutofit/>
          </a:bodyPr>
          <a:lstStyle/>
          <a:p>
            <a:r>
              <a:rPr lang="en-US" sz="4000" b="1" dirty="0">
                <a:ln w="19050">
                  <a:solidFill>
                    <a:srgbClr val="FFC000"/>
                  </a:solidFill>
                </a:ln>
                <a:latin typeface="Amazon Ember Display Heavy" panose="020F0603020204020204" pitchFamily="34" charset="0"/>
                <a:ea typeface="Amazon Ember Display Heavy" panose="020F0603020204020204" pitchFamily="34" charset="0"/>
                <a:cs typeface="Amazon Ember Display Heavy" panose="020F0603020204020204" pitchFamily="34" charset="0"/>
              </a:rPr>
              <a:t>Cloud Intelligence Agency:</a:t>
            </a:r>
            <a:br>
              <a:rPr lang="en-US" sz="4000" b="1" dirty="0">
                <a:ln w="19050">
                  <a:solidFill>
                    <a:srgbClr val="FFC000"/>
                  </a:solidFill>
                </a:ln>
                <a:latin typeface="Amazon Ember Display Heavy" panose="020F0603020204020204" pitchFamily="34" charset="0"/>
                <a:ea typeface="Amazon Ember Display Heavy" panose="020F0603020204020204" pitchFamily="34" charset="0"/>
                <a:cs typeface="Amazon Ember Display Heavy" panose="020F0603020204020204" pitchFamily="34" charset="0"/>
              </a:rPr>
            </a:br>
            <a:r>
              <a:rPr lang="en-US" sz="2350" b="1" dirty="0">
                <a:ln w="6350">
                  <a:solidFill>
                    <a:srgbClr val="FFC000"/>
                  </a:solidFill>
                </a:ln>
                <a:latin typeface="Amazon Ember Display Heavy" panose="020F0603020204020204" pitchFamily="34" charset="0"/>
                <a:ea typeface="Amazon Ember Display Heavy" panose="020F0603020204020204" pitchFamily="34" charset="0"/>
                <a:cs typeface="Amazon Ember Display Heavy" panose="020F0603020204020204" pitchFamily="34" charset="0"/>
              </a:rPr>
              <a:t>Special agents interrogating your AWS cloud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B1F891E8-5181-F0A6-CBC8-5C93D7B7C205}"/>
              </a:ext>
            </a:extLst>
          </p:cNvPr>
          <p:cNvSpPr txBox="1">
            <a:spLocks/>
          </p:cNvSpPr>
          <p:nvPr/>
        </p:nvSpPr>
        <p:spPr>
          <a:xfrm>
            <a:off x="427632" y="5127628"/>
            <a:ext cx="3336188" cy="116344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50" dirty="0">
                <a:latin typeface="Amazon Ember Display" panose="020F0603020204020204" pitchFamily="34" charset="0"/>
              </a:rPr>
              <a:t>Senior System Engineer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990FAD-BB38-1CC5-5568-525FCEBA18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32" y="5340925"/>
            <a:ext cx="1807569" cy="3583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6A3A1F-1AE2-E2FB-A78B-9894CAE6FC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6" t="18267" r="5493" b="22009"/>
          <a:stretch>
            <a:fillRect/>
          </a:stretch>
        </p:blipFill>
        <p:spPr>
          <a:xfrm>
            <a:off x="619125" y="781589"/>
            <a:ext cx="1790699" cy="418561"/>
          </a:xfrm>
          <a:prstGeom prst="rect">
            <a:avLst/>
          </a:prstGeom>
        </p:spPr>
      </p:pic>
      <p:sp>
        <p:nvSpPr>
          <p:cNvPr id="9" name="Title 5">
            <a:extLst>
              <a:ext uri="{FF2B5EF4-FFF2-40B4-BE49-F238E27FC236}">
                <a16:creationId xmlns:a16="http://schemas.microsoft.com/office/drawing/2014/main" id="{AC635629-8070-6FBE-3621-45F601D5A634}"/>
              </a:ext>
            </a:extLst>
          </p:cNvPr>
          <p:cNvSpPr txBox="1">
            <a:spLocks/>
          </p:cNvSpPr>
          <p:nvPr/>
        </p:nvSpPr>
        <p:spPr>
          <a:xfrm>
            <a:off x="2998838" y="5669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46ACA1-8938-4845-030A-61D7A5787B88}"/>
              </a:ext>
            </a:extLst>
          </p:cNvPr>
          <p:cNvSpPr txBox="1"/>
          <p:nvPr/>
        </p:nvSpPr>
        <p:spPr>
          <a:xfrm>
            <a:off x="3767959" y="100899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kern="1200" cap="none" spc="0" normalizeH="0" baseline="0" noProof="0" dirty="0" err="1">
              <a:ln>
                <a:noFill/>
              </a:ln>
              <a:effectLst/>
              <a:uLnTx/>
              <a:uFillTx/>
              <a:latin typeface="Amazon Ember Display" panose="020F0603020204020204" pitchFamily="34" charset="0"/>
              <a:ea typeface="Amazon Ember Display" panose="020F0603020204020204" pitchFamily="34" charset="0"/>
              <a:cs typeface="Amazon Ember Display" panose="020F0603020204020204" pitchFamily="34" charset="0"/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9495DA93-6453-B2EC-63B9-11851AB1C41C}"/>
              </a:ext>
            </a:extLst>
          </p:cNvPr>
          <p:cNvSpPr txBox="1">
            <a:spLocks/>
          </p:cNvSpPr>
          <p:nvPr/>
        </p:nvSpPr>
        <p:spPr>
          <a:xfrm>
            <a:off x="2482851" y="851439"/>
            <a:ext cx="2076450" cy="2970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1380" dirty="0"/>
              <a:t>15–16 October, 2026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311FCED-D200-CB9D-E391-0199024802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8"/>
          <a:stretch>
            <a:fillRect/>
          </a:stretch>
        </p:blipFill>
        <p:spPr>
          <a:xfrm>
            <a:off x="7525410" y="6542"/>
            <a:ext cx="6972188" cy="6851458"/>
          </a:xfrm>
          <a:prstGeom prst="rect">
            <a:avLst/>
          </a:prstGeom>
        </p:spPr>
      </p:pic>
      <p:sp>
        <p:nvSpPr>
          <p:cNvPr id="22" name="Title 5">
            <a:extLst>
              <a:ext uri="{FF2B5EF4-FFF2-40B4-BE49-F238E27FC236}">
                <a16:creationId xmlns:a16="http://schemas.microsoft.com/office/drawing/2014/main" id="{C93C6F29-8978-F493-9CDD-70CB5A643215}"/>
              </a:ext>
            </a:extLst>
          </p:cNvPr>
          <p:cNvSpPr txBox="1">
            <a:spLocks/>
          </p:cNvSpPr>
          <p:nvPr/>
        </p:nvSpPr>
        <p:spPr>
          <a:xfrm>
            <a:off x="4339567" y="851439"/>
            <a:ext cx="2981326" cy="3215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1380" dirty="0"/>
              <a:t>Hard Rock Hotel, St Julian's, </a:t>
            </a:r>
            <a:r>
              <a:rPr lang="en-US" sz="1380" b="1" dirty="0">
                <a:ln w="6350">
                  <a:noFill/>
                </a:ln>
                <a:latin typeface="Amazon Ember Display Heavy" panose="020F0603020204020204" pitchFamily="34" charset="0"/>
                <a:ea typeface="Amazon Ember Display Heavy" panose="020F0603020204020204" pitchFamily="34" charset="0"/>
                <a:cs typeface="Amazon Ember Display Heavy" panose="020F0603020204020204" pitchFamily="34" charset="0"/>
              </a:rPr>
              <a:t>Malta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5115D4D-F784-DD34-35C1-8CEA56C8A9E9}"/>
              </a:ext>
            </a:extLst>
          </p:cNvPr>
          <p:cNvCxnSpPr/>
          <p:nvPr/>
        </p:nvCxnSpPr>
        <p:spPr>
          <a:xfrm>
            <a:off x="4346575" y="904875"/>
            <a:ext cx="0" cy="14922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987717E-FEC3-F6CC-026B-17BEAFECAD1A}"/>
              </a:ext>
            </a:extLst>
          </p:cNvPr>
          <p:cNvCxnSpPr>
            <a:cxnSpLocks/>
          </p:cNvCxnSpPr>
          <p:nvPr/>
        </p:nvCxnSpPr>
        <p:spPr>
          <a:xfrm>
            <a:off x="2482851" y="803814"/>
            <a:ext cx="0" cy="36915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842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55EC32-0D65-5FAD-1873-AFB145B10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153502-1680-6AFB-07AC-10FBA453BF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7" y="6356398"/>
            <a:ext cx="4262725" cy="45012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B47AA03-2E27-70E1-358F-D84394C05A8E}"/>
              </a:ext>
            </a:extLst>
          </p:cNvPr>
          <p:cNvSpPr txBox="1"/>
          <p:nvPr/>
        </p:nvSpPr>
        <p:spPr>
          <a:xfrm>
            <a:off x="119355" y="103077"/>
            <a:ext cx="11907545" cy="83099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en-US" sz="5400" b="1" dirty="0">
                <a:solidFill>
                  <a:schemeClr val="bg1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Michal Salanci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mazon Ember" panose="020B0603020204020204" pitchFamily="34" charset="0"/>
              <a:ea typeface="Amazon Ember" panose="020B0603020204020204" pitchFamily="34" charset="0"/>
              <a:cs typeface="Amazon Ember" panose="020B0603020204020204" pitchFamily="34" charset="0"/>
            </a:endParaRPr>
          </a:p>
        </p:txBody>
      </p:sp>
      <p:pic>
        <p:nvPicPr>
          <p:cNvPr id="17" name="Picture 16" descr="A person with a beard and glasses&#10;&#10;Description automatically generated">
            <a:extLst>
              <a:ext uri="{FF2B5EF4-FFF2-40B4-BE49-F238E27FC236}">
                <a16:creationId xmlns:a16="http://schemas.microsoft.com/office/drawing/2014/main" id="{997BA087-409B-E3F9-4267-5A794EB346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-249" t="11632" b="15244"/>
          <a:stretch/>
        </p:blipFill>
        <p:spPr>
          <a:xfrm>
            <a:off x="285217" y="1125528"/>
            <a:ext cx="3893083" cy="3846314"/>
          </a:xfrm>
          <a:prstGeom prst="rect">
            <a:avLst/>
          </a:prstGeom>
          <a:ln>
            <a:noFill/>
          </a:ln>
          <a:effectLst/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377EF24-757F-289B-C63F-CEB19C5C99A9}"/>
              </a:ext>
            </a:extLst>
          </p:cNvPr>
          <p:cNvSpPr txBox="1"/>
          <p:nvPr/>
        </p:nvSpPr>
        <p:spPr>
          <a:xfrm>
            <a:off x="4368800" y="1490008"/>
            <a:ext cx="76581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bg1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Senior Systems Engineer</a:t>
            </a:r>
            <a:endParaRPr kumimoji="0" lang="en-US" sz="24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mazon Ember" panose="020B0603020204020204" pitchFamily="34" charset="0"/>
              <a:ea typeface="Amazon Ember" panose="020B0603020204020204" pitchFamily="34" charset="0"/>
              <a:cs typeface="Amazon Ember" panose="020B0603020204020204" pitchFamily="34" charset="0"/>
            </a:endParaRPr>
          </a:p>
          <a:p>
            <a:pPr>
              <a:defRPr/>
            </a:pPr>
            <a:endParaRPr lang="en-US" sz="2400" dirty="0">
              <a:solidFill>
                <a:schemeClr val="bg1"/>
              </a:solidFill>
              <a:latin typeface="Amazon Ember" panose="020B0603020204020204" pitchFamily="34" charset="0"/>
              <a:ea typeface="Amazon Ember" panose="020B0603020204020204" pitchFamily="34" charset="0"/>
              <a:cs typeface="Amazon Ember" panose="020B0603020204020204" pitchFamily="34" charset="0"/>
            </a:endParaRP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AWS Community Builder</a:t>
            </a:r>
          </a:p>
          <a:p>
            <a:pPr>
              <a:defRPr/>
            </a:pPr>
            <a:endParaRPr lang="en-US" sz="2400" dirty="0">
              <a:solidFill>
                <a:schemeClr val="bg1"/>
              </a:solidFill>
              <a:latin typeface="Amazon Ember" panose="020B0603020204020204" pitchFamily="34" charset="0"/>
              <a:ea typeface="Amazon Ember" panose="020B0603020204020204" pitchFamily="34" charset="0"/>
              <a:cs typeface="Amazon Ember" panose="020B0603020204020204" pitchFamily="34" charset="0"/>
            </a:endParaRPr>
          </a:p>
          <a:p>
            <a:pPr>
              <a:defRPr/>
            </a:pPr>
            <a:r>
              <a:rPr lang="en-US" sz="2400" dirty="0">
                <a:solidFill>
                  <a:schemeClr val="bg1"/>
                </a:solidFill>
                <a:latin typeface="Amazon Ember" panose="020B0603020204020204" pitchFamily="34" charset="0"/>
                <a:ea typeface="Amazon Ember" panose="020B0603020204020204" pitchFamily="34" charset="0"/>
                <a:cs typeface="Amazon Ember" panose="020B0603020204020204" pitchFamily="34" charset="0"/>
              </a:rPr>
              <a:t>Leader of AWS User Group Kosice</a:t>
            </a:r>
          </a:p>
        </p:txBody>
      </p:sp>
      <p:pic>
        <p:nvPicPr>
          <p:cNvPr id="19" name="Picture 18" descr="A logo of a building&#10;&#10;Description automatically generated">
            <a:extLst>
              <a:ext uri="{FF2B5EF4-FFF2-40B4-BE49-F238E27FC236}">
                <a16:creationId xmlns:a16="http://schemas.microsoft.com/office/drawing/2014/main" id="{4D300DBC-12DE-F3EC-E5F3-6D89E5B69D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4004" y="3894882"/>
            <a:ext cx="1981817" cy="2286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3883281-C5B3-41D9-D8BD-40BDAA3D3B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0478" y="3902903"/>
            <a:ext cx="2286000" cy="2286000"/>
          </a:xfrm>
          <a:prstGeom prst="rect">
            <a:avLst/>
          </a:prstGeom>
        </p:spPr>
      </p:pic>
      <p:pic>
        <p:nvPicPr>
          <p:cNvPr id="21" name="Picture 20" descr="A logo for a community day&#10;&#10;AI-generated content may be incorrect.">
            <a:extLst>
              <a:ext uri="{FF2B5EF4-FFF2-40B4-BE49-F238E27FC236}">
                <a16:creationId xmlns:a16="http://schemas.microsoft.com/office/drawing/2014/main" id="{E6D74B56-F2AF-473E-BC8A-DEC08146A0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394" y="4468387"/>
            <a:ext cx="2053389" cy="115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538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88684-3C57-F7C8-8B45-FD0FC8ECE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58EDE41-95D5-A3F4-D3F6-0EFE4B475C9D}"/>
              </a:ext>
            </a:extLst>
          </p:cNvPr>
          <p:cNvSpPr txBox="1">
            <a:spLocks/>
          </p:cNvSpPr>
          <p:nvPr/>
        </p:nvSpPr>
        <p:spPr>
          <a:xfrm>
            <a:off x="943953" y="2087508"/>
            <a:ext cx="4531561" cy="7442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/>
              <a:t>Unknown Reddit prophet of 2023</a:t>
            </a:r>
          </a:p>
        </p:txBody>
      </p:sp>
      <p:pic>
        <p:nvPicPr>
          <p:cNvPr id="4" name="Picture 2" descr="Matthew McConaughey teaching filmmaking course at Texas | The Seattle Times">
            <a:extLst>
              <a:ext uri="{FF2B5EF4-FFF2-40B4-BE49-F238E27FC236}">
                <a16:creationId xmlns:a16="http://schemas.microsoft.com/office/drawing/2014/main" id="{550B1AAE-7DC1-8C6B-954D-D3DD01432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49" y="2927398"/>
            <a:ext cx="48895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6B6B9C-33D9-6680-51CB-9A7768DE8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7" y="6356398"/>
            <a:ext cx="3950419" cy="4501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6B945F2-FE8F-23A3-A83F-1BB4136B94E5}"/>
              </a:ext>
            </a:extLst>
          </p:cNvPr>
          <p:cNvSpPr txBox="1"/>
          <p:nvPr/>
        </p:nvSpPr>
        <p:spPr>
          <a:xfrm>
            <a:off x="0" y="131806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“Once AI will solve all your problems!”</a:t>
            </a:r>
            <a:endParaRPr lang="en-US" b="1" dirty="0">
              <a:solidFill>
                <a:schemeClr val="bg1"/>
              </a:solidFill>
              <a:latin typeface="Amazon Ember Display" panose="020F0603020204020204" pitchFamily="34" charset="0"/>
              <a:ea typeface="Amazon Ember Display" panose="020F0603020204020204" pitchFamily="34" charset="0"/>
              <a:cs typeface="Amazon Ember Display" panose="020F06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562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A529EA-0C87-9178-AC62-D6EEFC7B7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3683D3-A9D6-C225-9710-59CC679A3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7" y="6356398"/>
            <a:ext cx="3950419" cy="450121"/>
          </a:xfrm>
          <a:prstGeom prst="rect">
            <a:avLst/>
          </a:prstGeom>
        </p:spPr>
      </p:pic>
      <p:pic>
        <p:nvPicPr>
          <p:cNvPr id="2050" name="Picture 2" descr="The Matthew McConaughey Smoking Meme: A History">
            <a:extLst>
              <a:ext uri="{FF2B5EF4-FFF2-40B4-BE49-F238E27FC236}">
                <a16:creationId xmlns:a16="http://schemas.microsoft.com/office/drawing/2014/main" id="{3D3D509B-6221-9520-EF9B-0A861414E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238" y="0"/>
            <a:ext cx="68659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9337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C5018-CCFD-5AC7-48E7-DA2CDA86A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0ED931-D2CD-B380-1B33-C6005223B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7" y="6356398"/>
            <a:ext cx="3950419" cy="45012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8C7745D-37DF-CC62-BE14-0B277A359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5" y="2967456"/>
            <a:ext cx="5768719" cy="1325563"/>
          </a:xfrm>
        </p:spPr>
        <p:txBody>
          <a:bodyPr/>
          <a:lstStyle/>
          <a:p>
            <a:pPr algn="ctr"/>
            <a:r>
              <a:rPr lang="en-US" dirty="0"/>
              <a:t>The Agency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3D7CDC-8DEE-BEFC-0A4F-0D73CFBA01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605" y="1291535"/>
            <a:ext cx="6412395" cy="427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62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1EA51-3BA6-7355-FD93-196F1C400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36860212-0B50-16C5-F6C4-0AC2BF4DD7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sp>
        <p:nvSpPr>
          <p:cNvPr id="5" name="TextBox 39">
            <a:extLst>
              <a:ext uri="{FF2B5EF4-FFF2-40B4-BE49-F238E27FC236}">
                <a16:creationId xmlns:a16="http://schemas.microsoft.com/office/drawing/2014/main" id="{8063708F-B50E-7DF1-7123-13E8B15548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79" y="2838661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</a:p>
        </p:txBody>
      </p:sp>
      <p:pic>
        <p:nvPicPr>
          <p:cNvPr id="6" name="Graphic 7" descr="Amazon API Gateway service icon.">
            <a:extLst>
              <a:ext uri="{FF2B5EF4-FFF2-40B4-BE49-F238E27FC236}">
                <a16:creationId xmlns:a16="http://schemas.microsoft.com/office/drawing/2014/main" id="{ED217982-7162-F372-E321-BECD4783988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4499214" y="2090210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6436FA4B-F009-8D41-FBD1-4CABDC582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279" y="2855532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API Gateway</a:t>
            </a:r>
          </a:p>
        </p:txBody>
      </p:sp>
      <p:pic>
        <p:nvPicPr>
          <p:cNvPr id="8" name="Graphic 17" descr="Amazon Cognito service icon.">
            <a:extLst>
              <a:ext uri="{FF2B5EF4-FFF2-40B4-BE49-F238E27FC236}">
                <a16:creationId xmlns:a16="http://schemas.microsoft.com/office/drawing/2014/main" id="{937E8B32-96A4-206D-50D2-3F180212D51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3247641" y="29688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C92EF37B-2C35-30A6-78FF-3CE784CF3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593" y="1058883"/>
            <a:ext cx="76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Cognito</a:t>
            </a:r>
          </a:p>
        </p:txBody>
      </p:sp>
      <p:pic>
        <p:nvPicPr>
          <p:cNvPr id="10" name="Graphic 9" descr="Programming language resource icon for the General Icons category.">
            <a:extLst>
              <a:ext uri="{FF2B5EF4-FFF2-40B4-BE49-F238E27FC236}">
                <a16:creationId xmlns:a16="http://schemas.microsoft.com/office/drawing/2014/main" id="{0BC19F63-A948-22D3-A5AA-376052BE590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2038606" y="201252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772E3A1-B973-0E49-A862-A33F982C7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764" y="2838661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alexandra.sh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phic 10" descr="AWS Lambda service icon.">
            <a:extLst>
              <a:ext uri="{FF2B5EF4-FFF2-40B4-BE49-F238E27FC236}">
                <a16:creationId xmlns:a16="http://schemas.microsoft.com/office/drawing/2014/main" id="{332C25EC-F3BE-36C2-2261-6AD9EE3E4F7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251083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0">
            <a:extLst>
              <a:ext uri="{FF2B5EF4-FFF2-40B4-BE49-F238E27FC236}">
                <a16:creationId xmlns:a16="http://schemas.microsoft.com/office/drawing/2014/main" id="{A07F9364-E853-2757-96F2-BCA6F64326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7291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-invoke-agent-stream</a:t>
            </a:r>
          </a:p>
        </p:txBody>
      </p:sp>
      <p:pic>
        <p:nvPicPr>
          <p:cNvPr id="14" name="Graphic 13" descr="Amazon Bedrock AgentCore service icon.">
            <a:extLst>
              <a:ext uri="{FF2B5EF4-FFF2-40B4-BE49-F238E27FC236}">
                <a16:creationId xmlns:a16="http://schemas.microsoft.com/office/drawing/2014/main" id="{5C581403-2478-116D-D727-E49A7057A7C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8860142" y="3043351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7">
            <a:extLst>
              <a:ext uri="{FF2B5EF4-FFF2-40B4-BE49-F238E27FC236}">
                <a16:creationId xmlns:a16="http://schemas.microsoft.com/office/drawing/2014/main" id="{1C0B14CB-FC9E-B2E6-E2F4-868BC6501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7350" y="3790441"/>
            <a:ext cx="14874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Graphic 23" descr="Amazon DynamoDB service icon.">
            <a:extLst>
              <a:ext uri="{FF2B5EF4-FFF2-40B4-BE49-F238E27FC236}">
                <a16:creationId xmlns:a16="http://schemas.microsoft.com/office/drawing/2014/main" id="{077E8DF9-FE2C-2538-DF4E-C071134DE85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3728516" y="570245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2">
            <a:extLst>
              <a:ext uri="{FF2B5EF4-FFF2-40B4-BE49-F238E27FC236}">
                <a16:creationId xmlns:a16="http://schemas.microsoft.com/office/drawing/2014/main" id="{C4442A57-856E-1B79-E552-3ACD3EA630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804" y="6466045"/>
            <a:ext cx="2279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DynamoDB</a:t>
            </a:r>
          </a:p>
        </p:txBody>
      </p:sp>
      <p:pic>
        <p:nvPicPr>
          <p:cNvPr id="18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ED374301-28F2-4A44-0701-AB427AD490F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10520847" y="69280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BF29E31-2824-0331-EB67-61427AD5B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5149" y="1159374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pic>
        <p:nvPicPr>
          <p:cNvPr id="20" name="Graphic 19" descr="AWS Health Dashboard service icon.">
            <a:extLst>
              <a:ext uri="{FF2B5EF4-FFF2-40B4-BE49-F238E27FC236}">
                <a16:creationId xmlns:a16="http://schemas.microsoft.com/office/drawing/2014/main" id="{6A8D56BD-6C4B-621D-29D5-70875173110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0473631" y="320678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6">
            <a:extLst>
              <a:ext uri="{FF2B5EF4-FFF2-40B4-BE49-F238E27FC236}">
                <a16:creationId xmlns:a16="http://schemas.microsoft.com/office/drawing/2014/main" id="{5BEE775B-4E43-451D-B01B-7E5E112A6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5113" y="1572912"/>
            <a:ext cx="10942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6" descr="AWS Organizations service icon.">
            <a:extLst>
              <a:ext uri="{FF2B5EF4-FFF2-40B4-BE49-F238E27FC236}">
                <a16:creationId xmlns:a16="http://schemas.microsoft.com/office/drawing/2014/main" id="{4DF0B258-B777-75E2-7517-3BE4747E2D1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1343624" y="107940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9">
            <a:extLst>
              <a:ext uri="{FF2B5EF4-FFF2-40B4-BE49-F238E27FC236}">
                <a16:creationId xmlns:a16="http://schemas.microsoft.com/office/drawing/2014/main" id="{B3797505-3010-451F-ACBD-734F450A0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6923" y="3681401"/>
            <a:ext cx="14506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24" name="Graphic 23" descr="IAM Access Analyzer resource icon for the IAM service.">
            <a:extLst>
              <a:ext uri="{FF2B5EF4-FFF2-40B4-BE49-F238E27FC236}">
                <a16:creationId xmlns:a16="http://schemas.microsoft.com/office/drawing/2014/main" id="{18C27546-BB80-30E5-1A44-09F5E3A15A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477452" y="1724133"/>
            <a:ext cx="457200" cy="457200"/>
          </a:xfrm>
          <a:prstGeom prst="rect">
            <a:avLst/>
          </a:prstGeom>
        </p:spPr>
      </p:pic>
      <p:sp>
        <p:nvSpPr>
          <p:cNvPr id="25" name="TextBox 30">
            <a:extLst>
              <a:ext uri="{FF2B5EF4-FFF2-40B4-BE49-F238E27FC236}">
                <a16:creationId xmlns:a16="http://schemas.microsoft.com/office/drawing/2014/main" id="{0F91E212-BA50-D64B-0F77-073A8E825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8896" y="2189723"/>
            <a:ext cx="105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 Access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Analyzer</a:t>
            </a:r>
          </a:p>
        </p:txBody>
      </p:sp>
      <p:pic>
        <p:nvPicPr>
          <p:cNvPr id="26" name="Picture 25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9AD4B22E-F579-2FD4-65B9-DAED714F3F4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91546" y="2466674"/>
            <a:ext cx="455371" cy="457200"/>
          </a:xfrm>
          <a:prstGeom prst="rect">
            <a:avLst/>
          </a:prstGeom>
        </p:spPr>
      </p:pic>
      <p:sp>
        <p:nvSpPr>
          <p:cNvPr id="27" name="TextBox 9">
            <a:extLst>
              <a:ext uri="{FF2B5EF4-FFF2-40B4-BE49-F238E27FC236}">
                <a16:creationId xmlns:a16="http://schemas.microsoft.com/office/drawing/2014/main" id="{F4536130-8DDA-B8A1-1186-27DABFCF05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1836" y="292387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pic>
        <p:nvPicPr>
          <p:cNvPr id="28" name="Graphic 19" descr="Amazon GuardDuty service icon.">
            <a:extLst>
              <a:ext uri="{FF2B5EF4-FFF2-40B4-BE49-F238E27FC236}">
                <a16:creationId xmlns:a16="http://schemas.microsoft.com/office/drawing/2014/main" id="{9F4F2278-67CB-DFCE-EC61-0E10B5B89C0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1260011" y="388259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12">
            <a:extLst>
              <a:ext uri="{FF2B5EF4-FFF2-40B4-BE49-F238E27FC236}">
                <a16:creationId xmlns:a16="http://schemas.microsoft.com/office/drawing/2014/main" id="{C7843E37-0845-E617-3F88-3D0A06C8B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6122" y="4352022"/>
            <a:ext cx="10885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5543FBE-C742-E53F-BFFD-91A577600587}"/>
              </a:ext>
            </a:extLst>
          </p:cNvPr>
          <p:cNvSpPr/>
          <p:nvPr/>
        </p:nvSpPr>
        <p:spPr>
          <a:xfrm>
            <a:off x="10173648" y="251029"/>
            <a:ext cx="1758127" cy="63435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F9EC2CC-D9A3-D02F-DD9A-2B790905804E}"/>
              </a:ext>
            </a:extLst>
          </p:cNvPr>
          <p:cNvSpPr txBox="1"/>
          <p:nvPr/>
        </p:nvSpPr>
        <p:spPr>
          <a:xfrm>
            <a:off x="10257544" y="255429"/>
            <a:ext cx="1674230" cy="283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sources</a:t>
            </a:r>
          </a:p>
        </p:txBody>
      </p:sp>
      <p:pic>
        <p:nvPicPr>
          <p:cNvPr id="32" name="Graphic 10" descr="AWS Lambda service icon.">
            <a:extLst>
              <a:ext uri="{FF2B5EF4-FFF2-40B4-BE49-F238E27FC236}">
                <a16:creationId xmlns:a16="http://schemas.microsoft.com/office/drawing/2014/main" id="{CE93DA8D-E497-C966-578E-39E3E246A40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99179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Graphic 10" descr="AWS Lambda service icon.">
            <a:extLst>
              <a:ext uri="{FF2B5EF4-FFF2-40B4-BE49-F238E27FC236}">
                <a16:creationId xmlns:a16="http://schemas.microsoft.com/office/drawing/2014/main" id="{3FA6A376-01B8-03A5-1A83-DA0F5ECFE09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3732515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Graphic 10" descr="AWS Lambda service icon.">
            <a:extLst>
              <a:ext uri="{FF2B5EF4-FFF2-40B4-BE49-F238E27FC236}">
                <a16:creationId xmlns:a16="http://schemas.microsoft.com/office/drawing/2014/main" id="{F9A96CE7-CC3B-8649-FA34-ADA410DD8DF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547440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Graphic 10" descr="AWS Lambda service icon.">
            <a:extLst>
              <a:ext uri="{FF2B5EF4-FFF2-40B4-BE49-F238E27FC236}">
                <a16:creationId xmlns:a16="http://schemas.microsoft.com/office/drawing/2014/main" id="{304C7AEA-459D-D452-209B-833A1B70D93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721773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20">
            <a:extLst>
              <a:ext uri="{FF2B5EF4-FFF2-40B4-BE49-F238E27FC236}">
                <a16:creationId xmlns:a16="http://schemas.microsoft.com/office/drawing/2014/main" id="{69A45095-5AD4-5FAD-1D13-C5B750C14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933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-list-conversations</a:t>
            </a:r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38A917D5-2C48-0A32-A0CA-A39893EA06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816" y="490591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-delete-conversation</a:t>
            </a:r>
          </a:p>
        </p:txBody>
      </p:sp>
      <p:sp>
        <p:nvSpPr>
          <p:cNvPr id="38" name="TextBox 20">
            <a:extLst>
              <a:ext uri="{FF2B5EF4-FFF2-40B4-BE49-F238E27FC236}">
                <a16:creationId xmlns:a16="http://schemas.microsoft.com/office/drawing/2014/main" id="{E2183C09-209A-90AE-DC61-EB10B9824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604" y="4921307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-health-check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9ED8FE1E-CB85-128C-AD9B-4CEE73D26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0637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-list-services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D9D80E8-ECF9-2389-782D-5DA42E38D819}"/>
              </a:ext>
            </a:extLst>
          </p:cNvPr>
          <p:cNvCxnSpPr>
            <a:cxnSpLocks/>
          </p:cNvCxnSpPr>
          <p:nvPr/>
        </p:nvCxnSpPr>
        <p:spPr>
          <a:xfrm>
            <a:off x="627384" y="3477264"/>
            <a:ext cx="696011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CD30672B-C20C-0425-21CA-2FA17C3300D7}"/>
              </a:ext>
            </a:extLst>
          </p:cNvPr>
          <p:cNvSpPr txBox="1"/>
          <p:nvPr/>
        </p:nvSpPr>
        <p:spPr>
          <a:xfrm>
            <a:off x="14075" y="3742441"/>
            <a:ext cx="1226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/services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BED89E3-C45D-A8CB-429A-34B1C8615B1C}"/>
              </a:ext>
            </a:extLst>
          </p:cNvPr>
          <p:cNvSpPr txBox="1"/>
          <p:nvPr/>
        </p:nvSpPr>
        <p:spPr>
          <a:xfrm>
            <a:off x="1568083" y="3744459"/>
            <a:ext cx="16273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/conversations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45800FC-1202-01AA-4F9C-BA4DFC4044AA}"/>
              </a:ext>
            </a:extLst>
          </p:cNvPr>
          <p:cNvSpPr txBox="1"/>
          <p:nvPr/>
        </p:nvSpPr>
        <p:spPr>
          <a:xfrm>
            <a:off x="3318249" y="3760481"/>
            <a:ext cx="15472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DELETE /conv/{id}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9146F6E-068D-2B5E-7F2A-979E332A1923}"/>
              </a:ext>
            </a:extLst>
          </p:cNvPr>
          <p:cNvSpPr txBox="1"/>
          <p:nvPr/>
        </p:nvSpPr>
        <p:spPr>
          <a:xfrm>
            <a:off x="5400457" y="3756302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POST /ask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1FA5F8F-02EE-29E1-7869-C2E8B17F939F}"/>
              </a:ext>
            </a:extLst>
          </p:cNvPr>
          <p:cNvSpPr txBox="1"/>
          <p:nvPr/>
        </p:nvSpPr>
        <p:spPr>
          <a:xfrm>
            <a:off x="7069062" y="3753146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/health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65F352E-469B-4D5D-F146-5A5A67077BBE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62738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E9E1BE3-4F37-8E65-F2EA-28407D260D59}"/>
              </a:ext>
            </a:extLst>
          </p:cNvPr>
          <p:cNvCxnSpPr>
            <a:cxnSpLocks/>
          </p:cNvCxnSpPr>
          <p:nvPr/>
        </p:nvCxnSpPr>
        <p:spPr>
          <a:xfrm>
            <a:off x="238091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43541F2-5FD0-7FC4-031F-BA624C49C70C}"/>
              </a:ext>
            </a:extLst>
          </p:cNvPr>
          <p:cNvCxnSpPr>
            <a:cxnSpLocks/>
          </p:cNvCxnSpPr>
          <p:nvPr/>
        </p:nvCxnSpPr>
        <p:spPr>
          <a:xfrm>
            <a:off x="4109516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98DF76D-F7C2-56B6-85AA-A9ED7293083B}"/>
              </a:ext>
            </a:extLst>
          </p:cNvPr>
          <p:cNvCxnSpPr>
            <a:cxnSpLocks/>
          </p:cNvCxnSpPr>
          <p:nvPr/>
        </p:nvCxnSpPr>
        <p:spPr>
          <a:xfrm>
            <a:off x="585694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31FB64D-28D4-BD58-B977-918EABE6F02C}"/>
              </a:ext>
            </a:extLst>
          </p:cNvPr>
          <p:cNvCxnSpPr>
            <a:cxnSpLocks/>
          </p:cNvCxnSpPr>
          <p:nvPr/>
        </p:nvCxnSpPr>
        <p:spPr>
          <a:xfrm>
            <a:off x="7584623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 descr="Left pointing horizontal arrow. ">
            <a:extLst>
              <a:ext uri="{FF2B5EF4-FFF2-40B4-BE49-F238E27FC236}">
                <a16:creationId xmlns:a16="http://schemas.microsoft.com/office/drawing/2014/main" id="{746B5683-4085-826F-C8CB-8AD6D82A5050}"/>
              </a:ext>
            </a:extLst>
          </p:cNvPr>
          <p:cNvCxnSpPr>
            <a:cxnSpLocks/>
          </p:cNvCxnSpPr>
          <p:nvPr/>
        </p:nvCxnSpPr>
        <p:spPr>
          <a:xfrm flipH="1" flipV="1">
            <a:off x="5853465" y="3982649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 descr="Left pointing horizontal arrow. ">
            <a:extLst>
              <a:ext uri="{FF2B5EF4-FFF2-40B4-BE49-F238E27FC236}">
                <a16:creationId xmlns:a16="http://schemas.microsoft.com/office/drawing/2014/main" id="{8A4F3256-10B1-57F0-18D1-616B5EEA942A}"/>
              </a:ext>
            </a:extLst>
          </p:cNvPr>
          <p:cNvCxnSpPr>
            <a:cxnSpLocks/>
          </p:cNvCxnSpPr>
          <p:nvPr/>
        </p:nvCxnSpPr>
        <p:spPr>
          <a:xfrm flipH="1" flipV="1">
            <a:off x="7582067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 descr="Left pointing horizontal arrow. ">
            <a:extLst>
              <a:ext uri="{FF2B5EF4-FFF2-40B4-BE49-F238E27FC236}">
                <a16:creationId xmlns:a16="http://schemas.microsoft.com/office/drawing/2014/main" id="{D09EFF03-C1E7-9056-163A-EADDCB6D6697}"/>
              </a:ext>
            </a:extLst>
          </p:cNvPr>
          <p:cNvCxnSpPr>
            <a:cxnSpLocks/>
          </p:cNvCxnSpPr>
          <p:nvPr/>
        </p:nvCxnSpPr>
        <p:spPr>
          <a:xfrm flipH="1" flipV="1">
            <a:off x="4102149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 descr="Left pointing horizontal arrow. ">
            <a:extLst>
              <a:ext uri="{FF2B5EF4-FFF2-40B4-BE49-F238E27FC236}">
                <a16:creationId xmlns:a16="http://schemas.microsoft.com/office/drawing/2014/main" id="{4A8E3A66-2848-AB76-DC2D-9C71232E395E}"/>
              </a:ext>
            </a:extLst>
          </p:cNvPr>
          <p:cNvCxnSpPr>
            <a:cxnSpLocks/>
          </p:cNvCxnSpPr>
          <p:nvPr/>
        </p:nvCxnSpPr>
        <p:spPr>
          <a:xfrm flipH="1" flipV="1">
            <a:off x="2378282" y="3981907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 descr="Left pointing horizontal arrow. ">
            <a:extLst>
              <a:ext uri="{FF2B5EF4-FFF2-40B4-BE49-F238E27FC236}">
                <a16:creationId xmlns:a16="http://schemas.microsoft.com/office/drawing/2014/main" id="{C3606F9C-B1C0-B088-A1AD-0D1983EFE6A0}"/>
              </a:ext>
            </a:extLst>
          </p:cNvPr>
          <p:cNvCxnSpPr>
            <a:cxnSpLocks/>
          </p:cNvCxnSpPr>
          <p:nvPr/>
        </p:nvCxnSpPr>
        <p:spPr>
          <a:xfrm flipH="1" flipV="1">
            <a:off x="622204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6D9198A7-D6A5-B027-7C63-D9E841C56836}"/>
              </a:ext>
            </a:extLst>
          </p:cNvPr>
          <p:cNvCxnSpPr>
            <a:cxnSpLocks/>
            <a:stCxn id="37" idx="2"/>
            <a:endCxn id="16" idx="0"/>
          </p:cNvCxnSpPr>
          <p:nvPr/>
        </p:nvCxnSpPr>
        <p:spPr>
          <a:xfrm flipH="1">
            <a:off x="4109516" y="5182910"/>
            <a:ext cx="2475" cy="519548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5EC007D7-0F52-0E86-5F20-186150EA4497}"/>
              </a:ext>
            </a:extLst>
          </p:cNvPr>
          <p:cNvCxnSpPr>
            <a:cxnSpLocks/>
            <a:stCxn id="8" idx="3"/>
            <a:endCxn id="6" idx="0"/>
          </p:cNvCxnSpPr>
          <p:nvPr/>
        </p:nvCxnSpPr>
        <p:spPr>
          <a:xfrm>
            <a:off x="4009641" y="677883"/>
            <a:ext cx="869049" cy="1412327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>
            <a:extLst>
              <a:ext uri="{FF2B5EF4-FFF2-40B4-BE49-F238E27FC236}">
                <a16:creationId xmlns:a16="http://schemas.microsoft.com/office/drawing/2014/main" id="{A08652AE-EE20-0952-7B57-90A416C05089}"/>
              </a:ext>
            </a:extLst>
          </p:cNvPr>
          <p:cNvCxnSpPr>
            <a:cxnSpLocks/>
            <a:endCxn id="8" idx="1"/>
          </p:cNvCxnSpPr>
          <p:nvPr/>
        </p:nvCxnSpPr>
        <p:spPr>
          <a:xfrm rot="5400000" flipH="1" flipV="1">
            <a:off x="2214309" y="977607"/>
            <a:ext cx="1333056" cy="7336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B16DC978-F0F3-6236-CBB8-F2550A218929}"/>
              </a:ext>
            </a:extLst>
          </p:cNvPr>
          <p:cNvCxnSpPr>
            <a:cxnSpLocks/>
            <a:stCxn id="36" idx="2"/>
            <a:endCxn id="16" idx="1"/>
          </p:cNvCxnSpPr>
          <p:nvPr/>
        </p:nvCxnSpPr>
        <p:spPr>
          <a:xfrm rot="16200000" flipH="1">
            <a:off x="2616387" y="4971329"/>
            <a:ext cx="892850" cy="13314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4DA2F4FA-C4EB-9922-90F9-CB3C03391728}"/>
              </a:ext>
            </a:extLst>
          </p:cNvPr>
          <p:cNvCxnSpPr>
            <a:cxnSpLocks/>
          </p:cNvCxnSpPr>
          <p:nvPr/>
        </p:nvCxnSpPr>
        <p:spPr>
          <a:xfrm flipV="1">
            <a:off x="5627822" y="5172440"/>
            <a:ext cx="0" cy="91101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9771925-766A-305E-E20B-3C3B1C04A0EB}"/>
              </a:ext>
            </a:extLst>
          </p:cNvPr>
          <p:cNvCxnSpPr>
            <a:cxnSpLocks/>
            <a:endCxn id="16" idx="3"/>
          </p:cNvCxnSpPr>
          <p:nvPr/>
        </p:nvCxnSpPr>
        <p:spPr>
          <a:xfrm flipH="1">
            <a:off x="4490516" y="6083458"/>
            <a:ext cx="1130066" cy="0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2394C852-510A-083B-0525-A5EA2EF6E648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4877854" y="3132531"/>
            <a:ext cx="0" cy="341512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FA5ED587-63C1-963A-FCEE-759BA74C0B46}"/>
              </a:ext>
            </a:extLst>
          </p:cNvPr>
          <p:cNvCxnSpPr>
            <a:cxnSpLocks/>
          </p:cNvCxnSpPr>
          <p:nvPr/>
        </p:nvCxnSpPr>
        <p:spPr>
          <a:xfrm flipV="1">
            <a:off x="6011904" y="5182910"/>
            <a:ext cx="0" cy="90054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35F977EC-AF91-5064-16F1-69C766BF4832}"/>
              </a:ext>
            </a:extLst>
          </p:cNvPr>
          <p:cNvCxnSpPr>
            <a:cxnSpLocks/>
            <a:stCxn id="35" idx="3"/>
            <a:endCxn id="14" idx="1"/>
          </p:cNvCxnSpPr>
          <p:nvPr/>
        </p:nvCxnSpPr>
        <p:spPr>
          <a:xfrm flipV="1">
            <a:off x="7976691" y="3422827"/>
            <a:ext cx="883451" cy="111130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FBE01601-F0B4-C9D5-CA64-5FEE45FED1F1}"/>
              </a:ext>
            </a:extLst>
          </p:cNvPr>
          <p:cNvCxnSpPr>
            <a:cxnSpLocks/>
            <a:endCxn id="15" idx="2"/>
          </p:cNvCxnSpPr>
          <p:nvPr/>
        </p:nvCxnSpPr>
        <p:spPr>
          <a:xfrm flipV="1">
            <a:off x="6004663" y="4067440"/>
            <a:ext cx="3276431" cy="2016018"/>
          </a:xfrm>
          <a:prstGeom prst="bent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>
            <a:extLst>
              <a:ext uri="{FF2B5EF4-FFF2-40B4-BE49-F238E27FC236}">
                <a16:creationId xmlns:a16="http://schemas.microsoft.com/office/drawing/2014/main" id="{704B8DCB-D8E8-8126-F6BD-AB5BD41A07FA}"/>
              </a:ext>
            </a:extLst>
          </p:cNvPr>
          <p:cNvCxnSpPr>
            <a:cxnSpLocks/>
            <a:stCxn id="10" idx="3"/>
            <a:endCxn id="6" idx="1"/>
          </p:cNvCxnSpPr>
          <p:nvPr/>
        </p:nvCxnSpPr>
        <p:spPr>
          <a:xfrm flipV="1">
            <a:off x="2953006" y="2469686"/>
            <a:ext cx="1546208" cy="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3B969829-DEE8-DC88-8EFC-395A47702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418" y="5837899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Sigv4 auth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3421EAB-C097-3EBB-1B1B-F5B12FE04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125" y="1992301"/>
            <a:ext cx="1645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 header with</a:t>
            </a:r>
          </a:p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jwt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token</a:t>
            </a:r>
          </a:p>
        </p:txBody>
      </p:sp>
      <p:pic>
        <p:nvPicPr>
          <p:cNvPr id="70" name="Graphic 6" descr="Amazon Macie service icon.">
            <a:extLst>
              <a:ext uri="{FF2B5EF4-FFF2-40B4-BE49-F238E27FC236}">
                <a16:creationId xmlns:a16="http://schemas.microsoft.com/office/drawing/2014/main" id="{41AF5C16-CF91-C1E5-EFCE-C3F6904E196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0465581" y="458664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Box 9">
            <a:extLst>
              <a:ext uri="{FF2B5EF4-FFF2-40B4-BE49-F238E27FC236}">
                <a16:creationId xmlns:a16="http://schemas.microsoft.com/office/drawing/2014/main" id="{833BDCA4-A052-785F-5D8C-FCDCAACDD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9468" y="5054124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72" name="Graphic 21" descr="Amazon Inspector service icon.">
            <a:extLst>
              <a:ext uri="{FF2B5EF4-FFF2-40B4-BE49-F238E27FC236}">
                <a16:creationId xmlns:a16="http://schemas.microsoft.com/office/drawing/2014/main" id="{5D8B6A43-68C2-C0C2-8C0E-94573A75F71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11250261" y="527149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Box 15">
            <a:extLst>
              <a:ext uri="{FF2B5EF4-FFF2-40B4-BE49-F238E27FC236}">
                <a16:creationId xmlns:a16="http://schemas.microsoft.com/office/drawing/2014/main" id="{7A113EE5-C96B-63C5-5C81-6E14CF0E7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6367" y="5749163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pic>
        <p:nvPicPr>
          <p:cNvPr id="2" name="Graphic 6" descr="AWS Organizations service icon.">
            <a:extLst>
              <a:ext uri="{FF2B5EF4-FFF2-40B4-BE49-F238E27FC236}">
                <a16:creationId xmlns:a16="http://schemas.microsoft.com/office/drawing/2014/main" id="{74BFE2CC-C7F0-D31F-C657-D5B9CD70687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7265162" y="317342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9">
            <a:extLst>
              <a:ext uri="{FF2B5EF4-FFF2-40B4-BE49-F238E27FC236}">
                <a16:creationId xmlns:a16="http://schemas.microsoft.com/office/drawing/2014/main" id="{478D503A-AEA9-92BD-1B51-F67D68410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0640" y="774542"/>
            <a:ext cx="2243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AWS Organizations</a:t>
            </a:r>
          </a:p>
        </p:txBody>
      </p:sp>
      <p:pic>
        <p:nvPicPr>
          <p:cNvPr id="74" name="Graphic 7" descr="Account resource icon for the AWS Organizations service">
            <a:extLst>
              <a:ext uri="{FF2B5EF4-FFF2-40B4-BE49-F238E27FC236}">
                <a16:creationId xmlns:a16="http://schemas.microsoft.com/office/drawing/2014/main" id="{732D3BE0-68CF-EFD6-1F66-CB9AC16C231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638009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TextBox 15">
            <a:extLst>
              <a:ext uri="{FF2B5EF4-FFF2-40B4-BE49-F238E27FC236}">
                <a16:creationId xmlns:a16="http://schemas.microsoft.com/office/drawing/2014/main" id="{288B872D-6F6B-6F3E-7D38-7689A71FF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7341" y="1851792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main</a:t>
            </a:r>
          </a:p>
        </p:txBody>
      </p:sp>
      <p:pic>
        <p:nvPicPr>
          <p:cNvPr id="76" name="Graphic 7" descr="Account resource icon for the AWS Organizations service">
            <a:extLst>
              <a:ext uri="{FF2B5EF4-FFF2-40B4-BE49-F238E27FC236}">
                <a16:creationId xmlns:a16="http://schemas.microsoft.com/office/drawing/2014/main" id="{D1F57DA1-AF1B-A6E2-EADF-EC26DEB5A27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7265162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TextBox 15">
            <a:extLst>
              <a:ext uri="{FF2B5EF4-FFF2-40B4-BE49-F238E27FC236}">
                <a16:creationId xmlns:a16="http://schemas.microsoft.com/office/drawing/2014/main" id="{3352586D-5289-3197-09C8-6BE8B495AF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6698" y="1851790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dev</a:t>
            </a:r>
          </a:p>
        </p:txBody>
      </p:sp>
      <p:pic>
        <p:nvPicPr>
          <p:cNvPr id="78" name="Graphic 7" descr="Account resource icon for the AWS Organizations service">
            <a:extLst>
              <a:ext uri="{FF2B5EF4-FFF2-40B4-BE49-F238E27FC236}">
                <a16:creationId xmlns:a16="http://schemas.microsoft.com/office/drawing/2014/main" id="{BA79F649-D474-5871-6208-D1873054932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815022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TextBox 15">
            <a:extLst>
              <a:ext uri="{FF2B5EF4-FFF2-40B4-BE49-F238E27FC236}">
                <a16:creationId xmlns:a16="http://schemas.microsoft.com/office/drawing/2014/main" id="{E706AC51-2A4D-B2EE-2E06-BE4137613D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2" y="1851791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prod</a:t>
            </a:r>
          </a:p>
        </p:txBody>
      </p:sp>
      <p:pic>
        <p:nvPicPr>
          <p:cNvPr id="82" name="Graphic 20" descr="AWS Control Tower service icon.">
            <a:extLst>
              <a:ext uri="{FF2B5EF4-FFF2-40B4-BE49-F238E27FC236}">
                <a16:creationId xmlns:a16="http://schemas.microsoft.com/office/drawing/2014/main" id="{FD40C857-CF6C-3859-E5C4-38A16270E4F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10498117" y="576676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extBox 18">
            <a:extLst>
              <a:ext uri="{FF2B5EF4-FFF2-40B4-BE49-F238E27FC236}">
                <a16:creationId xmlns:a16="http://schemas.microsoft.com/office/drawing/2014/main" id="{7D5BA01D-AC44-6E4C-1099-0F192FB8DC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4011" y="6239477"/>
            <a:ext cx="121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A6510866-A1B2-8EAB-27E2-A1B93A0A68F9}"/>
              </a:ext>
            </a:extLst>
          </p:cNvPr>
          <p:cNvCxnSpPr>
            <a:stCxn id="14" idx="3"/>
            <a:endCxn id="30" idx="1"/>
          </p:cNvCxnSpPr>
          <p:nvPr/>
        </p:nvCxnSpPr>
        <p:spPr>
          <a:xfrm>
            <a:off x="9619094" y="3422827"/>
            <a:ext cx="554554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5" name="Graphic 22" descr="User resource icon for the General Icons category.">
            <a:extLst>
              <a:ext uri="{FF2B5EF4-FFF2-40B4-BE49-F238E27FC236}">
                <a16:creationId xmlns:a16="http://schemas.microsoft.com/office/drawing/2014/main" id="{DC1CB129-31D6-A341-544E-11C4B58DBE7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1051678" y="2076662"/>
            <a:ext cx="758952" cy="7589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7755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BA082-C558-58CA-AE15-82A70EBBC0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B8D79ADF-7D32-9B8C-3DF1-C96C240EC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4" name="Graphic 22" descr="User resource icon for the General Icons category.">
            <a:extLst>
              <a:ext uri="{FF2B5EF4-FFF2-40B4-BE49-F238E27FC236}">
                <a16:creationId xmlns:a16="http://schemas.microsoft.com/office/drawing/2014/main" id="{46AEDB4B-99E0-F53E-F4CD-C3C67F68AA9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1051678" y="2076662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39">
            <a:extLst>
              <a:ext uri="{FF2B5EF4-FFF2-40B4-BE49-F238E27FC236}">
                <a16:creationId xmlns:a16="http://schemas.microsoft.com/office/drawing/2014/main" id="{5C920B61-816F-C925-F48E-A26E36D68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79" y="2838661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</a:p>
        </p:txBody>
      </p:sp>
      <p:pic>
        <p:nvPicPr>
          <p:cNvPr id="6" name="Graphic 7" descr="Amazon API Gateway service icon.">
            <a:extLst>
              <a:ext uri="{FF2B5EF4-FFF2-40B4-BE49-F238E27FC236}">
                <a16:creationId xmlns:a16="http://schemas.microsoft.com/office/drawing/2014/main" id="{A54BC70D-76C9-4C09-C6FD-4878330A6C9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4499214" y="2090210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0E548523-E2BE-18C0-D670-3A010B5910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279" y="2855532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API Gateway</a:t>
            </a:r>
          </a:p>
        </p:txBody>
      </p:sp>
      <p:pic>
        <p:nvPicPr>
          <p:cNvPr id="8" name="Graphic 17" descr="Amazon Cognito service icon.">
            <a:extLst>
              <a:ext uri="{FF2B5EF4-FFF2-40B4-BE49-F238E27FC236}">
                <a16:creationId xmlns:a16="http://schemas.microsoft.com/office/drawing/2014/main" id="{8EEE4E4D-2ED2-B12B-80AB-F2AB883D8AF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3247641" y="29688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39A8352B-EFD4-3240-3710-D77A2C33A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593" y="1058883"/>
            <a:ext cx="76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Cognito</a:t>
            </a:r>
          </a:p>
        </p:txBody>
      </p:sp>
      <p:pic>
        <p:nvPicPr>
          <p:cNvPr id="10" name="Graphic 9" descr="Programming language resource icon for the General Icons category.">
            <a:extLst>
              <a:ext uri="{FF2B5EF4-FFF2-40B4-BE49-F238E27FC236}">
                <a16:creationId xmlns:a16="http://schemas.microsoft.com/office/drawing/2014/main" id="{63B05CC4-2B61-020B-6499-54DE9DEB5D3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2038606" y="201252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A6DB25F-5B32-5E53-DF54-F18B64221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764" y="2838661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alexandra.sh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phic 10" descr="AWS Lambda service icon.">
            <a:extLst>
              <a:ext uri="{FF2B5EF4-FFF2-40B4-BE49-F238E27FC236}">
                <a16:creationId xmlns:a16="http://schemas.microsoft.com/office/drawing/2014/main" id="{D34E06EC-F356-492D-61AC-C27E3DAC881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251083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0">
            <a:extLst>
              <a:ext uri="{FF2B5EF4-FFF2-40B4-BE49-F238E27FC236}">
                <a16:creationId xmlns:a16="http://schemas.microsoft.com/office/drawing/2014/main" id="{A4B2061A-50B7-621B-418C-E341E68BC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7291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-invoke-agent-stream</a:t>
            </a:r>
          </a:p>
        </p:txBody>
      </p:sp>
      <p:pic>
        <p:nvPicPr>
          <p:cNvPr id="14" name="Graphic 13" descr="Amazon Bedrock AgentCore service icon.">
            <a:extLst>
              <a:ext uri="{FF2B5EF4-FFF2-40B4-BE49-F238E27FC236}">
                <a16:creationId xmlns:a16="http://schemas.microsoft.com/office/drawing/2014/main" id="{A908DC98-5111-450B-8BC3-BF1ADE30CC6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8860142" y="3043351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7">
            <a:extLst>
              <a:ext uri="{FF2B5EF4-FFF2-40B4-BE49-F238E27FC236}">
                <a16:creationId xmlns:a16="http://schemas.microsoft.com/office/drawing/2014/main" id="{234871CA-9F29-F211-9673-3126F6524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7350" y="3790441"/>
            <a:ext cx="14874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Graphic 23" descr="Amazon DynamoDB service icon.">
            <a:extLst>
              <a:ext uri="{FF2B5EF4-FFF2-40B4-BE49-F238E27FC236}">
                <a16:creationId xmlns:a16="http://schemas.microsoft.com/office/drawing/2014/main" id="{B700685D-2FA0-0162-41D2-E3C44FF8298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3728516" y="570245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2">
            <a:extLst>
              <a:ext uri="{FF2B5EF4-FFF2-40B4-BE49-F238E27FC236}">
                <a16:creationId xmlns:a16="http://schemas.microsoft.com/office/drawing/2014/main" id="{38790F48-E517-914D-8B37-638F0E1056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804" y="6466045"/>
            <a:ext cx="2279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DynamoDB</a:t>
            </a:r>
          </a:p>
        </p:txBody>
      </p:sp>
      <p:pic>
        <p:nvPicPr>
          <p:cNvPr id="18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C7BAE58E-88C8-184B-AAB9-58AD854026B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0520847" y="69280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1B8F8B8-253B-6DB3-DF79-9F9A4E9AF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5149" y="1159374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pic>
        <p:nvPicPr>
          <p:cNvPr id="20" name="Graphic 19" descr="AWS Health Dashboard service icon.">
            <a:extLst>
              <a:ext uri="{FF2B5EF4-FFF2-40B4-BE49-F238E27FC236}">
                <a16:creationId xmlns:a16="http://schemas.microsoft.com/office/drawing/2014/main" id="{30BA3698-3585-85E1-7001-A4774D86097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0473631" y="320678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6">
            <a:extLst>
              <a:ext uri="{FF2B5EF4-FFF2-40B4-BE49-F238E27FC236}">
                <a16:creationId xmlns:a16="http://schemas.microsoft.com/office/drawing/2014/main" id="{FB5F4669-D195-27BC-BAA4-6D31F03244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5113" y="1572912"/>
            <a:ext cx="10942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6" descr="AWS Organizations service icon.">
            <a:extLst>
              <a:ext uri="{FF2B5EF4-FFF2-40B4-BE49-F238E27FC236}">
                <a16:creationId xmlns:a16="http://schemas.microsoft.com/office/drawing/2014/main" id="{EF21DC02-E4CF-7057-1F99-4F5AC0F579E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11343624" y="107940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9">
            <a:extLst>
              <a:ext uri="{FF2B5EF4-FFF2-40B4-BE49-F238E27FC236}">
                <a16:creationId xmlns:a16="http://schemas.microsoft.com/office/drawing/2014/main" id="{D7E13CF1-B081-F8D6-1789-E7985F2D86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6923" y="3681401"/>
            <a:ext cx="14506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24" name="Graphic 23" descr="IAM Access Analyzer resource icon for the IAM service.">
            <a:extLst>
              <a:ext uri="{FF2B5EF4-FFF2-40B4-BE49-F238E27FC236}">
                <a16:creationId xmlns:a16="http://schemas.microsoft.com/office/drawing/2014/main" id="{9BE2EF52-F0F7-F612-37B7-4FF074135FA0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477452" y="1724133"/>
            <a:ext cx="457200" cy="457200"/>
          </a:xfrm>
          <a:prstGeom prst="rect">
            <a:avLst/>
          </a:prstGeom>
        </p:spPr>
      </p:pic>
      <p:sp>
        <p:nvSpPr>
          <p:cNvPr id="25" name="TextBox 30">
            <a:extLst>
              <a:ext uri="{FF2B5EF4-FFF2-40B4-BE49-F238E27FC236}">
                <a16:creationId xmlns:a16="http://schemas.microsoft.com/office/drawing/2014/main" id="{7BE031A5-9FFF-387D-AA47-4B946A807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8896" y="2189723"/>
            <a:ext cx="105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 Access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Analyzer</a:t>
            </a:r>
          </a:p>
        </p:txBody>
      </p:sp>
      <p:pic>
        <p:nvPicPr>
          <p:cNvPr id="26" name="Picture 25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096B82ED-8CCD-389A-B68C-3E8711F276FC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291546" y="2466674"/>
            <a:ext cx="455371" cy="457200"/>
          </a:xfrm>
          <a:prstGeom prst="rect">
            <a:avLst/>
          </a:prstGeom>
        </p:spPr>
      </p:pic>
      <p:sp>
        <p:nvSpPr>
          <p:cNvPr id="27" name="TextBox 9">
            <a:extLst>
              <a:ext uri="{FF2B5EF4-FFF2-40B4-BE49-F238E27FC236}">
                <a16:creationId xmlns:a16="http://schemas.microsoft.com/office/drawing/2014/main" id="{A79EED98-6C7E-44B2-162D-824F76238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1836" y="292387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pic>
        <p:nvPicPr>
          <p:cNvPr id="28" name="Graphic 19" descr="Amazon GuardDuty service icon.">
            <a:extLst>
              <a:ext uri="{FF2B5EF4-FFF2-40B4-BE49-F238E27FC236}">
                <a16:creationId xmlns:a16="http://schemas.microsoft.com/office/drawing/2014/main" id="{615892D9-586D-BACE-74B7-3A5E0426404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1260011" y="388259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12">
            <a:extLst>
              <a:ext uri="{FF2B5EF4-FFF2-40B4-BE49-F238E27FC236}">
                <a16:creationId xmlns:a16="http://schemas.microsoft.com/office/drawing/2014/main" id="{F21BCBCF-BD25-9A8D-BD4E-78A96FE6B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6122" y="4352022"/>
            <a:ext cx="10885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4CCECDB-B755-CEA8-4716-7B2D43D70109}"/>
              </a:ext>
            </a:extLst>
          </p:cNvPr>
          <p:cNvSpPr/>
          <p:nvPr/>
        </p:nvSpPr>
        <p:spPr>
          <a:xfrm>
            <a:off x="10173648" y="251029"/>
            <a:ext cx="1758127" cy="63435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A6C61B3-583D-1DE0-C335-E68A708D7606}"/>
              </a:ext>
            </a:extLst>
          </p:cNvPr>
          <p:cNvSpPr txBox="1"/>
          <p:nvPr/>
        </p:nvSpPr>
        <p:spPr>
          <a:xfrm>
            <a:off x="10257544" y="255429"/>
            <a:ext cx="1674230" cy="283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sources</a:t>
            </a:r>
          </a:p>
        </p:txBody>
      </p:sp>
      <p:pic>
        <p:nvPicPr>
          <p:cNvPr id="32" name="Graphic 10" descr="AWS Lambda service icon.">
            <a:extLst>
              <a:ext uri="{FF2B5EF4-FFF2-40B4-BE49-F238E27FC236}">
                <a16:creationId xmlns:a16="http://schemas.microsoft.com/office/drawing/2014/main" id="{F940C096-F198-2F06-5403-32C1A2A7842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99179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Graphic 10" descr="AWS Lambda service icon.">
            <a:extLst>
              <a:ext uri="{FF2B5EF4-FFF2-40B4-BE49-F238E27FC236}">
                <a16:creationId xmlns:a16="http://schemas.microsoft.com/office/drawing/2014/main" id="{43CFF9BE-D1CC-BEDF-ECB0-CDF0F78EF18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3732515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Graphic 10" descr="AWS Lambda service icon.">
            <a:extLst>
              <a:ext uri="{FF2B5EF4-FFF2-40B4-BE49-F238E27FC236}">
                <a16:creationId xmlns:a16="http://schemas.microsoft.com/office/drawing/2014/main" id="{1FEED58F-1E53-3232-4308-8213F45B865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547440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Graphic 10" descr="AWS Lambda service icon.">
            <a:extLst>
              <a:ext uri="{FF2B5EF4-FFF2-40B4-BE49-F238E27FC236}">
                <a16:creationId xmlns:a16="http://schemas.microsoft.com/office/drawing/2014/main" id="{C01224F7-F78C-8ED0-469E-40062E49F59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721773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20">
            <a:extLst>
              <a:ext uri="{FF2B5EF4-FFF2-40B4-BE49-F238E27FC236}">
                <a16:creationId xmlns:a16="http://schemas.microsoft.com/office/drawing/2014/main" id="{A9B71BD2-87A7-5DB3-A310-2042D9B0B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933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-list-conversations</a:t>
            </a:r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1E4806B7-105D-0CE4-7944-17F65B205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816" y="490591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-delete-conversation</a:t>
            </a:r>
          </a:p>
        </p:txBody>
      </p:sp>
      <p:sp>
        <p:nvSpPr>
          <p:cNvPr id="38" name="TextBox 20">
            <a:extLst>
              <a:ext uri="{FF2B5EF4-FFF2-40B4-BE49-F238E27FC236}">
                <a16:creationId xmlns:a16="http://schemas.microsoft.com/office/drawing/2014/main" id="{B877264C-487C-7239-8337-21735127B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604" y="4921307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-health-check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4F1EF4DA-E565-98C2-293B-F863243EB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0637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-list-services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E226B48-A3A7-5E0F-07F0-8B2FD0925136}"/>
              </a:ext>
            </a:extLst>
          </p:cNvPr>
          <p:cNvCxnSpPr>
            <a:cxnSpLocks/>
          </p:cNvCxnSpPr>
          <p:nvPr/>
        </p:nvCxnSpPr>
        <p:spPr>
          <a:xfrm>
            <a:off x="627384" y="3477264"/>
            <a:ext cx="696011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318FA499-5A29-DECB-B8C2-CF2D37C315BE}"/>
              </a:ext>
            </a:extLst>
          </p:cNvPr>
          <p:cNvSpPr txBox="1"/>
          <p:nvPr/>
        </p:nvSpPr>
        <p:spPr>
          <a:xfrm>
            <a:off x="14075" y="3742441"/>
            <a:ext cx="1226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/services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D863499-7EAC-6EDF-AC0F-40784D8C29B2}"/>
              </a:ext>
            </a:extLst>
          </p:cNvPr>
          <p:cNvSpPr txBox="1"/>
          <p:nvPr/>
        </p:nvSpPr>
        <p:spPr>
          <a:xfrm>
            <a:off x="1568083" y="3744459"/>
            <a:ext cx="16273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/conversations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DBB7E44-98CA-60CB-49E6-525541AE6617}"/>
              </a:ext>
            </a:extLst>
          </p:cNvPr>
          <p:cNvSpPr txBox="1"/>
          <p:nvPr/>
        </p:nvSpPr>
        <p:spPr>
          <a:xfrm>
            <a:off x="3318249" y="3760481"/>
            <a:ext cx="15472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DELETE /conv/{id}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D54B1E0-F030-BC6C-A702-8A6B6DD807B8}"/>
              </a:ext>
            </a:extLst>
          </p:cNvPr>
          <p:cNvSpPr txBox="1"/>
          <p:nvPr/>
        </p:nvSpPr>
        <p:spPr>
          <a:xfrm>
            <a:off x="5400457" y="3756302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POST /ask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83F1B54-0406-9E0B-E78C-0F3828654C8E}"/>
              </a:ext>
            </a:extLst>
          </p:cNvPr>
          <p:cNvSpPr txBox="1"/>
          <p:nvPr/>
        </p:nvSpPr>
        <p:spPr>
          <a:xfrm>
            <a:off x="7069062" y="3753146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/health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F54BAA0-1133-E180-EB62-72CF7E12AE23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62738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555628EA-1D7B-6C1F-DC5A-D59B2B2A45CE}"/>
              </a:ext>
            </a:extLst>
          </p:cNvPr>
          <p:cNvCxnSpPr>
            <a:cxnSpLocks/>
          </p:cNvCxnSpPr>
          <p:nvPr/>
        </p:nvCxnSpPr>
        <p:spPr>
          <a:xfrm>
            <a:off x="238091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A051409-4120-E7AC-1C37-309A145F840A}"/>
              </a:ext>
            </a:extLst>
          </p:cNvPr>
          <p:cNvCxnSpPr>
            <a:cxnSpLocks/>
          </p:cNvCxnSpPr>
          <p:nvPr/>
        </p:nvCxnSpPr>
        <p:spPr>
          <a:xfrm>
            <a:off x="4109516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94BC8A3-A152-E99F-C291-17F3A0D0F459}"/>
              </a:ext>
            </a:extLst>
          </p:cNvPr>
          <p:cNvCxnSpPr>
            <a:cxnSpLocks/>
          </p:cNvCxnSpPr>
          <p:nvPr/>
        </p:nvCxnSpPr>
        <p:spPr>
          <a:xfrm>
            <a:off x="585694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557E779-3058-6C39-EDA6-60553968ADEE}"/>
              </a:ext>
            </a:extLst>
          </p:cNvPr>
          <p:cNvCxnSpPr>
            <a:cxnSpLocks/>
          </p:cNvCxnSpPr>
          <p:nvPr/>
        </p:nvCxnSpPr>
        <p:spPr>
          <a:xfrm>
            <a:off x="7584623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 descr="Left pointing horizontal arrow. ">
            <a:extLst>
              <a:ext uri="{FF2B5EF4-FFF2-40B4-BE49-F238E27FC236}">
                <a16:creationId xmlns:a16="http://schemas.microsoft.com/office/drawing/2014/main" id="{FF8F9D22-3306-BF85-88D0-380B66F9760D}"/>
              </a:ext>
            </a:extLst>
          </p:cNvPr>
          <p:cNvCxnSpPr>
            <a:cxnSpLocks/>
          </p:cNvCxnSpPr>
          <p:nvPr/>
        </p:nvCxnSpPr>
        <p:spPr>
          <a:xfrm flipH="1" flipV="1">
            <a:off x="5853465" y="3982649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 descr="Left pointing horizontal arrow. ">
            <a:extLst>
              <a:ext uri="{FF2B5EF4-FFF2-40B4-BE49-F238E27FC236}">
                <a16:creationId xmlns:a16="http://schemas.microsoft.com/office/drawing/2014/main" id="{28E73F6A-B045-E6C9-1245-8DBCA108246C}"/>
              </a:ext>
            </a:extLst>
          </p:cNvPr>
          <p:cNvCxnSpPr>
            <a:cxnSpLocks/>
          </p:cNvCxnSpPr>
          <p:nvPr/>
        </p:nvCxnSpPr>
        <p:spPr>
          <a:xfrm flipH="1" flipV="1">
            <a:off x="7582067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 descr="Left pointing horizontal arrow. ">
            <a:extLst>
              <a:ext uri="{FF2B5EF4-FFF2-40B4-BE49-F238E27FC236}">
                <a16:creationId xmlns:a16="http://schemas.microsoft.com/office/drawing/2014/main" id="{DDB38304-DB7B-CAC5-E812-B42C89B54513}"/>
              </a:ext>
            </a:extLst>
          </p:cNvPr>
          <p:cNvCxnSpPr>
            <a:cxnSpLocks/>
          </p:cNvCxnSpPr>
          <p:nvPr/>
        </p:nvCxnSpPr>
        <p:spPr>
          <a:xfrm flipH="1" flipV="1">
            <a:off x="4102149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 descr="Left pointing horizontal arrow. ">
            <a:extLst>
              <a:ext uri="{FF2B5EF4-FFF2-40B4-BE49-F238E27FC236}">
                <a16:creationId xmlns:a16="http://schemas.microsoft.com/office/drawing/2014/main" id="{8A69B104-B260-8C08-963A-353B4EA09B76}"/>
              </a:ext>
            </a:extLst>
          </p:cNvPr>
          <p:cNvCxnSpPr>
            <a:cxnSpLocks/>
          </p:cNvCxnSpPr>
          <p:nvPr/>
        </p:nvCxnSpPr>
        <p:spPr>
          <a:xfrm flipH="1" flipV="1">
            <a:off x="2378282" y="3981907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 descr="Left pointing horizontal arrow. ">
            <a:extLst>
              <a:ext uri="{FF2B5EF4-FFF2-40B4-BE49-F238E27FC236}">
                <a16:creationId xmlns:a16="http://schemas.microsoft.com/office/drawing/2014/main" id="{1798F7AF-F25B-F8AF-C718-66D7065CD810}"/>
              </a:ext>
            </a:extLst>
          </p:cNvPr>
          <p:cNvCxnSpPr>
            <a:cxnSpLocks/>
          </p:cNvCxnSpPr>
          <p:nvPr/>
        </p:nvCxnSpPr>
        <p:spPr>
          <a:xfrm flipH="1" flipV="1">
            <a:off x="622204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15B0321-4C99-CDF2-D1FA-60EB912362E8}"/>
              </a:ext>
            </a:extLst>
          </p:cNvPr>
          <p:cNvCxnSpPr>
            <a:cxnSpLocks/>
            <a:stCxn id="37" idx="2"/>
            <a:endCxn id="16" idx="0"/>
          </p:cNvCxnSpPr>
          <p:nvPr/>
        </p:nvCxnSpPr>
        <p:spPr>
          <a:xfrm flipH="1">
            <a:off x="4109516" y="5182910"/>
            <a:ext cx="2475" cy="519548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E8B2C992-3C24-05F9-AF89-512EC1F15ECD}"/>
              </a:ext>
            </a:extLst>
          </p:cNvPr>
          <p:cNvCxnSpPr>
            <a:cxnSpLocks/>
            <a:stCxn id="8" idx="3"/>
            <a:endCxn id="6" idx="0"/>
          </p:cNvCxnSpPr>
          <p:nvPr/>
        </p:nvCxnSpPr>
        <p:spPr>
          <a:xfrm>
            <a:off x="4009641" y="677883"/>
            <a:ext cx="869049" cy="1412327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>
            <a:extLst>
              <a:ext uri="{FF2B5EF4-FFF2-40B4-BE49-F238E27FC236}">
                <a16:creationId xmlns:a16="http://schemas.microsoft.com/office/drawing/2014/main" id="{90FACCC4-D57F-9C15-56F4-FB5E45E1A1D2}"/>
              </a:ext>
            </a:extLst>
          </p:cNvPr>
          <p:cNvCxnSpPr>
            <a:cxnSpLocks/>
            <a:endCxn id="8" idx="1"/>
          </p:cNvCxnSpPr>
          <p:nvPr/>
        </p:nvCxnSpPr>
        <p:spPr>
          <a:xfrm rot="5400000" flipH="1" flipV="1">
            <a:off x="2214309" y="977607"/>
            <a:ext cx="1333056" cy="7336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214BDFD3-35AC-0A2C-96CC-299FE2421FC6}"/>
              </a:ext>
            </a:extLst>
          </p:cNvPr>
          <p:cNvCxnSpPr>
            <a:cxnSpLocks/>
            <a:stCxn id="36" idx="2"/>
            <a:endCxn id="16" idx="1"/>
          </p:cNvCxnSpPr>
          <p:nvPr/>
        </p:nvCxnSpPr>
        <p:spPr>
          <a:xfrm rot="16200000" flipH="1">
            <a:off x="2616387" y="4971329"/>
            <a:ext cx="892850" cy="13314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58BF85E-DEB1-153E-C438-B11346392734}"/>
              </a:ext>
            </a:extLst>
          </p:cNvPr>
          <p:cNvCxnSpPr>
            <a:cxnSpLocks/>
          </p:cNvCxnSpPr>
          <p:nvPr/>
        </p:nvCxnSpPr>
        <p:spPr>
          <a:xfrm flipV="1">
            <a:off x="5627822" y="5172440"/>
            <a:ext cx="0" cy="91101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162C887-CBD2-520D-1A9C-CBB9152FA022}"/>
              </a:ext>
            </a:extLst>
          </p:cNvPr>
          <p:cNvCxnSpPr>
            <a:cxnSpLocks/>
            <a:endCxn id="16" idx="3"/>
          </p:cNvCxnSpPr>
          <p:nvPr/>
        </p:nvCxnSpPr>
        <p:spPr>
          <a:xfrm flipH="1">
            <a:off x="4490516" y="6083458"/>
            <a:ext cx="1130066" cy="0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3FAED0B7-2593-621B-C535-6606E909E2F4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4877854" y="3132531"/>
            <a:ext cx="0" cy="341512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091A22C5-E12F-5E24-662B-283C5FDD8C35}"/>
              </a:ext>
            </a:extLst>
          </p:cNvPr>
          <p:cNvCxnSpPr>
            <a:cxnSpLocks/>
          </p:cNvCxnSpPr>
          <p:nvPr/>
        </p:nvCxnSpPr>
        <p:spPr>
          <a:xfrm flipV="1">
            <a:off x="6011904" y="5182910"/>
            <a:ext cx="0" cy="90054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31DA2F34-DFB7-CDFE-30CA-4F3630D49EA3}"/>
              </a:ext>
            </a:extLst>
          </p:cNvPr>
          <p:cNvCxnSpPr>
            <a:cxnSpLocks/>
            <a:stCxn id="35" idx="3"/>
            <a:endCxn id="14" idx="1"/>
          </p:cNvCxnSpPr>
          <p:nvPr/>
        </p:nvCxnSpPr>
        <p:spPr>
          <a:xfrm flipV="1">
            <a:off x="7976691" y="3422827"/>
            <a:ext cx="883451" cy="111130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37872CF2-F0F5-6E4F-39F2-C580A1FCFB4E}"/>
              </a:ext>
            </a:extLst>
          </p:cNvPr>
          <p:cNvCxnSpPr>
            <a:cxnSpLocks/>
            <a:endCxn id="15" idx="2"/>
          </p:cNvCxnSpPr>
          <p:nvPr/>
        </p:nvCxnSpPr>
        <p:spPr>
          <a:xfrm flipV="1">
            <a:off x="6004663" y="4067440"/>
            <a:ext cx="3276431" cy="2016018"/>
          </a:xfrm>
          <a:prstGeom prst="bent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>
            <a:extLst>
              <a:ext uri="{FF2B5EF4-FFF2-40B4-BE49-F238E27FC236}">
                <a16:creationId xmlns:a16="http://schemas.microsoft.com/office/drawing/2014/main" id="{26B018C7-B4F3-D21B-0D71-649263E6EC4C}"/>
              </a:ext>
            </a:extLst>
          </p:cNvPr>
          <p:cNvCxnSpPr>
            <a:cxnSpLocks/>
            <a:stCxn id="10" idx="3"/>
            <a:endCxn id="6" idx="1"/>
          </p:cNvCxnSpPr>
          <p:nvPr/>
        </p:nvCxnSpPr>
        <p:spPr>
          <a:xfrm flipV="1">
            <a:off x="2953006" y="2469686"/>
            <a:ext cx="1546208" cy="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562972D5-AE27-B05C-7797-85B6B0801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418" y="5837899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Sigv4 auth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C38585E-0778-EC75-F26C-D10ACA914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125" y="1992301"/>
            <a:ext cx="1645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 header with</a:t>
            </a:r>
          </a:p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jwt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token</a:t>
            </a:r>
          </a:p>
        </p:txBody>
      </p:sp>
      <p:pic>
        <p:nvPicPr>
          <p:cNvPr id="70" name="Graphic 6" descr="Amazon Macie service icon.">
            <a:extLst>
              <a:ext uri="{FF2B5EF4-FFF2-40B4-BE49-F238E27FC236}">
                <a16:creationId xmlns:a16="http://schemas.microsoft.com/office/drawing/2014/main" id="{0FAFF170-06F3-F315-116A-CA58F25D9DF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10465581" y="458664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Box 9">
            <a:extLst>
              <a:ext uri="{FF2B5EF4-FFF2-40B4-BE49-F238E27FC236}">
                <a16:creationId xmlns:a16="http://schemas.microsoft.com/office/drawing/2014/main" id="{1BEF0601-A9C9-9FD0-E705-B65CAD146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9468" y="5054124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72" name="Graphic 21" descr="Amazon Inspector service icon.">
            <a:extLst>
              <a:ext uri="{FF2B5EF4-FFF2-40B4-BE49-F238E27FC236}">
                <a16:creationId xmlns:a16="http://schemas.microsoft.com/office/drawing/2014/main" id="{A570888F-AE3C-3FF5-3B7C-F34FDA3C9DB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11250261" y="527149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Box 15">
            <a:extLst>
              <a:ext uri="{FF2B5EF4-FFF2-40B4-BE49-F238E27FC236}">
                <a16:creationId xmlns:a16="http://schemas.microsoft.com/office/drawing/2014/main" id="{C7EB13AE-8B0D-7246-03B7-015BCA47D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6367" y="5749163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pic>
        <p:nvPicPr>
          <p:cNvPr id="2" name="Graphic 6" descr="AWS Organizations service icon.">
            <a:extLst>
              <a:ext uri="{FF2B5EF4-FFF2-40B4-BE49-F238E27FC236}">
                <a16:creationId xmlns:a16="http://schemas.microsoft.com/office/drawing/2014/main" id="{36A9893A-476B-E4EF-0BE0-4BA91A2E70E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7265162" y="317342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9">
            <a:extLst>
              <a:ext uri="{FF2B5EF4-FFF2-40B4-BE49-F238E27FC236}">
                <a16:creationId xmlns:a16="http://schemas.microsoft.com/office/drawing/2014/main" id="{9707B4D2-A9F6-36C8-EB1B-55F6A44410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0640" y="774542"/>
            <a:ext cx="2243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AWS Organizations</a:t>
            </a:r>
          </a:p>
        </p:txBody>
      </p:sp>
      <p:pic>
        <p:nvPicPr>
          <p:cNvPr id="74" name="Graphic 7" descr="Account resource icon for the AWS Organizations service">
            <a:extLst>
              <a:ext uri="{FF2B5EF4-FFF2-40B4-BE49-F238E27FC236}">
                <a16:creationId xmlns:a16="http://schemas.microsoft.com/office/drawing/2014/main" id="{82BD91E1-AE70-A374-E1A4-6892E70A86A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638009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TextBox 15">
            <a:extLst>
              <a:ext uri="{FF2B5EF4-FFF2-40B4-BE49-F238E27FC236}">
                <a16:creationId xmlns:a16="http://schemas.microsoft.com/office/drawing/2014/main" id="{B57D1AD7-1638-B60C-F3DA-AE45B4942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7341" y="1851792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main</a:t>
            </a:r>
          </a:p>
        </p:txBody>
      </p:sp>
      <p:pic>
        <p:nvPicPr>
          <p:cNvPr id="76" name="Graphic 7" descr="Account resource icon for the AWS Organizations service">
            <a:extLst>
              <a:ext uri="{FF2B5EF4-FFF2-40B4-BE49-F238E27FC236}">
                <a16:creationId xmlns:a16="http://schemas.microsoft.com/office/drawing/2014/main" id="{1FC99B9E-0866-B136-B3CC-4A89140C0DC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7265162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TextBox 15">
            <a:extLst>
              <a:ext uri="{FF2B5EF4-FFF2-40B4-BE49-F238E27FC236}">
                <a16:creationId xmlns:a16="http://schemas.microsoft.com/office/drawing/2014/main" id="{600E6198-AC21-E66A-7FFE-487A2CCEB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6698" y="1851790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dev</a:t>
            </a:r>
          </a:p>
        </p:txBody>
      </p:sp>
      <p:pic>
        <p:nvPicPr>
          <p:cNvPr id="78" name="Graphic 7" descr="Account resource icon for the AWS Organizations service">
            <a:extLst>
              <a:ext uri="{FF2B5EF4-FFF2-40B4-BE49-F238E27FC236}">
                <a16:creationId xmlns:a16="http://schemas.microsoft.com/office/drawing/2014/main" id="{365A8339-496E-2074-99FB-E5E5AD4B191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815022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TextBox 15">
            <a:extLst>
              <a:ext uri="{FF2B5EF4-FFF2-40B4-BE49-F238E27FC236}">
                <a16:creationId xmlns:a16="http://schemas.microsoft.com/office/drawing/2014/main" id="{E64D23B4-41DC-C3DA-094B-056C7E6F9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2" y="1851791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prod</a:t>
            </a:r>
          </a:p>
        </p:txBody>
      </p:sp>
      <p:pic>
        <p:nvPicPr>
          <p:cNvPr id="82" name="Graphic 20" descr="AWS Control Tower service icon.">
            <a:extLst>
              <a:ext uri="{FF2B5EF4-FFF2-40B4-BE49-F238E27FC236}">
                <a16:creationId xmlns:a16="http://schemas.microsoft.com/office/drawing/2014/main" id="{49159B53-1EF3-6CC7-5673-FCC7888A000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10498117" y="576676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extBox 18">
            <a:extLst>
              <a:ext uri="{FF2B5EF4-FFF2-40B4-BE49-F238E27FC236}">
                <a16:creationId xmlns:a16="http://schemas.microsoft.com/office/drawing/2014/main" id="{7A34A2C7-FFD2-0345-3F3D-EA55C56EC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4011" y="6239477"/>
            <a:ext cx="121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07075FB3-98A3-5ED1-123B-1D0A012A30BB}"/>
              </a:ext>
            </a:extLst>
          </p:cNvPr>
          <p:cNvCxnSpPr>
            <a:stCxn id="14" idx="3"/>
            <a:endCxn id="30" idx="1"/>
          </p:cNvCxnSpPr>
          <p:nvPr/>
        </p:nvCxnSpPr>
        <p:spPr>
          <a:xfrm>
            <a:off x="9619094" y="3422827"/>
            <a:ext cx="554554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327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66D38-E56E-083E-DFF4-6550117B6A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82579144-D091-CCB2-F077-7474017093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4" name="Graphic 22" descr="User resource icon for the General Icons category.">
            <a:extLst>
              <a:ext uri="{FF2B5EF4-FFF2-40B4-BE49-F238E27FC236}">
                <a16:creationId xmlns:a16="http://schemas.microsoft.com/office/drawing/2014/main" id="{1C083C41-0736-CDE8-D940-48B727612A7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1051678" y="2076662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39">
            <a:extLst>
              <a:ext uri="{FF2B5EF4-FFF2-40B4-BE49-F238E27FC236}">
                <a16:creationId xmlns:a16="http://schemas.microsoft.com/office/drawing/2014/main" id="{51FDBE3D-6030-546B-CDB0-81EDCC312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79" y="2838661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</a:p>
        </p:txBody>
      </p:sp>
      <p:pic>
        <p:nvPicPr>
          <p:cNvPr id="6" name="Graphic 7" descr="Amazon API Gateway service icon.">
            <a:extLst>
              <a:ext uri="{FF2B5EF4-FFF2-40B4-BE49-F238E27FC236}">
                <a16:creationId xmlns:a16="http://schemas.microsoft.com/office/drawing/2014/main" id="{256C8AF2-24DF-49A2-6809-D93DF7A251F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4499214" y="2090210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2F584B7D-2834-6925-7E2A-8644723382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279" y="2855532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API Gateway</a:t>
            </a:r>
          </a:p>
        </p:txBody>
      </p:sp>
      <p:pic>
        <p:nvPicPr>
          <p:cNvPr id="8" name="Graphic 17" descr="Amazon Cognito service icon.">
            <a:extLst>
              <a:ext uri="{FF2B5EF4-FFF2-40B4-BE49-F238E27FC236}">
                <a16:creationId xmlns:a16="http://schemas.microsoft.com/office/drawing/2014/main" id="{914328FB-87C2-DFAD-C9BF-65052D461A4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3247641" y="29688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62D5B3F4-A486-1854-DA53-51C1DE272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593" y="1058883"/>
            <a:ext cx="76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Cognito</a:t>
            </a:r>
          </a:p>
        </p:txBody>
      </p:sp>
      <p:pic>
        <p:nvPicPr>
          <p:cNvPr id="10" name="Graphic 9" descr="Programming language resource icon for the General Icons category.">
            <a:extLst>
              <a:ext uri="{FF2B5EF4-FFF2-40B4-BE49-F238E27FC236}">
                <a16:creationId xmlns:a16="http://schemas.microsoft.com/office/drawing/2014/main" id="{2C102FE1-9364-46CC-9EE9-C6C434F45F0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2038606" y="201252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9A1EDC8-5BA8-1CCD-4093-9FA1F3C94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764" y="2838661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alexandra.sh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phic 10" descr="AWS Lambda service icon.">
            <a:extLst>
              <a:ext uri="{FF2B5EF4-FFF2-40B4-BE49-F238E27FC236}">
                <a16:creationId xmlns:a16="http://schemas.microsoft.com/office/drawing/2014/main" id="{61D19159-6E1A-8006-A5DC-54C760D9B29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251083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0">
            <a:extLst>
              <a:ext uri="{FF2B5EF4-FFF2-40B4-BE49-F238E27FC236}">
                <a16:creationId xmlns:a16="http://schemas.microsoft.com/office/drawing/2014/main" id="{70AD96F4-30DD-2BFB-DF38-9172C8E68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7291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-invoke-agent-stream</a:t>
            </a:r>
          </a:p>
        </p:txBody>
      </p:sp>
      <p:pic>
        <p:nvPicPr>
          <p:cNvPr id="14" name="Graphic 13" descr="Amazon Bedrock AgentCore service icon.">
            <a:extLst>
              <a:ext uri="{FF2B5EF4-FFF2-40B4-BE49-F238E27FC236}">
                <a16:creationId xmlns:a16="http://schemas.microsoft.com/office/drawing/2014/main" id="{2B794BFB-B0D6-EC9E-2F8B-09C62BD0F85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8860142" y="3043351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7">
            <a:extLst>
              <a:ext uri="{FF2B5EF4-FFF2-40B4-BE49-F238E27FC236}">
                <a16:creationId xmlns:a16="http://schemas.microsoft.com/office/drawing/2014/main" id="{233DA129-E8C1-76F9-04E2-D23164787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7350" y="3790441"/>
            <a:ext cx="14874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Graphic 23" descr="Amazon DynamoDB service icon.">
            <a:extLst>
              <a:ext uri="{FF2B5EF4-FFF2-40B4-BE49-F238E27FC236}">
                <a16:creationId xmlns:a16="http://schemas.microsoft.com/office/drawing/2014/main" id="{2C89B189-140F-6221-4D21-4BE519B316F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3728516" y="570245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2">
            <a:extLst>
              <a:ext uri="{FF2B5EF4-FFF2-40B4-BE49-F238E27FC236}">
                <a16:creationId xmlns:a16="http://schemas.microsoft.com/office/drawing/2014/main" id="{968C73D9-4998-F98E-DFBF-9179C387C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804" y="6466045"/>
            <a:ext cx="2279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DynamoDB</a:t>
            </a:r>
          </a:p>
        </p:txBody>
      </p:sp>
      <p:pic>
        <p:nvPicPr>
          <p:cNvPr id="18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B30F3448-DD5A-2660-3AF9-1340F322247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0520847" y="69280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B0C8B88-E5F8-0D02-FBA9-F4D11E135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5149" y="1159374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pic>
        <p:nvPicPr>
          <p:cNvPr id="20" name="Graphic 19" descr="AWS Health Dashboard service icon.">
            <a:extLst>
              <a:ext uri="{FF2B5EF4-FFF2-40B4-BE49-F238E27FC236}">
                <a16:creationId xmlns:a16="http://schemas.microsoft.com/office/drawing/2014/main" id="{06ABBF84-C47F-B48D-AD73-2559408586A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0473631" y="320678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6">
            <a:extLst>
              <a:ext uri="{FF2B5EF4-FFF2-40B4-BE49-F238E27FC236}">
                <a16:creationId xmlns:a16="http://schemas.microsoft.com/office/drawing/2014/main" id="{255E7D5A-6034-49C5-6225-20ABA2584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5113" y="1572912"/>
            <a:ext cx="10942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6" descr="AWS Organizations service icon.">
            <a:extLst>
              <a:ext uri="{FF2B5EF4-FFF2-40B4-BE49-F238E27FC236}">
                <a16:creationId xmlns:a16="http://schemas.microsoft.com/office/drawing/2014/main" id="{FD6EB6E6-5FC5-6B28-A634-41E923E85F2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11343624" y="107940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9">
            <a:extLst>
              <a:ext uri="{FF2B5EF4-FFF2-40B4-BE49-F238E27FC236}">
                <a16:creationId xmlns:a16="http://schemas.microsoft.com/office/drawing/2014/main" id="{BCF9243D-22B8-AFC4-394F-9B9ED33FB3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6923" y="3681401"/>
            <a:ext cx="14506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24" name="Graphic 23" descr="IAM Access Analyzer resource icon for the IAM service.">
            <a:extLst>
              <a:ext uri="{FF2B5EF4-FFF2-40B4-BE49-F238E27FC236}">
                <a16:creationId xmlns:a16="http://schemas.microsoft.com/office/drawing/2014/main" id="{E456407B-B667-CE5C-CCF5-E22437A0B6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477452" y="1724133"/>
            <a:ext cx="457200" cy="457200"/>
          </a:xfrm>
          <a:prstGeom prst="rect">
            <a:avLst/>
          </a:prstGeom>
        </p:spPr>
      </p:pic>
      <p:sp>
        <p:nvSpPr>
          <p:cNvPr id="25" name="TextBox 30">
            <a:extLst>
              <a:ext uri="{FF2B5EF4-FFF2-40B4-BE49-F238E27FC236}">
                <a16:creationId xmlns:a16="http://schemas.microsoft.com/office/drawing/2014/main" id="{AE27BF7F-3F60-9FB2-C773-0B3C94F27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8896" y="2189723"/>
            <a:ext cx="105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 Access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Analyzer</a:t>
            </a:r>
          </a:p>
        </p:txBody>
      </p:sp>
      <p:pic>
        <p:nvPicPr>
          <p:cNvPr id="26" name="Picture 25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4DB27E46-6C0C-7B84-5343-1998FA9A473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291546" y="2466674"/>
            <a:ext cx="455371" cy="457200"/>
          </a:xfrm>
          <a:prstGeom prst="rect">
            <a:avLst/>
          </a:prstGeom>
        </p:spPr>
      </p:pic>
      <p:sp>
        <p:nvSpPr>
          <p:cNvPr id="27" name="TextBox 9">
            <a:extLst>
              <a:ext uri="{FF2B5EF4-FFF2-40B4-BE49-F238E27FC236}">
                <a16:creationId xmlns:a16="http://schemas.microsoft.com/office/drawing/2014/main" id="{E5992361-8A81-06B1-9FEF-5FAAB3091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1836" y="292387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pic>
        <p:nvPicPr>
          <p:cNvPr id="28" name="Graphic 19" descr="Amazon GuardDuty service icon.">
            <a:extLst>
              <a:ext uri="{FF2B5EF4-FFF2-40B4-BE49-F238E27FC236}">
                <a16:creationId xmlns:a16="http://schemas.microsoft.com/office/drawing/2014/main" id="{EF2850B7-274B-3053-ECA7-84E42D3B69E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1260011" y="388259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12">
            <a:extLst>
              <a:ext uri="{FF2B5EF4-FFF2-40B4-BE49-F238E27FC236}">
                <a16:creationId xmlns:a16="http://schemas.microsoft.com/office/drawing/2014/main" id="{C37E1065-DB86-A886-E36A-1C577B80C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6122" y="4352022"/>
            <a:ext cx="10885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4A7E442-22A4-DC41-370E-2D3DED55D909}"/>
              </a:ext>
            </a:extLst>
          </p:cNvPr>
          <p:cNvSpPr/>
          <p:nvPr/>
        </p:nvSpPr>
        <p:spPr>
          <a:xfrm>
            <a:off x="10173648" y="251029"/>
            <a:ext cx="1758127" cy="63435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846F95F-E57F-F804-5EA1-264F72F4200B}"/>
              </a:ext>
            </a:extLst>
          </p:cNvPr>
          <p:cNvSpPr txBox="1"/>
          <p:nvPr/>
        </p:nvSpPr>
        <p:spPr>
          <a:xfrm>
            <a:off x="10257544" y="255429"/>
            <a:ext cx="1674230" cy="283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sources</a:t>
            </a:r>
          </a:p>
        </p:txBody>
      </p:sp>
      <p:pic>
        <p:nvPicPr>
          <p:cNvPr id="32" name="Graphic 10" descr="AWS Lambda service icon.">
            <a:extLst>
              <a:ext uri="{FF2B5EF4-FFF2-40B4-BE49-F238E27FC236}">
                <a16:creationId xmlns:a16="http://schemas.microsoft.com/office/drawing/2014/main" id="{9A6C862F-ABCA-83E8-EDC3-518D5807B57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99179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Graphic 10" descr="AWS Lambda service icon.">
            <a:extLst>
              <a:ext uri="{FF2B5EF4-FFF2-40B4-BE49-F238E27FC236}">
                <a16:creationId xmlns:a16="http://schemas.microsoft.com/office/drawing/2014/main" id="{73E4108D-C8EE-23AF-BAB0-020CF4D3952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3732515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Graphic 10" descr="AWS Lambda service icon.">
            <a:extLst>
              <a:ext uri="{FF2B5EF4-FFF2-40B4-BE49-F238E27FC236}">
                <a16:creationId xmlns:a16="http://schemas.microsoft.com/office/drawing/2014/main" id="{5B179D9C-F716-AEE5-B99B-35CF4B27250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547440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Graphic 10" descr="AWS Lambda service icon.">
            <a:extLst>
              <a:ext uri="{FF2B5EF4-FFF2-40B4-BE49-F238E27FC236}">
                <a16:creationId xmlns:a16="http://schemas.microsoft.com/office/drawing/2014/main" id="{6B9FE063-BC5F-DA61-CC01-D644F3827BC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721773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20">
            <a:extLst>
              <a:ext uri="{FF2B5EF4-FFF2-40B4-BE49-F238E27FC236}">
                <a16:creationId xmlns:a16="http://schemas.microsoft.com/office/drawing/2014/main" id="{ECEC8B84-B820-0166-D9E1-E07F22FE8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933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-list-conversations</a:t>
            </a:r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C7D7582D-F259-2F9D-B327-9F2DD9FD3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816" y="490591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-delete-conversation</a:t>
            </a:r>
          </a:p>
        </p:txBody>
      </p:sp>
      <p:sp>
        <p:nvSpPr>
          <p:cNvPr id="38" name="TextBox 20">
            <a:extLst>
              <a:ext uri="{FF2B5EF4-FFF2-40B4-BE49-F238E27FC236}">
                <a16:creationId xmlns:a16="http://schemas.microsoft.com/office/drawing/2014/main" id="{AFF4F382-7C68-A6CD-F6F6-6CF8345172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604" y="4921307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-health-check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FCF47909-81C4-F6CC-4FC2-8AC4A3261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0637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-list-services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2608274-7E28-F851-1BEC-571EB2DE20D2}"/>
              </a:ext>
            </a:extLst>
          </p:cNvPr>
          <p:cNvCxnSpPr>
            <a:cxnSpLocks/>
          </p:cNvCxnSpPr>
          <p:nvPr/>
        </p:nvCxnSpPr>
        <p:spPr>
          <a:xfrm>
            <a:off x="627384" y="3477264"/>
            <a:ext cx="696011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488FB23C-880C-FE9A-0E71-4D20D6D12719}"/>
              </a:ext>
            </a:extLst>
          </p:cNvPr>
          <p:cNvSpPr txBox="1"/>
          <p:nvPr/>
        </p:nvSpPr>
        <p:spPr>
          <a:xfrm>
            <a:off x="14075" y="3742441"/>
            <a:ext cx="1226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/services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DD7E6FA-25FE-91C9-AC21-D306BD1C9830}"/>
              </a:ext>
            </a:extLst>
          </p:cNvPr>
          <p:cNvSpPr txBox="1"/>
          <p:nvPr/>
        </p:nvSpPr>
        <p:spPr>
          <a:xfrm>
            <a:off x="1568083" y="3744459"/>
            <a:ext cx="16273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/conversations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2A97B2C-19F5-8D76-C687-6321E709723F}"/>
              </a:ext>
            </a:extLst>
          </p:cNvPr>
          <p:cNvSpPr txBox="1"/>
          <p:nvPr/>
        </p:nvSpPr>
        <p:spPr>
          <a:xfrm>
            <a:off x="3318249" y="3760481"/>
            <a:ext cx="15472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DELETE /conv/{id}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0210B4B-F348-F9D7-4AFD-D6E90F8D3892}"/>
              </a:ext>
            </a:extLst>
          </p:cNvPr>
          <p:cNvSpPr txBox="1"/>
          <p:nvPr/>
        </p:nvSpPr>
        <p:spPr>
          <a:xfrm>
            <a:off x="5400457" y="3756302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POST /ask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3F01BCC-DB62-FE17-61B5-128CABE94EFC}"/>
              </a:ext>
            </a:extLst>
          </p:cNvPr>
          <p:cNvSpPr txBox="1"/>
          <p:nvPr/>
        </p:nvSpPr>
        <p:spPr>
          <a:xfrm>
            <a:off x="7069062" y="3753146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/health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DE11195-4F89-6F43-1089-231D68B2B8C2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62738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42CAFEB6-285C-D375-CFCB-639477F05436}"/>
              </a:ext>
            </a:extLst>
          </p:cNvPr>
          <p:cNvCxnSpPr>
            <a:cxnSpLocks/>
          </p:cNvCxnSpPr>
          <p:nvPr/>
        </p:nvCxnSpPr>
        <p:spPr>
          <a:xfrm>
            <a:off x="238091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58A5BDD6-8F5E-EDA5-49A1-D14E2ECB6103}"/>
              </a:ext>
            </a:extLst>
          </p:cNvPr>
          <p:cNvCxnSpPr>
            <a:cxnSpLocks/>
          </p:cNvCxnSpPr>
          <p:nvPr/>
        </p:nvCxnSpPr>
        <p:spPr>
          <a:xfrm>
            <a:off x="4109516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93DCBF68-9DF9-A124-2536-06D7A9560009}"/>
              </a:ext>
            </a:extLst>
          </p:cNvPr>
          <p:cNvCxnSpPr>
            <a:cxnSpLocks/>
          </p:cNvCxnSpPr>
          <p:nvPr/>
        </p:nvCxnSpPr>
        <p:spPr>
          <a:xfrm>
            <a:off x="585694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12D893F-C31A-641E-1FF3-DB6633F98FAF}"/>
              </a:ext>
            </a:extLst>
          </p:cNvPr>
          <p:cNvCxnSpPr>
            <a:cxnSpLocks/>
          </p:cNvCxnSpPr>
          <p:nvPr/>
        </p:nvCxnSpPr>
        <p:spPr>
          <a:xfrm>
            <a:off x="7584623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 descr="Left pointing horizontal arrow. ">
            <a:extLst>
              <a:ext uri="{FF2B5EF4-FFF2-40B4-BE49-F238E27FC236}">
                <a16:creationId xmlns:a16="http://schemas.microsoft.com/office/drawing/2014/main" id="{8926FF2D-A350-BAB2-3711-21A43435CC26}"/>
              </a:ext>
            </a:extLst>
          </p:cNvPr>
          <p:cNvCxnSpPr>
            <a:cxnSpLocks/>
          </p:cNvCxnSpPr>
          <p:nvPr/>
        </p:nvCxnSpPr>
        <p:spPr>
          <a:xfrm flipH="1" flipV="1">
            <a:off x="5853465" y="3982649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 descr="Left pointing horizontal arrow. ">
            <a:extLst>
              <a:ext uri="{FF2B5EF4-FFF2-40B4-BE49-F238E27FC236}">
                <a16:creationId xmlns:a16="http://schemas.microsoft.com/office/drawing/2014/main" id="{59C33FFB-6C7E-8EE7-2B1E-9F1DCB1B2B1E}"/>
              </a:ext>
            </a:extLst>
          </p:cNvPr>
          <p:cNvCxnSpPr>
            <a:cxnSpLocks/>
          </p:cNvCxnSpPr>
          <p:nvPr/>
        </p:nvCxnSpPr>
        <p:spPr>
          <a:xfrm flipH="1" flipV="1">
            <a:off x="7582067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 descr="Left pointing horizontal arrow. ">
            <a:extLst>
              <a:ext uri="{FF2B5EF4-FFF2-40B4-BE49-F238E27FC236}">
                <a16:creationId xmlns:a16="http://schemas.microsoft.com/office/drawing/2014/main" id="{D99684C1-389B-F4BD-5D43-7B7757A3F648}"/>
              </a:ext>
            </a:extLst>
          </p:cNvPr>
          <p:cNvCxnSpPr>
            <a:cxnSpLocks/>
          </p:cNvCxnSpPr>
          <p:nvPr/>
        </p:nvCxnSpPr>
        <p:spPr>
          <a:xfrm flipH="1" flipV="1">
            <a:off x="4102149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 descr="Left pointing horizontal arrow. ">
            <a:extLst>
              <a:ext uri="{FF2B5EF4-FFF2-40B4-BE49-F238E27FC236}">
                <a16:creationId xmlns:a16="http://schemas.microsoft.com/office/drawing/2014/main" id="{3AC5932D-0AA4-C945-5EF7-B43071067F45}"/>
              </a:ext>
            </a:extLst>
          </p:cNvPr>
          <p:cNvCxnSpPr>
            <a:cxnSpLocks/>
          </p:cNvCxnSpPr>
          <p:nvPr/>
        </p:nvCxnSpPr>
        <p:spPr>
          <a:xfrm flipH="1" flipV="1">
            <a:off x="2378282" y="3981907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 descr="Left pointing horizontal arrow. ">
            <a:extLst>
              <a:ext uri="{FF2B5EF4-FFF2-40B4-BE49-F238E27FC236}">
                <a16:creationId xmlns:a16="http://schemas.microsoft.com/office/drawing/2014/main" id="{C08B8705-E288-A5A0-032D-A40AC3A57863}"/>
              </a:ext>
            </a:extLst>
          </p:cNvPr>
          <p:cNvCxnSpPr>
            <a:cxnSpLocks/>
          </p:cNvCxnSpPr>
          <p:nvPr/>
        </p:nvCxnSpPr>
        <p:spPr>
          <a:xfrm flipH="1" flipV="1">
            <a:off x="622204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9A8C0DD-D481-D075-23CA-375D9535A051}"/>
              </a:ext>
            </a:extLst>
          </p:cNvPr>
          <p:cNvCxnSpPr>
            <a:cxnSpLocks/>
            <a:stCxn id="37" idx="2"/>
            <a:endCxn id="16" idx="0"/>
          </p:cNvCxnSpPr>
          <p:nvPr/>
        </p:nvCxnSpPr>
        <p:spPr>
          <a:xfrm flipH="1">
            <a:off x="4109516" y="5182910"/>
            <a:ext cx="2475" cy="519548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1DC7A350-2BD4-1800-06F1-5AA3A443C9B4}"/>
              </a:ext>
            </a:extLst>
          </p:cNvPr>
          <p:cNvCxnSpPr>
            <a:cxnSpLocks/>
            <a:stCxn id="8" idx="3"/>
            <a:endCxn id="6" idx="0"/>
          </p:cNvCxnSpPr>
          <p:nvPr/>
        </p:nvCxnSpPr>
        <p:spPr>
          <a:xfrm>
            <a:off x="4009641" y="677883"/>
            <a:ext cx="869049" cy="1412327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>
            <a:extLst>
              <a:ext uri="{FF2B5EF4-FFF2-40B4-BE49-F238E27FC236}">
                <a16:creationId xmlns:a16="http://schemas.microsoft.com/office/drawing/2014/main" id="{1EE0614B-0F97-EE5E-5C72-B099762BFAF0}"/>
              </a:ext>
            </a:extLst>
          </p:cNvPr>
          <p:cNvCxnSpPr>
            <a:cxnSpLocks/>
            <a:endCxn id="8" idx="1"/>
          </p:cNvCxnSpPr>
          <p:nvPr/>
        </p:nvCxnSpPr>
        <p:spPr>
          <a:xfrm rot="5400000" flipH="1" flipV="1">
            <a:off x="2214309" y="977607"/>
            <a:ext cx="1333056" cy="7336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8B87F1B4-D4B6-C6A3-5288-EDE14637C8B3}"/>
              </a:ext>
            </a:extLst>
          </p:cNvPr>
          <p:cNvCxnSpPr>
            <a:cxnSpLocks/>
            <a:stCxn id="36" idx="2"/>
            <a:endCxn id="16" idx="1"/>
          </p:cNvCxnSpPr>
          <p:nvPr/>
        </p:nvCxnSpPr>
        <p:spPr>
          <a:xfrm rot="16200000" flipH="1">
            <a:off x="2616387" y="4971329"/>
            <a:ext cx="892850" cy="13314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94855A3D-2A65-8272-7E5B-CC1D35F53FAE}"/>
              </a:ext>
            </a:extLst>
          </p:cNvPr>
          <p:cNvCxnSpPr>
            <a:cxnSpLocks/>
          </p:cNvCxnSpPr>
          <p:nvPr/>
        </p:nvCxnSpPr>
        <p:spPr>
          <a:xfrm flipV="1">
            <a:off x="5627822" y="5172440"/>
            <a:ext cx="0" cy="91101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B79DCD5A-3353-800A-CE30-BA8C7863FBE7}"/>
              </a:ext>
            </a:extLst>
          </p:cNvPr>
          <p:cNvCxnSpPr>
            <a:cxnSpLocks/>
            <a:endCxn id="16" idx="3"/>
          </p:cNvCxnSpPr>
          <p:nvPr/>
        </p:nvCxnSpPr>
        <p:spPr>
          <a:xfrm flipH="1">
            <a:off x="4490516" y="6083458"/>
            <a:ext cx="1130066" cy="0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65E472F-6A20-6AD1-B863-A266BE07FC4A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4877854" y="3132531"/>
            <a:ext cx="0" cy="341512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627CC703-08E2-8560-1283-540E35AC1E2D}"/>
              </a:ext>
            </a:extLst>
          </p:cNvPr>
          <p:cNvCxnSpPr>
            <a:cxnSpLocks/>
          </p:cNvCxnSpPr>
          <p:nvPr/>
        </p:nvCxnSpPr>
        <p:spPr>
          <a:xfrm flipV="1">
            <a:off x="6011904" y="5182910"/>
            <a:ext cx="0" cy="90054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1DB76E68-A373-2B69-CEE1-BA18907CAFB6}"/>
              </a:ext>
            </a:extLst>
          </p:cNvPr>
          <p:cNvCxnSpPr>
            <a:cxnSpLocks/>
            <a:stCxn id="35" idx="3"/>
            <a:endCxn id="14" idx="1"/>
          </p:cNvCxnSpPr>
          <p:nvPr/>
        </p:nvCxnSpPr>
        <p:spPr>
          <a:xfrm flipV="1">
            <a:off x="7976691" y="3422827"/>
            <a:ext cx="883451" cy="111130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266ED7F9-78F5-0558-940F-10F01206D173}"/>
              </a:ext>
            </a:extLst>
          </p:cNvPr>
          <p:cNvCxnSpPr>
            <a:cxnSpLocks/>
            <a:endCxn id="15" idx="2"/>
          </p:cNvCxnSpPr>
          <p:nvPr/>
        </p:nvCxnSpPr>
        <p:spPr>
          <a:xfrm flipV="1">
            <a:off x="6004663" y="4067440"/>
            <a:ext cx="3276431" cy="2016018"/>
          </a:xfrm>
          <a:prstGeom prst="bent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>
            <a:extLst>
              <a:ext uri="{FF2B5EF4-FFF2-40B4-BE49-F238E27FC236}">
                <a16:creationId xmlns:a16="http://schemas.microsoft.com/office/drawing/2014/main" id="{24CEE4C3-82F4-0088-6179-1D679DBE8B79}"/>
              </a:ext>
            </a:extLst>
          </p:cNvPr>
          <p:cNvCxnSpPr>
            <a:cxnSpLocks/>
            <a:stCxn id="10" idx="3"/>
            <a:endCxn id="6" idx="1"/>
          </p:cNvCxnSpPr>
          <p:nvPr/>
        </p:nvCxnSpPr>
        <p:spPr>
          <a:xfrm flipV="1">
            <a:off x="2953006" y="2469686"/>
            <a:ext cx="1546208" cy="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CF88F857-BE4B-9853-0342-AC16B6994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418" y="5837899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Sigv4 auth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4B91D2C-CCE9-1D46-4112-134361D25F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125" y="1992301"/>
            <a:ext cx="1645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 header with</a:t>
            </a:r>
          </a:p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jwt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token</a:t>
            </a:r>
          </a:p>
        </p:txBody>
      </p:sp>
      <p:pic>
        <p:nvPicPr>
          <p:cNvPr id="70" name="Graphic 6" descr="Amazon Macie service icon.">
            <a:extLst>
              <a:ext uri="{FF2B5EF4-FFF2-40B4-BE49-F238E27FC236}">
                <a16:creationId xmlns:a16="http://schemas.microsoft.com/office/drawing/2014/main" id="{52738B62-F00C-45C7-3DC8-1D2BD304185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10465581" y="458664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Box 9">
            <a:extLst>
              <a:ext uri="{FF2B5EF4-FFF2-40B4-BE49-F238E27FC236}">
                <a16:creationId xmlns:a16="http://schemas.microsoft.com/office/drawing/2014/main" id="{C85CCAF8-3D73-0A31-E0B4-B16B45492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9468" y="5054124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72" name="Graphic 21" descr="Amazon Inspector service icon.">
            <a:extLst>
              <a:ext uri="{FF2B5EF4-FFF2-40B4-BE49-F238E27FC236}">
                <a16:creationId xmlns:a16="http://schemas.microsoft.com/office/drawing/2014/main" id="{3D6BABDB-628B-5E59-A07E-BC6ADE01AFC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11250261" y="527149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Box 15">
            <a:extLst>
              <a:ext uri="{FF2B5EF4-FFF2-40B4-BE49-F238E27FC236}">
                <a16:creationId xmlns:a16="http://schemas.microsoft.com/office/drawing/2014/main" id="{0B73C4A9-131C-5504-1C6D-4F67862EF0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6367" y="5749163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pic>
        <p:nvPicPr>
          <p:cNvPr id="82" name="Graphic 20" descr="AWS Control Tower service icon.">
            <a:extLst>
              <a:ext uri="{FF2B5EF4-FFF2-40B4-BE49-F238E27FC236}">
                <a16:creationId xmlns:a16="http://schemas.microsoft.com/office/drawing/2014/main" id="{69CCD8E8-AA46-4DC8-6014-3216B293935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10498117" y="576676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extBox 18">
            <a:extLst>
              <a:ext uri="{FF2B5EF4-FFF2-40B4-BE49-F238E27FC236}">
                <a16:creationId xmlns:a16="http://schemas.microsoft.com/office/drawing/2014/main" id="{A9FF28E2-F638-6E01-7A98-5D6D343D4E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4011" y="6239477"/>
            <a:ext cx="121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4AB7AD8B-3AD0-7D6C-2D17-B8EDF7AEEB82}"/>
              </a:ext>
            </a:extLst>
          </p:cNvPr>
          <p:cNvCxnSpPr>
            <a:stCxn id="14" idx="3"/>
            <a:endCxn id="30" idx="1"/>
          </p:cNvCxnSpPr>
          <p:nvPr/>
        </p:nvCxnSpPr>
        <p:spPr>
          <a:xfrm>
            <a:off x="9619094" y="3422827"/>
            <a:ext cx="554554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0" name="Graphic 6" descr="AWS Organizations service icon.">
            <a:extLst>
              <a:ext uri="{FF2B5EF4-FFF2-40B4-BE49-F238E27FC236}">
                <a16:creationId xmlns:a16="http://schemas.microsoft.com/office/drawing/2014/main" id="{739416B3-7C4A-4351-F618-0802EB924F4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7265162" y="317342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" name="TextBox 9">
            <a:extLst>
              <a:ext uri="{FF2B5EF4-FFF2-40B4-BE49-F238E27FC236}">
                <a16:creationId xmlns:a16="http://schemas.microsoft.com/office/drawing/2014/main" id="{82D1A98F-1D02-0D29-5608-3984720AF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0640" y="774542"/>
            <a:ext cx="2243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AWS Organizations</a:t>
            </a:r>
          </a:p>
        </p:txBody>
      </p:sp>
      <p:pic>
        <p:nvPicPr>
          <p:cNvPr id="92" name="Graphic 7" descr="Account resource icon for the AWS Organizations service">
            <a:extLst>
              <a:ext uri="{FF2B5EF4-FFF2-40B4-BE49-F238E27FC236}">
                <a16:creationId xmlns:a16="http://schemas.microsoft.com/office/drawing/2014/main" id="{F55FBA34-78EB-E742-0247-E4EA931AF47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638009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TextBox 15">
            <a:extLst>
              <a:ext uri="{FF2B5EF4-FFF2-40B4-BE49-F238E27FC236}">
                <a16:creationId xmlns:a16="http://schemas.microsoft.com/office/drawing/2014/main" id="{52CDDDA8-C598-8C04-1A58-FD787C657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7341" y="1851792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main</a:t>
            </a:r>
          </a:p>
        </p:txBody>
      </p:sp>
      <p:pic>
        <p:nvPicPr>
          <p:cNvPr id="95" name="Graphic 7" descr="Account resource icon for the AWS Organizations service">
            <a:extLst>
              <a:ext uri="{FF2B5EF4-FFF2-40B4-BE49-F238E27FC236}">
                <a16:creationId xmlns:a16="http://schemas.microsoft.com/office/drawing/2014/main" id="{AD91BD39-985D-0C09-C567-DC723AB1280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7265162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" name="TextBox 15">
            <a:extLst>
              <a:ext uri="{FF2B5EF4-FFF2-40B4-BE49-F238E27FC236}">
                <a16:creationId xmlns:a16="http://schemas.microsoft.com/office/drawing/2014/main" id="{6345F4D3-0078-09CA-459F-D40F49391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6698" y="1851790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dev</a:t>
            </a:r>
          </a:p>
        </p:txBody>
      </p:sp>
      <p:pic>
        <p:nvPicPr>
          <p:cNvPr id="97" name="Graphic 7" descr="Account resource icon for the AWS Organizations service">
            <a:extLst>
              <a:ext uri="{FF2B5EF4-FFF2-40B4-BE49-F238E27FC236}">
                <a16:creationId xmlns:a16="http://schemas.microsoft.com/office/drawing/2014/main" id="{FEC7D6E6-C002-ACA0-D8B2-D529DF7F73F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815022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" name="TextBox 15">
            <a:extLst>
              <a:ext uri="{FF2B5EF4-FFF2-40B4-BE49-F238E27FC236}">
                <a16:creationId xmlns:a16="http://schemas.microsoft.com/office/drawing/2014/main" id="{C22A75D8-83F6-5FFE-C072-6616586FFB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2" y="1851791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prod</a:t>
            </a:r>
          </a:p>
        </p:txBody>
      </p:sp>
    </p:spTree>
    <p:extLst>
      <p:ext uri="{BB962C8B-B14F-4D97-AF65-F5344CB8AC3E}">
        <p14:creationId xmlns:p14="http://schemas.microsoft.com/office/powerpoint/2010/main" val="3618536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7AC9A8-D657-2063-9421-DDF37B59B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217D43DD-1A38-4732-5A4A-07E8CE8D8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4" name="Graphic 22" descr="User resource icon for the General Icons category.">
            <a:extLst>
              <a:ext uri="{FF2B5EF4-FFF2-40B4-BE49-F238E27FC236}">
                <a16:creationId xmlns:a16="http://schemas.microsoft.com/office/drawing/2014/main" id="{387BB7DD-9A01-354A-8C3C-EC8FF018E6B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1051678" y="2076662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39">
            <a:extLst>
              <a:ext uri="{FF2B5EF4-FFF2-40B4-BE49-F238E27FC236}">
                <a16:creationId xmlns:a16="http://schemas.microsoft.com/office/drawing/2014/main" id="{C899A049-EC32-5713-B090-30F343AFF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79" y="2838661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</a:p>
        </p:txBody>
      </p:sp>
      <p:pic>
        <p:nvPicPr>
          <p:cNvPr id="6" name="Graphic 7" descr="Amazon API Gateway service icon.">
            <a:extLst>
              <a:ext uri="{FF2B5EF4-FFF2-40B4-BE49-F238E27FC236}">
                <a16:creationId xmlns:a16="http://schemas.microsoft.com/office/drawing/2014/main" id="{31DA361F-EC5D-F7F5-6D5C-B745D60617C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4499214" y="2090210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5FC06CCE-6793-BDC1-5292-E6197E4F5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279" y="2855532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API Gateway</a:t>
            </a:r>
          </a:p>
        </p:txBody>
      </p:sp>
      <p:pic>
        <p:nvPicPr>
          <p:cNvPr id="8" name="Graphic 17" descr="Amazon Cognito service icon.">
            <a:extLst>
              <a:ext uri="{FF2B5EF4-FFF2-40B4-BE49-F238E27FC236}">
                <a16:creationId xmlns:a16="http://schemas.microsoft.com/office/drawing/2014/main" id="{3278CAEC-83D7-89A1-BA4B-83F4D137D15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3247641" y="29688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573C4E1D-2573-2DB3-70AC-BABCC5091A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593" y="1058883"/>
            <a:ext cx="76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Cognito</a:t>
            </a:r>
          </a:p>
        </p:txBody>
      </p:sp>
      <p:pic>
        <p:nvPicPr>
          <p:cNvPr id="10" name="Graphic 9" descr="Programming language resource icon for the General Icons category.">
            <a:extLst>
              <a:ext uri="{FF2B5EF4-FFF2-40B4-BE49-F238E27FC236}">
                <a16:creationId xmlns:a16="http://schemas.microsoft.com/office/drawing/2014/main" id="{9EE96EE3-5A3C-CDB8-7DCF-2BE3DE9BBFB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2038606" y="201252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A0EEFD7-FF4D-3F77-F9FD-5EF6D873E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764" y="2838661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alexandra.sh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phic 10" descr="AWS Lambda service icon.">
            <a:extLst>
              <a:ext uri="{FF2B5EF4-FFF2-40B4-BE49-F238E27FC236}">
                <a16:creationId xmlns:a16="http://schemas.microsoft.com/office/drawing/2014/main" id="{3FC3B5D7-E7B2-4A93-0161-626F8FC8461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251083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0">
            <a:extLst>
              <a:ext uri="{FF2B5EF4-FFF2-40B4-BE49-F238E27FC236}">
                <a16:creationId xmlns:a16="http://schemas.microsoft.com/office/drawing/2014/main" id="{1C5560B7-612F-08F4-CD87-30CAAAF32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7291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-invoke-agent-stream</a:t>
            </a:r>
          </a:p>
        </p:txBody>
      </p:sp>
      <p:pic>
        <p:nvPicPr>
          <p:cNvPr id="14" name="Graphic 13" descr="Amazon Bedrock AgentCore service icon.">
            <a:extLst>
              <a:ext uri="{FF2B5EF4-FFF2-40B4-BE49-F238E27FC236}">
                <a16:creationId xmlns:a16="http://schemas.microsoft.com/office/drawing/2014/main" id="{211A3270-ABFA-948D-9C1E-CE42BDE945F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8860142" y="3043351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7">
            <a:extLst>
              <a:ext uri="{FF2B5EF4-FFF2-40B4-BE49-F238E27FC236}">
                <a16:creationId xmlns:a16="http://schemas.microsoft.com/office/drawing/2014/main" id="{43BEBA0A-0104-70B2-4E47-6495B3970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7350" y="3790441"/>
            <a:ext cx="14874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Graphic 23" descr="Amazon DynamoDB service icon.">
            <a:extLst>
              <a:ext uri="{FF2B5EF4-FFF2-40B4-BE49-F238E27FC236}">
                <a16:creationId xmlns:a16="http://schemas.microsoft.com/office/drawing/2014/main" id="{B1ED2C16-6AD8-207D-F776-5C2F3CE0CB4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3728516" y="570245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2">
            <a:extLst>
              <a:ext uri="{FF2B5EF4-FFF2-40B4-BE49-F238E27FC236}">
                <a16:creationId xmlns:a16="http://schemas.microsoft.com/office/drawing/2014/main" id="{2BD393ED-B26E-8B78-38C5-0481F5940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804" y="6466045"/>
            <a:ext cx="2279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DynamoDB</a:t>
            </a:r>
          </a:p>
        </p:txBody>
      </p:sp>
      <p:pic>
        <p:nvPicPr>
          <p:cNvPr id="18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EFCE590B-34A2-F8B3-BD5F-D6825FA2B3E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0520847" y="69280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6671ADB-B767-DC52-3472-3D9E4F250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5149" y="1159374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pic>
        <p:nvPicPr>
          <p:cNvPr id="20" name="Graphic 19" descr="AWS Health Dashboard service icon.">
            <a:extLst>
              <a:ext uri="{FF2B5EF4-FFF2-40B4-BE49-F238E27FC236}">
                <a16:creationId xmlns:a16="http://schemas.microsoft.com/office/drawing/2014/main" id="{FF0D82B6-6266-E04E-0B00-B666519A7CD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0473631" y="320678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6">
            <a:extLst>
              <a:ext uri="{FF2B5EF4-FFF2-40B4-BE49-F238E27FC236}">
                <a16:creationId xmlns:a16="http://schemas.microsoft.com/office/drawing/2014/main" id="{FC4B5039-94E7-375E-80C3-775A8216F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5113" y="1572912"/>
            <a:ext cx="10942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6" descr="AWS Organizations service icon.">
            <a:extLst>
              <a:ext uri="{FF2B5EF4-FFF2-40B4-BE49-F238E27FC236}">
                <a16:creationId xmlns:a16="http://schemas.microsoft.com/office/drawing/2014/main" id="{A439A21F-4C73-16E1-185C-834A4835BDA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11343624" y="107940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9">
            <a:extLst>
              <a:ext uri="{FF2B5EF4-FFF2-40B4-BE49-F238E27FC236}">
                <a16:creationId xmlns:a16="http://schemas.microsoft.com/office/drawing/2014/main" id="{760B0300-075E-437A-838E-74E342B2D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6923" y="3681401"/>
            <a:ext cx="14506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24" name="Graphic 23" descr="IAM Access Analyzer resource icon for the IAM service.">
            <a:extLst>
              <a:ext uri="{FF2B5EF4-FFF2-40B4-BE49-F238E27FC236}">
                <a16:creationId xmlns:a16="http://schemas.microsoft.com/office/drawing/2014/main" id="{0378852B-BD61-FD59-5875-48E3AFABBE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477452" y="1724133"/>
            <a:ext cx="457200" cy="457200"/>
          </a:xfrm>
          <a:prstGeom prst="rect">
            <a:avLst/>
          </a:prstGeom>
        </p:spPr>
      </p:pic>
      <p:sp>
        <p:nvSpPr>
          <p:cNvPr id="25" name="TextBox 30">
            <a:extLst>
              <a:ext uri="{FF2B5EF4-FFF2-40B4-BE49-F238E27FC236}">
                <a16:creationId xmlns:a16="http://schemas.microsoft.com/office/drawing/2014/main" id="{C5E72CA8-2A88-D54E-B596-81F9409557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8896" y="2189723"/>
            <a:ext cx="105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 Access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Analyzer</a:t>
            </a:r>
          </a:p>
        </p:txBody>
      </p:sp>
      <p:pic>
        <p:nvPicPr>
          <p:cNvPr id="26" name="Picture 25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C8A0ABB7-9DE1-C8D5-3749-EC2194D629E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291546" y="2466674"/>
            <a:ext cx="455371" cy="457200"/>
          </a:xfrm>
          <a:prstGeom prst="rect">
            <a:avLst/>
          </a:prstGeom>
        </p:spPr>
      </p:pic>
      <p:sp>
        <p:nvSpPr>
          <p:cNvPr id="27" name="TextBox 9">
            <a:extLst>
              <a:ext uri="{FF2B5EF4-FFF2-40B4-BE49-F238E27FC236}">
                <a16:creationId xmlns:a16="http://schemas.microsoft.com/office/drawing/2014/main" id="{1A33968D-704B-1C50-3214-FDC8A51B65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1836" y="292387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pic>
        <p:nvPicPr>
          <p:cNvPr id="28" name="Graphic 19" descr="Amazon GuardDuty service icon.">
            <a:extLst>
              <a:ext uri="{FF2B5EF4-FFF2-40B4-BE49-F238E27FC236}">
                <a16:creationId xmlns:a16="http://schemas.microsoft.com/office/drawing/2014/main" id="{559D114F-A5CA-5F51-18F9-864F32C703E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1260011" y="388259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12">
            <a:extLst>
              <a:ext uri="{FF2B5EF4-FFF2-40B4-BE49-F238E27FC236}">
                <a16:creationId xmlns:a16="http://schemas.microsoft.com/office/drawing/2014/main" id="{A95F63B8-45D8-2994-4EA8-D3C1A26B22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6122" y="4352022"/>
            <a:ext cx="10885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FE1B42B-46F3-EC5F-3C4F-495359B473B1}"/>
              </a:ext>
            </a:extLst>
          </p:cNvPr>
          <p:cNvSpPr/>
          <p:nvPr/>
        </p:nvSpPr>
        <p:spPr>
          <a:xfrm>
            <a:off x="10173648" y="251029"/>
            <a:ext cx="1758127" cy="63435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A92B164-8687-74B8-A881-62A57A4B605B}"/>
              </a:ext>
            </a:extLst>
          </p:cNvPr>
          <p:cNvSpPr txBox="1"/>
          <p:nvPr/>
        </p:nvSpPr>
        <p:spPr>
          <a:xfrm>
            <a:off x="10257544" y="255429"/>
            <a:ext cx="1674230" cy="283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sources</a:t>
            </a:r>
          </a:p>
        </p:txBody>
      </p:sp>
      <p:pic>
        <p:nvPicPr>
          <p:cNvPr id="32" name="Graphic 10" descr="AWS Lambda service icon.">
            <a:extLst>
              <a:ext uri="{FF2B5EF4-FFF2-40B4-BE49-F238E27FC236}">
                <a16:creationId xmlns:a16="http://schemas.microsoft.com/office/drawing/2014/main" id="{3841699B-8A11-CEF3-57E8-83A6233BA40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99179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Graphic 10" descr="AWS Lambda service icon.">
            <a:extLst>
              <a:ext uri="{FF2B5EF4-FFF2-40B4-BE49-F238E27FC236}">
                <a16:creationId xmlns:a16="http://schemas.microsoft.com/office/drawing/2014/main" id="{FD5555F6-DB2F-CBD3-2058-3A845850069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3732515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Graphic 10" descr="AWS Lambda service icon.">
            <a:extLst>
              <a:ext uri="{FF2B5EF4-FFF2-40B4-BE49-F238E27FC236}">
                <a16:creationId xmlns:a16="http://schemas.microsoft.com/office/drawing/2014/main" id="{156969B7-1FF0-9E55-010A-DDFE61489C8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547440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Graphic 10" descr="AWS Lambda service icon.">
            <a:extLst>
              <a:ext uri="{FF2B5EF4-FFF2-40B4-BE49-F238E27FC236}">
                <a16:creationId xmlns:a16="http://schemas.microsoft.com/office/drawing/2014/main" id="{BE9D431E-1E3B-5EA0-B5CD-BD70C44D5B9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721773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20">
            <a:extLst>
              <a:ext uri="{FF2B5EF4-FFF2-40B4-BE49-F238E27FC236}">
                <a16:creationId xmlns:a16="http://schemas.microsoft.com/office/drawing/2014/main" id="{916C2CC1-6FC1-2B0D-10F9-55664DD71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933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-list-conversations</a:t>
            </a:r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BD11271F-F17F-2A13-E994-00984E5CB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816" y="490591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-delete-conversation</a:t>
            </a:r>
          </a:p>
        </p:txBody>
      </p:sp>
      <p:sp>
        <p:nvSpPr>
          <p:cNvPr id="38" name="TextBox 20">
            <a:extLst>
              <a:ext uri="{FF2B5EF4-FFF2-40B4-BE49-F238E27FC236}">
                <a16:creationId xmlns:a16="http://schemas.microsoft.com/office/drawing/2014/main" id="{4BAAE670-14E7-8D55-9406-2E285317C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604" y="4921307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-health-check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0A41C30E-7654-3107-C15E-A811205EF1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0637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-list-services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5F72E26-38DE-413E-6B74-40200013066A}"/>
              </a:ext>
            </a:extLst>
          </p:cNvPr>
          <p:cNvCxnSpPr>
            <a:cxnSpLocks/>
          </p:cNvCxnSpPr>
          <p:nvPr/>
        </p:nvCxnSpPr>
        <p:spPr>
          <a:xfrm>
            <a:off x="627384" y="3477264"/>
            <a:ext cx="696011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3503C93E-475D-2BAA-60FC-39B33D606D6D}"/>
              </a:ext>
            </a:extLst>
          </p:cNvPr>
          <p:cNvSpPr txBox="1"/>
          <p:nvPr/>
        </p:nvSpPr>
        <p:spPr>
          <a:xfrm>
            <a:off x="14075" y="3742441"/>
            <a:ext cx="1226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/services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BCBADAB-66C5-E81A-03CA-125AC93D74A4}"/>
              </a:ext>
            </a:extLst>
          </p:cNvPr>
          <p:cNvSpPr txBox="1"/>
          <p:nvPr/>
        </p:nvSpPr>
        <p:spPr>
          <a:xfrm>
            <a:off x="1568083" y="3744459"/>
            <a:ext cx="16273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/conversations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2F7701E-0F7E-83A8-891F-DDB3A3D2311A}"/>
              </a:ext>
            </a:extLst>
          </p:cNvPr>
          <p:cNvSpPr txBox="1"/>
          <p:nvPr/>
        </p:nvSpPr>
        <p:spPr>
          <a:xfrm>
            <a:off x="3318249" y="3760481"/>
            <a:ext cx="15472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DELETE /conv/{id}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9D3EDCF-4A22-7D95-898C-F5A84C326CDF}"/>
              </a:ext>
            </a:extLst>
          </p:cNvPr>
          <p:cNvSpPr txBox="1"/>
          <p:nvPr/>
        </p:nvSpPr>
        <p:spPr>
          <a:xfrm>
            <a:off x="5400457" y="3756302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POST /ask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833B979-1CDB-E68E-E181-16CB91D05F90}"/>
              </a:ext>
            </a:extLst>
          </p:cNvPr>
          <p:cNvSpPr txBox="1"/>
          <p:nvPr/>
        </p:nvSpPr>
        <p:spPr>
          <a:xfrm>
            <a:off x="7069062" y="3753146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/health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E880FF3-DCB7-49A7-70B6-6A291BA2BB8C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62738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84B18DC-43A0-24D8-EBCE-D66E2E296B9E}"/>
              </a:ext>
            </a:extLst>
          </p:cNvPr>
          <p:cNvCxnSpPr>
            <a:cxnSpLocks/>
          </p:cNvCxnSpPr>
          <p:nvPr/>
        </p:nvCxnSpPr>
        <p:spPr>
          <a:xfrm>
            <a:off x="238091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B3258BE-61FF-B030-72E0-055DB1ADA870}"/>
              </a:ext>
            </a:extLst>
          </p:cNvPr>
          <p:cNvCxnSpPr>
            <a:cxnSpLocks/>
          </p:cNvCxnSpPr>
          <p:nvPr/>
        </p:nvCxnSpPr>
        <p:spPr>
          <a:xfrm>
            <a:off x="4109516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B93826AF-D6ED-AA7B-FE87-CD5A7D17FEB8}"/>
              </a:ext>
            </a:extLst>
          </p:cNvPr>
          <p:cNvCxnSpPr>
            <a:cxnSpLocks/>
          </p:cNvCxnSpPr>
          <p:nvPr/>
        </p:nvCxnSpPr>
        <p:spPr>
          <a:xfrm>
            <a:off x="585694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606DCBE-5037-8C13-1E2D-6DAD65722590}"/>
              </a:ext>
            </a:extLst>
          </p:cNvPr>
          <p:cNvCxnSpPr>
            <a:cxnSpLocks/>
          </p:cNvCxnSpPr>
          <p:nvPr/>
        </p:nvCxnSpPr>
        <p:spPr>
          <a:xfrm>
            <a:off x="7584623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 descr="Left pointing horizontal arrow. ">
            <a:extLst>
              <a:ext uri="{FF2B5EF4-FFF2-40B4-BE49-F238E27FC236}">
                <a16:creationId xmlns:a16="http://schemas.microsoft.com/office/drawing/2014/main" id="{32A14C6C-3C14-CC92-D9C5-2FEEA4EFFF0B}"/>
              </a:ext>
            </a:extLst>
          </p:cNvPr>
          <p:cNvCxnSpPr>
            <a:cxnSpLocks/>
          </p:cNvCxnSpPr>
          <p:nvPr/>
        </p:nvCxnSpPr>
        <p:spPr>
          <a:xfrm flipH="1" flipV="1">
            <a:off x="5853465" y="3982649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 descr="Left pointing horizontal arrow. ">
            <a:extLst>
              <a:ext uri="{FF2B5EF4-FFF2-40B4-BE49-F238E27FC236}">
                <a16:creationId xmlns:a16="http://schemas.microsoft.com/office/drawing/2014/main" id="{1D9F67A6-AE4B-8BC8-332B-339299DD579A}"/>
              </a:ext>
            </a:extLst>
          </p:cNvPr>
          <p:cNvCxnSpPr>
            <a:cxnSpLocks/>
          </p:cNvCxnSpPr>
          <p:nvPr/>
        </p:nvCxnSpPr>
        <p:spPr>
          <a:xfrm flipH="1" flipV="1">
            <a:off x="7582067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 descr="Left pointing horizontal arrow. ">
            <a:extLst>
              <a:ext uri="{FF2B5EF4-FFF2-40B4-BE49-F238E27FC236}">
                <a16:creationId xmlns:a16="http://schemas.microsoft.com/office/drawing/2014/main" id="{FBD40D25-74E0-C9DF-C62C-CB055504AFAA}"/>
              </a:ext>
            </a:extLst>
          </p:cNvPr>
          <p:cNvCxnSpPr>
            <a:cxnSpLocks/>
          </p:cNvCxnSpPr>
          <p:nvPr/>
        </p:nvCxnSpPr>
        <p:spPr>
          <a:xfrm flipH="1" flipV="1">
            <a:off x="4102149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 descr="Left pointing horizontal arrow. ">
            <a:extLst>
              <a:ext uri="{FF2B5EF4-FFF2-40B4-BE49-F238E27FC236}">
                <a16:creationId xmlns:a16="http://schemas.microsoft.com/office/drawing/2014/main" id="{71796928-5929-F400-D583-814B34E92150}"/>
              </a:ext>
            </a:extLst>
          </p:cNvPr>
          <p:cNvCxnSpPr>
            <a:cxnSpLocks/>
          </p:cNvCxnSpPr>
          <p:nvPr/>
        </p:nvCxnSpPr>
        <p:spPr>
          <a:xfrm flipH="1" flipV="1">
            <a:off x="2378282" y="3981907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 descr="Left pointing horizontal arrow. ">
            <a:extLst>
              <a:ext uri="{FF2B5EF4-FFF2-40B4-BE49-F238E27FC236}">
                <a16:creationId xmlns:a16="http://schemas.microsoft.com/office/drawing/2014/main" id="{AFD8B05F-AC2B-EA1F-5A07-9692BFA90E1C}"/>
              </a:ext>
            </a:extLst>
          </p:cNvPr>
          <p:cNvCxnSpPr>
            <a:cxnSpLocks/>
          </p:cNvCxnSpPr>
          <p:nvPr/>
        </p:nvCxnSpPr>
        <p:spPr>
          <a:xfrm flipH="1" flipV="1">
            <a:off x="622204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083B0BB-1229-509F-3861-F4033EF601BC}"/>
              </a:ext>
            </a:extLst>
          </p:cNvPr>
          <p:cNvCxnSpPr>
            <a:cxnSpLocks/>
            <a:stCxn id="37" idx="2"/>
            <a:endCxn id="16" idx="0"/>
          </p:cNvCxnSpPr>
          <p:nvPr/>
        </p:nvCxnSpPr>
        <p:spPr>
          <a:xfrm flipH="1">
            <a:off x="4109516" y="5182910"/>
            <a:ext cx="2475" cy="519548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AA963730-289A-6476-A56D-149BECC81534}"/>
              </a:ext>
            </a:extLst>
          </p:cNvPr>
          <p:cNvCxnSpPr>
            <a:cxnSpLocks/>
            <a:stCxn id="8" idx="3"/>
            <a:endCxn id="6" idx="0"/>
          </p:cNvCxnSpPr>
          <p:nvPr/>
        </p:nvCxnSpPr>
        <p:spPr>
          <a:xfrm>
            <a:off x="4009641" y="677883"/>
            <a:ext cx="869049" cy="1412327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>
            <a:extLst>
              <a:ext uri="{FF2B5EF4-FFF2-40B4-BE49-F238E27FC236}">
                <a16:creationId xmlns:a16="http://schemas.microsoft.com/office/drawing/2014/main" id="{4D102E86-4377-62F0-24EC-6711A119A903}"/>
              </a:ext>
            </a:extLst>
          </p:cNvPr>
          <p:cNvCxnSpPr>
            <a:cxnSpLocks/>
            <a:endCxn id="8" idx="1"/>
          </p:cNvCxnSpPr>
          <p:nvPr/>
        </p:nvCxnSpPr>
        <p:spPr>
          <a:xfrm rot="5400000" flipH="1" flipV="1">
            <a:off x="2214309" y="977607"/>
            <a:ext cx="1333056" cy="7336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2E3E8129-C958-CA1F-5321-565B50CA4150}"/>
              </a:ext>
            </a:extLst>
          </p:cNvPr>
          <p:cNvCxnSpPr>
            <a:cxnSpLocks/>
            <a:stCxn id="36" idx="2"/>
            <a:endCxn id="16" idx="1"/>
          </p:cNvCxnSpPr>
          <p:nvPr/>
        </p:nvCxnSpPr>
        <p:spPr>
          <a:xfrm rot="16200000" flipH="1">
            <a:off x="2616387" y="4971329"/>
            <a:ext cx="892850" cy="13314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9BF90B96-95CD-E530-7C5E-1EA42E3E8930}"/>
              </a:ext>
            </a:extLst>
          </p:cNvPr>
          <p:cNvCxnSpPr>
            <a:cxnSpLocks/>
          </p:cNvCxnSpPr>
          <p:nvPr/>
        </p:nvCxnSpPr>
        <p:spPr>
          <a:xfrm flipV="1">
            <a:off x="5627822" y="5172440"/>
            <a:ext cx="0" cy="91101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2E3FC411-AD63-F2F5-9B75-97EEE05ECDB4}"/>
              </a:ext>
            </a:extLst>
          </p:cNvPr>
          <p:cNvCxnSpPr>
            <a:cxnSpLocks/>
            <a:endCxn id="16" idx="3"/>
          </p:cNvCxnSpPr>
          <p:nvPr/>
        </p:nvCxnSpPr>
        <p:spPr>
          <a:xfrm flipH="1">
            <a:off x="4490516" y="6083458"/>
            <a:ext cx="1130066" cy="0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7D8DAE04-4B1C-97B6-7221-D20E8C598E04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4877854" y="3132531"/>
            <a:ext cx="0" cy="341512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3058E145-51F7-CE67-BBB7-175E6B710B56}"/>
              </a:ext>
            </a:extLst>
          </p:cNvPr>
          <p:cNvCxnSpPr>
            <a:cxnSpLocks/>
          </p:cNvCxnSpPr>
          <p:nvPr/>
        </p:nvCxnSpPr>
        <p:spPr>
          <a:xfrm flipV="1">
            <a:off x="6011904" y="5182910"/>
            <a:ext cx="0" cy="90054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7AB9E3B2-04F0-BF7C-94F5-E28F59806535}"/>
              </a:ext>
            </a:extLst>
          </p:cNvPr>
          <p:cNvCxnSpPr>
            <a:cxnSpLocks/>
            <a:stCxn id="35" idx="3"/>
            <a:endCxn id="14" idx="1"/>
          </p:cNvCxnSpPr>
          <p:nvPr/>
        </p:nvCxnSpPr>
        <p:spPr>
          <a:xfrm flipV="1">
            <a:off x="7976691" y="3422827"/>
            <a:ext cx="883451" cy="111130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54569DDB-7A9A-0888-CC19-4C13FFBFE77C}"/>
              </a:ext>
            </a:extLst>
          </p:cNvPr>
          <p:cNvCxnSpPr>
            <a:cxnSpLocks/>
            <a:endCxn id="15" idx="2"/>
          </p:cNvCxnSpPr>
          <p:nvPr/>
        </p:nvCxnSpPr>
        <p:spPr>
          <a:xfrm flipV="1">
            <a:off x="6004663" y="4067440"/>
            <a:ext cx="3276431" cy="2016018"/>
          </a:xfrm>
          <a:prstGeom prst="bent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>
            <a:extLst>
              <a:ext uri="{FF2B5EF4-FFF2-40B4-BE49-F238E27FC236}">
                <a16:creationId xmlns:a16="http://schemas.microsoft.com/office/drawing/2014/main" id="{304F280B-CD68-C5EB-6646-5CF08CD99B32}"/>
              </a:ext>
            </a:extLst>
          </p:cNvPr>
          <p:cNvCxnSpPr>
            <a:cxnSpLocks/>
            <a:stCxn id="10" idx="3"/>
            <a:endCxn id="6" idx="1"/>
          </p:cNvCxnSpPr>
          <p:nvPr/>
        </p:nvCxnSpPr>
        <p:spPr>
          <a:xfrm flipV="1">
            <a:off x="2953006" y="2469686"/>
            <a:ext cx="1546208" cy="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E10D3566-1F85-548F-E915-236F472C9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418" y="5837899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Sigv4 auth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ADC10D2-1BCA-8F05-7999-292A40294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125" y="1992301"/>
            <a:ext cx="1645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 header with</a:t>
            </a:r>
          </a:p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jwt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token</a:t>
            </a:r>
          </a:p>
        </p:txBody>
      </p:sp>
      <p:pic>
        <p:nvPicPr>
          <p:cNvPr id="70" name="Graphic 6" descr="Amazon Macie service icon.">
            <a:extLst>
              <a:ext uri="{FF2B5EF4-FFF2-40B4-BE49-F238E27FC236}">
                <a16:creationId xmlns:a16="http://schemas.microsoft.com/office/drawing/2014/main" id="{49C1E346-873B-06A7-FFB8-DE92EEF89BE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10465581" y="458664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Box 9">
            <a:extLst>
              <a:ext uri="{FF2B5EF4-FFF2-40B4-BE49-F238E27FC236}">
                <a16:creationId xmlns:a16="http://schemas.microsoft.com/office/drawing/2014/main" id="{3131F7F3-4371-ABE5-C527-BF24D2974E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9468" y="5054124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72" name="Graphic 21" descr="Amazon Inspector service icon.">
            <a:extLst>
              <a:ext uri="{FF2B5EF4-FFF2-40B4-BE49-F238E27FC236}">
                <a16:creationId xmlns:a16="http://schemas.microsoft.com/office/drawing/2014/main" id="{BF55142A-BF11-9554-1A49-1D084032C40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11250261" y="527149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Box 15">
            <a:extLst>
              <a:ext uri="{FF2B5EF4-FFF2-40B4-BE49-F238E27FC236}">
                <a16:creationId xmlns:a16="http://schemas.microsoft.com/office/drawing/2014/main" id="{C0C921CB-24FF-B549-9B43-A1C9D649C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6367" y="5749163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pic>
        <p:nvPicPr>
          <p:cNvPr id="82" name="Graphic 20" descr="AWS Control Tower service icon.">
            <a:extLst>
              <a:ext uri="{FF2B5EF4-FFF2-40B4-BE49-F238E27FC236}">
                <a16:creationId xmlns:a16="http://schemas.microsoft.com/office/drawing/2014/main" id="{CB862137-1C36-D851-B7FC-B1EE26476B5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10498117" y="576676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extBox 18">
            <a:extLst>
              <a:ext uri="{FF2B5EF4-FFF2-40B4-BE49-F238E27FC236}">
                <a16:creationId xmlns:a16="http://schemas.microsoft.com/office/drawing/2014/main" id="{8B075439-4A19-456E-FEC3-858750A29A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4011" y="6239477"/>
            <a:ext cx="121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7635B6D7-AAF7-C5E9-525E-30668D62D5DB}"/>
              </a:ext>
            </a:extLst>
          </p:cNvPr>
          <p:cNvCxnSpPr>
            <a:stCxn id="14" idx="3"/>
            <a:endCxn id="30" idx="1"/>
          </p:cNvCxnSpPr>
          <p:nvPr/>
        </p:nvCxnSpPr>
        <p:spPr>
          <a:xfrm>
            <a:off x="9619094" y="3422827"/>
            <a:ext cx="554554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5" name="Graphic 6" descr="AWS Organizations service icon.">
            <a:extLst>
              <a:ext uri="{FF2B5EF4-FFF2-40B4-BE49-F238E27FC236}">
                <a16:creationId xmlns:a16="http://schemas.microsoft.com/office/drawing/2014/main" id="{0F63C78A-74FD-200B-6B51-527A20F2C04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7265162" y="317342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" name="TextBox 9">
            <a:extLst>
              <a:ext uri="{FF2B5EF4-FFF2-40B4-BE49-F238E27FC236}">
                <a16:creationId xmlns:a16="http://schemas.microsoft.com/office/drawing/2014/main" id="{D55582AF-05DC-BEA6-E48B-4DE1DD1BD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0640" y="774542"/>
            <a:ext cx="2243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AWS Organizations</a:t>
            </a:r>
          </a:p>
        </p:txBody>
      </p:sp>
      <p:pic>
        <p:nvPicPr>
          <p:cNvPr id="84" name="Graphic 7" descr="Account resource icon for the AWS Organizations service">
            <a:extLst>
              <a:ext uri="{FF2B5EF4-FFF2-40B4-BE49-F238E27FC236}">
                <a16:creationId xmlns:a16="http://schemas.microsoft.com/office/drawing/2014/main" id="{3A601A88-46A8-C8D9-D973-6A5783D7902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638009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" name="TextBox 15">
            <a:extLst>
              <a:ext uri="{FF2B5EF4-FFF2-40B4-BE49-F238E27FC236}">
                <a16:creationId xmlns:a16="http://schemas.microsoft.com/office/drawing/2014/main" id="{25814145-47D2-2FC0-099C-FD64A67EB0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7341" y="1851792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main</a:t>
            </a:r>
          </a:p>
        </p:txBody>
      </p:sp>
      <p:pic>
        <p:nvPicPr>
          <p:cNvPr id="86" name="Graphic 7" descr="Account resource icon for the AWS Organizations service">
            <a:extLst>
              <a:ext uri="{FF2B5EF4-FFF2-40B4-BE49-F238E27FC236}">
                <a16:creationId xmlns:a16="http://schemas.microsoft.com/office/drawing/2014/main" id="{9D39AADE-EBA7-FE80-E45D-45A48DCE9EF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7265162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TextBox 15">
            <a:extLst>
              <a:ext uri="{FF2B5EF4-FFF2-40B4-BE49-F238E27FC236}">
                <a16:creationId xmlns:a16="http://schemas.microsoft.com/office/drawing/2014/main" id="{726D867F-9A26-278D-9066-7CB04F745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6698" y="1851790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dev</a:t>
            </a:r>
          </a:p>
        </p:txBody>
      </p:sp>
      <p:pic>
        <p:nvPicPr>
          <p:cNvPr id="88" name="Graphic 7" descr="Account resource icon for the AWS Organizations service">
            <a:extLst>
              <a:ext uri="{FF2B5EF4-FFF2-40B4-BE49-F238E27FC236}">
                <a16:creationId xmlns:a16="http://schemas.microsoft.com/office/drawing/2014/main" id="{7BFEE623-7FF0-D944-E527-A425CABC021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815022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" name="TextBox 15">
            <a:extLst>
              <a:ext uri="{FF2B5EF4-FFF2-40B4-BE49-F238E27FC236}">
                <a16:creationId xmlns:a16="http://schemas.microsoft.com/office/drawing/2014/main" id="{D7F9BA35-B325-3C8E-3A82-B5DAE7F8F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2" y="1851791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prod</a:t>
            </a:r>
          </a:p>
        </p:txBody>
      </p:sp>
    </p:spTree>
    <p:extLst>
      <p:ext uri="{BB962C8B-B14F-4D97-AF65-F5344CB8AC3E}">
        <p14:creationId xmlns:p14="http://schemas.microsoft.com/office/powerpoint/2010/main" val="1783061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959C3-935B-F10B-4EE6-DFE88680A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E442E89F-7557-A5CD-8695-B73C3A061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4" name="Graphic 22" descr="User resource icon for the General Icons category.">
            <a:extLst>
              <a:ext uri="{FF2B5EF4-FFF2-40B4-BE49-F238E27FC236}">
                <a16:creationId xmlns:a16="http://schemas.microsoft.com/office/drawing/2014/main" id="{1EC46390-6FCA-4EE2-BCF4-94D72D3545B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1051678" y="2076662"/>
            <a:ext cx="758952" cy="75895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39">
            <a:extLst>
              <a:ext uri="{FF2B5EF4-FFF2-40B4-BE49-F238E27FC236}">
                <a16:creationId xmlns:a16="http://schemas.microsoft.com/office/drawing/2014/main" id="{8EDEAEBB-FF08-B31D-2113-89719F88A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79" y="2838661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</a:p>
        </p:txBody>
      </p:sp>
      <p:pic>
        <p:nvPicPr>
          <p:cNvPr id="6" name="Graphic 7" descr="Amazon API Gateway service icon.">
            <a:extLst>
              <a:ext uri="{FF2B5EF4-FFF2-40B4-BE49-F238E27FC236}">
                <a16:creationId xmlns:a16="http://schemas.microsoft.com/office/drawing/2014/main" id="{DC3B60D9-D58E-E1C1-CCDE-18581697887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4499214" y="2090210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6D7E6C71-9393-6F28-F2C2-4FABE4C8D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279" y="2855532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API Gateway</a:t>
            </a:r>
          </a:p>
        </p:txBody>
      </p:sp>
      <p:pic>
        <p:nvPicPr>
          <p:cNvPr id="8" name="Graphic 17" descr="Amazon Cognito service icon.">
            <a:extLst>
              <a:ext uri="{FF2B5EF4-FFF2-40B4-BE49-F238E27FC236}">
                <a16:creationId xmlns:a16="http://schemas.microsoft.com/office/drawing/2014/main" id="{CC5DE37D-A7A0-3603-85FA-EA4E0BEB98F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3247641" y="29688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D18364FE-37A2-AB1A-055C-BD0752656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593" y="1058883"/>
            <a:ext cx="76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Cognito</a:t>
            </a:r>
          </a:p>
        </p:txBody>
      </p:sp>
      <p:pic>
        <p:nvPicPr>
          <p:cNvPr id="10" name="Graphic 9" descr="Programming language resource icon for the General Icons category.">
            <a:extLst>
              <a:ext uri="{FF2B5EF4-FFF2-40B4-BE49-F238E27FC236}">
                <a16:creationId xmlns:a16="http://schemas.microsoft.com/office/drawing/2014/main" id="{9C2910CB-C3BC-25DD-6ECC-733BE1D1A68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2038606" y="201252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5E5A5F-2D2F-F64C-15B1-43BBB378E9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764" y="2838661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alexandra.sh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phic 10" descr="AWS Lambda service icon.">
            <a:extLst>
              <a:ext uri="{FF2B5EF4-FFF2-40B4-BE49-F238E27FC236}">
                <a16:creationId xmlns:a16="http://schemas.microsoft.com/office/drawing/2014/main" id="{2405E7E5-1C7D-F684-C66A-02041ED55A8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251083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0">
            <a:extLst>
              <a:ext uri="{FF2B5EF4-FFF2-40B4-BE49-F238E27FC236}">
                <a16:creationId xmlns:a16="http://schemas.microsoft.com/office/drawing/2014/main" id="{6B11DF0A-6B27-DCBB-1FBC-8C92725AB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7291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-invoke-agent-stream</a:t>
            </a:r>
          </a:p>
        </p:txBody>
      </p:sp>
      <p:pic>
        <p:nvPicPr>
          <p:cNvPr id="14" name="Graphic 13" descr="Amazon Bedrock AgentCore service icon.">
            <a:extLst>
              <a:ext uri="{FF2B5EF4-FFF2-40B4-BE49-F238E27FC236}">
                <a16:creationId xmlns:a16="http://schemas.microsoft.com/office/drawing/2014/main" id="{3C611320-C317-7599-9596-8C4C71FA1DF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8860142" y="3043351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7">
            <a:extLst>
              <a:ext uri="{FF2B5EF4-FFF2-40B4-BE49-F238E27FC236}">
                <a16:creationId xmlns:a16="http://schemas.microsoft.com/office/drawing/2014/main" id="{D4C5FEB7-5636-8467-B6D9-A7CC21934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7350" y="3790441"/>
            <a:ext cx="14874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Graphic 23" descr="Amazon DynamoDB service icon.">
            <a:extLst>
              <a:ext uri="{FF2B5EF4-FFF2-40B4-BE49-F238E27FC236}">
                <a16:creationId xmlns:a16="http://schemas.microsoft.com/office/drawing/2014/main" id="{BC8E72F6-946F-67EA-7D11-17B828FCFEE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3728516" y="570245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2">
            <a:extLst>
              <a:ext uri="{FF2B5EF4-FFF2-40B4-BE49-F238E27FC236}">
                <a16:creationId xmlns:a16="http://schemas.microsoft.com/office/drawing/2014/main" id="{14A0EED7-E2E3-48B3-D031-51AB2868A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804" y="6466045"/>
            <a:ext cx="2279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DynamoDB</a:t>
            </a:r>
          </a:p>
        </p:txBody>
      </p:sp>
      <p:pic>
        <p:nvPicPr>
          <p:cNvPr id="18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AD6C3255-D232-7C37-61CB-F25821C0342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0520847" y="69280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0D1A452-6A9C-9E00-D59B-6F275C6A7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5149" y="1159374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pic>
        <p:nvPicPr>
          <p:cNvPr id="20" name="Graphic 19" descr="AWS Health Dashboard service icon.">
            <a:extLst>
              <a:ext uri="{FF2B5EF4-FFF2-40B4-BE49-F238E27FC236}">
                <a16:creationId xmlns:a16="http://schemas.microsoft.com/office/drawing/2014/main" id="{7A8A8561-F399-26E2-070A-A0CED29CEDE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0473631" y="320678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6">
            <a:extLst>
              <a:ext uri="{FF2B5EF4-FFF2-40B4-BE49-F238E27FC236}">
                <a16:creationId xmlns:a16="http://schemas.microsoft.com/office/drawing/2014/main" id="{C2760AD2-DF17-3DD6-6606-38DF7A5FE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5113" y="1572912"/>
            <a:ext cx="10942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6" descr="AWS Organizations service icon.">
            <a:extLst>
              <a:ext uri="{FF2B5EF4-FFF2-40B4-BE49-F238E27FC236}">
                <a16:creationId xmlns:a16="http://schemas.microsoft.com/office/drawing/2014/main" id="{71FD1770-4B40-78D2-AA41-BB6AD7AE8DC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11343624" y="107940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9">
            <a:extLst>
              <a:ext uri="{FF2B5EF4-FFF2-40B4-BE49-F238E27FC236}">
                <a16:creationId xmlns:a16="http://schemas.microsoft.com/office/drawing/2014/main" id="{3962C07C-C885-7D9D-F0CB-479E14141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6923" y="3681401"/>
            <a:ext cx="14506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24" name="Graphic 23" descr="IAM Access Analyzer resource icon for the IAM service.">
            <a:extLst>
              <a:ext uri="{FF2B5EF4-FFF2-40B4-BE49-F238E27FC236}">
                <a16:creationId xmlns:a16="http://schemas.microsoft.com/office/drawing/2014/main" id="{B8AD1BCE-6941-F2C9-B020-DA67C4BE71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477452" y="1724133"/>
            <a:ext cx="457200" cy="457200"/>
          </a:xfrm>
          <a:prstGeom prst="rect">
            <a:avLst/>
          </a:prstGeom>
        </p:spPr>
      </p:pic>
      <p:sp>
        <p:nvSpPr>
          <p:cNvPr id="25" name="TextBox 30">
            <a:extLst>
              <a:ext uri="{FF2B5EF4-FFF2-40B4-BE49-F238E27FC236}">
                <a16:creationId xmlns:a16="http://schemas.microsoft.com/office/drawing/2014/main" id="{96C9E8AE-8900-976C-1151-1668E4BB5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8896" y="2189723"/>
            <a:ext cx="105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 Access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Analyzer</a:t>
            </a:r>
          </a:p>
        </p:txBody>
      </p:sp>
      <p:pic>
        <p:nvPicPr>
          <p:cNvPr id="26" name="Picture 25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BE4031C6-9756-EDDA-43B5-BA460647E09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291546" y="2466674"/>
            <a:ext cx="455371" cy="457200"/>
          </a:xfrm>
          <a:prstGeom prst="rect">
            <a:avLst/>
          </a:prstGeom>
        </p:spPr>
      </p:pic>
      <p:sp>
        <p:nvSpPr>
          <p:cNvPr id="27" name="TextBox 9">
            <a:extLst>
              <a:ext uri="{FF2B5EF4-FFF2-40B4-BE49-F238E27FC236}">
                <a16:creationId xmlns:a16="http://schemas.microsoft.com/office/drawing/2014/main" id="{00F8BEED-3202-9684-7A7A-08733C0F8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1836" y="292387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pic>
        <p:nvPicPr>
          <p:cNvPr id="28" name="Graphic 19" descr="Amazon GuardDuty service icon.">
            <a:extLst>
              <a:ext uri="{FF2B5EF4-FFF2-40B4-BE49-F238E27FC236}">
                <a16:creationId xmlns:a16="http://schemas.microsoft.com/office/drawing/2014/main" id="{D58A8CBF-E23C-8423-23D9-C14D613B9A2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1260011" y="388259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12">
            <a:extLst>
              <a:ext uri="{FF2B5EF4-FFF2-40B4-BE49-F238E27FC236}">
                <a16:creationId xmlns:a16="http://schemas.microsoft.com/office/drawing/2014/main" id="{DBB880DE-FCF0-DF31-34D4-4D664B9501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6122" y="4352022"/>
            <a:ext cx="10885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AEC5A40-2D42-4FB6-C382-5D5B21258C2D}"/>
              </a:ext>
            </a:extLst>
          </p:cNvPr>
          <p:cNvSpPr/>
          <p:nvPr/>
        </p:nvSpPr>
        <p:spPr>
          <a:xfrm>
            <a:off x="10173648" y="251029"/>
            <a:ext cx="1758127" cy="63435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3C3BA78-385F-845B-1D1B-2669C475906D}"/>
              </a:ext>
            </a:extLst>
          </p:cNvPr>
          <p:cNvSpPr txBox="1"/>
          <p:nvPr/>
        </p:nvSpPr>
        <p:spPr>
          <a:xfrm>
            <a:off x="10257544" y="255429"/>
            <a:ext cx="1674230" cy="283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sources</a:t>
            </a:r>
          </a:p>
        </p:txBody>
      </p:sp>
      <p:pic>
        <p:nvPicPr>
          <p:cNvPr id="32" name="Graphic 10" descr="AWS Lambda service icon.">
            <a:extLst>
              <a:ext uri="{FF2B5EF4-FFF2-40B4-BE49-F238E27FC236}">
                <a16:creationId xmlns:a16="http://schemas.microsoft.com/office/drawing/2014/main" id="{46F6BCD9-BE15-2D80-3E2E-B2082056884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99179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Graphic 10" descr="AWS Lambda service icon.">
            <a:extLst>
              <a:ext uri="{FF2B5EF4-FFF2-40B4-BE49-F238E27FC236}">
                <a16:creationId xmlns:a16="http://schemas.microsoft.com/office/drawing/2014/main" id="{AE21BA17-5228-8FA2-445F-AF85D873C26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3732515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Graphic 10" descr="AWS Lambda service icon.">
            <a:extLst>
              <a:ext uri="{FF2B5EF4-FFF2-40B4-BE49-F238E27FC236}">
                <a16:creationId xmlns:a16="http://schemas.microsoft.com/office/drawing/2014/main" id="{D2963A6B-F61B-6ACD-2B8F-35B32D8F797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547440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Graphic 10" descr="AWS Lambda service icon.">
            <a:extLst>
              <a:ext uri="{FF2B5EF4-FFF2-40B4-BE49-F238E27FC236}">
                <a16:creationId xmlns:a16="http://schemas.microsoft.com/office/drawing/2014/main" id="{F9869584-2C54-7A7E-3235-02A1EA645BC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721773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20">
            <a:extLst>
              <a:ext uri="{FF2B5EF4-FFF2-40B4-BE49-F238E27FC236}">
                <a16:creationId xmlns:a16="http://schemas.microsoft.com/office/drawing/2014/main" id="{70189B83-EDD9-D40D-62C1-3D008F2E3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933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-list-conversations</a:t>
            </a:r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CEAFF575-506F-03C9-8E83-A2E3C0E38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816" y="490591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-delete-conversation</a:t>
            </a:r>
          </a:p>
        </p:txBody>
      </p:sp>
      <p:sp>
        <p:nvSpPr>
          <p:cNvPr id="38" name="TextBox 20">
            <a:extLst>
              <a:ext uri="{FF2B5EF4-FFF2-40B4-BE49-F238E27FC236}">
                <a16:creationId xmlns:a16="http://schemas.microsoft.com/office/drawing/2014/main" id="{3A19EF9C-26FE-96CB-EF91-885BFF9CC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604" y="4921307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-health-check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A8F6FE07-D546-16AC-5A14-15A38ECEC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0637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-list-services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216E535-6D7F-5886-4C6C-8BD46D497409}"/>
              </a:ext>
            </a:extLst>
          </p:cNvPr>
          <p:cNvCxnSpPr>
            <a:cxnSpLocks/>
          </p:cNvCxnSpPr>
          <p:nvPr/>
        </p:nvCxnSpPr>
        <p:spPr>
          <a:xfrm>
            <a:off x="627384" y="3477264"/>
            <a:ext cx="696011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F4D69859-07B5-7915-2C3E-0906512EDD81}"/>
              </a:ext>
            </a:extLst>
          </p:cNvPr>
          <p:cNvSpPr txBox="1"/>
          <p:nvPr/>
        </p:nvSpPr>
        <p:spPr>
          <a:xfrm>
            <a:off x="14075" y="3742441"/>
            <a:ext cx="1226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/services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6128361-BF53-88BB-22AE-FE36159B22FA}"/>
              </a:ext>
            </a:extLst>
          </p:cNvPr>
          <p:cNvSpPr txBox="1"/>
          <p:nvPr/>
        </p:nvSpPr>
        <p:spPr>
          <a:xfrm>
            <a:off x="1568083" y="3744459"/>
            <a:ext cx="16273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/conversations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F3D6C68-CDE2-FDFE-2F62-3E48076D3B17}"/>
              </a:ext>
            </a:extLst>
          </p:cNvPr>
          <p:cNvSpPr txBox="1"/>
          <p:nvPr/>
        </p:nvSpPr>
        <p:spPr>
          <a:xfrm>
            <a:off x="3318249" y="3760481"/>
            <a:ext cx="15472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DELETE /conv/{id}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B65EF13-A237-F45D-1F3A-9A1EA1F1C561}"/>
              </a:ext>
            </a:extLst>
          </p:cNvPr>
          <p:cNvSpPr txBox="1"/>
          <p:nvPr/>
        </p:nvSpPr>
        <p:spPr>
          <a:xfrm>
            <a:off x="5400457" y="3756302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POST /ask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0DB3498-E025-00E3-0DC6-9D7EC3AFB66E}"/>
              </a:ext>
            </a:extLst>
          </p:cNvPr>
          <p:cNvSpPr txBox="1"/>
          <p:nvPr/>
        </p:nvSpPr>
        <p:spPr>
          <a:xfrm>
            <a:off x="7069062" y="3753146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/health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1F80CB5-EA70-DED5-C51E-703B8C1EC1E9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62738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AC3EF20F-7188-2F51-C0BF-0E5BD72A364C}"/>
              </a:ext>
            </a:extLst>
          </p:cNvPr>
          <p:cNvCxnSpPr>
            <a:cxnSpLocks/>
          </p:cNvCxnSpPr>
          <p:nvPr/>
        </p:nvCxnSpPr>
        <p:spPr>
          <a:xfrm>
            <a:off x="238091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86E8104-1040-1EB8-A3CD-ED25F5761307}"/>
              </a:ext>
            </a:extLst>
          </p:cNvPr>
          <p:cNvCxnSpPr>
            <a:cxnSpLocks/>
          </p:cNvCxnSpPr>
          <p:nvPr/>
        </p:nvCxnSpPr>
        <p:spPr>
          <a:xfrm>
            <a:off x="4109516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F9E4EDEC-99C5-714E-3AFD-FFF6563B845D}"/>
              </a:ext>
            </a:extLst>
          </p:cNvPr>
          <p:cNvCxnSpPr>
            <a:cxnSpLocks/>
          </p:cNvCxnSpPr>
          <p:nvPr/>
        </p:nvCxnSpPr>
        <p:spPr>
          <a:xfrm>
            <a:off x="585694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1184105-CFE3-A574-541E-DA2A4D183E76}"/>
              </a:ext>
            </a:extLst>
          </p:cNvPr>
          <p:cNvCxnSpPr>
            <a:cxnSpLocks/>
          </p:cNvCxnSpPr>
          <p:nvPr/>
        </p:nvCxnSpPr>
        <p:spPr>
          <a:xfrm>
            <a:off x="7584623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 descr="Left pointing horizontal arrow. ">
            <a:extLst>
              <a:ext uri="{FF2B5EF4-FFF2-40B4-BE49-F238E27FC236}">
                <a16:creationId xmlns:a16="http://schemas.microsoft.com/office/drawing/2014/main" id="{F32C374C-B735-A773-FCE3-3E7F37EAC92C}"/>
              </a:ext>
            </a:extLst>
          </p:cNvPr>
          <p:cNvCxnSpPr>
            <a:cxnSpLocks/>
          </p:cNvCxnSpPr>
          <p:nvPr/>
        </p:nvCxnSpPr>
        <p:spPr>
          <a:xfrm flipH="1" flipV="1">
            <a:off x="5853465" y="3982649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 descr="Left pointing horizontal arrow. ">
            <a:extLst>
              <a:ext uri="{FF2B5EF4-FFF2-40B4-BE49-F238E27FC236}">
                <a16:creationId xmlns:a16="http://schemas.microsoft.com/office/drawing/2014/main" id="{9569DE44-3EF1-9BE7-9C48-8266B6A4003F}"/>
              </a:ext>
            </a:extLst>
          </p:cNvPr>
          <p:cNvCxnSpPr>
            <a:cxnSpLocks/>
          </p:cNvCxnSpPr>
          <p:nvPr/>
        </p:nvCxnSpPr>
        <p:spPr>
          <a:xfrm flipH="1" flipV="1">
            <a:off x="7582067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 descr="Left pointing horizontal arrow. ">
            <a:extLst>
              <a:ext uri="{FF2B5EF4-FFF2-40B4-BE49-F238E27FC236}">
                <a16:creationId xmlns:a16="http://schemas.microsoft.com/office/drawing/2014/main" id="{9A4717B4-9E3D-8CEE-D11E-28F81CB19C84}"/>
              </a:ext>
            </a:extLst>
          </p:cNvPr>
          <p:cNvCxnSpPr>
            <a:cxnSpLocks/>
          </p:cNvCxnSpPr>
          <p:nvPr/>
        </p:nvCxnSpPr>
        <p:spPr>
          <a:xfrm flipH="1" flipV="1">
            <a:off x="4102149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 descr="Left pointing horizontal arrow. ">
            <a:extLst>
              <a:ext uri="{FF2B5EF4-FFF2-40B4-BE49-F238E27FC236}">
                <a16:creationId xmlns:a16="http://schemas.microsoft.com/office/drawing/2014/main" id="{CBD584C3-728E-0FCD-F21F-8DB49B0C87F7}"/>
              </a:ext>
            </a:extLst>
          </p:cNvPr>
          <p:cNvCxnSpPr>
            <a:cxnSpLocks/>
          </p:cNvCxnSpPr>
          <p:nvPr/>
        </p:nvCxnSpPr>
        <p:spPr>
          <a:xfrm flipH="1" flipV="1">
            <a:off x="2378282" y="3981907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 descr="Left pointing horizontal arrow. ">
            <a:extLst>
              <a:ext uri="{FF2B5EF4-FFF2-40B4-BE49-F238E27FC236}">
                <a16:creationId xmlns:a16="http://schemas.microsoft.com/office/drawing/2014/main" id="{A28FAE8A-475F-5DBD-ACD0-9BB8B861048C}"/>
              </a:ext>
            </a:extLst>
          </p:cNvPr>
          <p:cNvCxnSpPr>
            <a:cxnSpLocks/>
          </p:cNvCxnSpPr>
          <p:nvPr/>
        </p:nvCxnSpPr>
        <p:spPr>
          <a:xfrm flipH="1" flipV="1">
            <a:off x="622204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5CF56FA-7368-C1F9-213D-DE5175B9B590}"/>
              </a:ext>
            </a:extLst>
          </p:cNvPr>
          <p:cNvCxnSpPr>
            <a:cxnSpLocks/>
            <a:stCxn id="37" idx="2"/>
            <a:endCxn id="16" idx="0"/>
          </p:cNvCxnSpPr>
          <p:nvPr/>
        </p:nvCxnSpPr>
        <p:spPr>
          <a:xfrm flipH="1">
            <a:off x="4109516" y="5182910"/>
            <a:ext cx="2475" cy="519548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212AB169-F484-2726-5180-96315E4B16E8}"/>
              </a:ext>
            </a:extLst>
          </p:cNvPr>
          <p:cNvCxnSpPr>
            <a:cxnSpLocks/>
            <a:stCxn id="8" idx="3"/>
            <a:endCxn id="6" idx="0"/>
          </p:cNvCxnSpPr>
          <p:nvPr/>
        </p:nvCxnSpPr>
        <p:spPr>
          <a:xfrm>
            <a:off x="4009641" y="677883"/>
            <a:ext cx="869049" cy="1412327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>
            <a:extLst>
              <a:ext uri="{FF2B5EF4-FFF2-40B4-BE49-F238E27FC236}">
                <a16:creationId xmlns:a16="http://schemas.microsoft.com/office/drawing/2014/main" id="{752E3C0D-44A2-9A3A-0253-25B6F8354095}"/>
              </a:ext>
            </a:extLst>
          </p:cNvPr>
          <p:cNvCxnSpPr>
            <a:cxnSpLocks/>
            <a:endCxn id="8" idx="1"/>
          </p:cNvCxnSpPr>
          <p:nvPr/>
        </p:nvCxnSpPr>
        <p:spPr>
          <a:xfrm rot="5400000" flipH="1" flipV="1">
            <a:off x="2214309" y="977607"/>
            <a:ext cx="1333056" cy="7336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DDEE7615-71F9-DD6F-E912-68D955E800AD}"/>
              </a:ext>
            </a:extLst>
          </p:cNvPr>
          <p:cNvCxnSpPr>
            <a:cxnSpLocks/>
            <a:stCxn id="36" idx="2"/>
            <a:endCxn id="16" idx="1"/>
          </p:cNvCxnSpPr>
          <p:nvPr/>
        </p:nvCxnSpPr>
        <p:spPr>
          <a:xfrm rot="16200000" flipH="1">
            <a:off x="2616387" y="4971329"/>
            <a:ext cx="892850" cy="13314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1E5C4BF-014F-853C-1442-6DCF17DCF3A2}"/>
              </a:ext>
            </a:extLst>
          </p:cNvPr>
          <p:cNvCxnSpPr>
            <a:cxnSpLocks/>
          </p:cNvCxnSpPr>
          <p:nvPr/>
        </p:nvCxnSpPr>
        <p:spPr>
          <a:xfrm flipV="1">
            <a:off x="5627822" y="5172440"/>
            <a:ext cx="0" cy="91101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CCF76B74-A004-8B16-3E4B-99EE4FCA1AFA}"/>
              </a:ext>
            </a:extLst>
          </p:cNvPr>
          <p:cNvCxnSpPr>
            <a:cxnSpLocks/>
            <a:endCxn id="16" idx="3"/>
          </p:cNvCxnSpPr>
          <p:nvPr/>
        </p:nvCxnSpPr>
        <p:spPr>
          <a:xfrm flipH="1">
            <a:off x="4490516" y="6083458"/>
            <a:ext cx="1130066" cy="0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06E729B0-D445-10F3-00B0-29DE93FFC669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4877854" y="3132531"/>
            <a:ext cx="0" cy="341512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421292B-B896-10EC-1A57-09D4E4ECB290}"/>
              </a:ext>
            </a:extLst>
          </p:cNvPr>
          <p:cNvCxnSpPr>
            <a:cxnSpLocks/>
          </p:cNvCxnSpPr>
          <p:nvPr/>
        </p:nvCxnSpPr>
        <p:spPr>
          <a:xfrm flipV="1">
            <a:off x="6011904" y="5182910"/>
            <a:ext cx="0" cy="90054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C5F750E4-08C6-0605-FBB9-52085023B953}"/>
              </a:ext>
            </a:extLst>
          </p:cNvPr>
          <p:cNvCxnSpPr>
            <a:cxnSpLocks/>
            <a:stCxn id="35" idx="3"/>
            <a:endCxn id="14" idx="1"/>
          </p:cNvCxnSpPr>
          <p:nvPr/>
        </p:nvCxnSpPr>
        <p:spPr>
          <a:xfrm flipV="1">
            <a:off x="7976691" y="3422827"/>
            <a:ext cx="883451" cy="111130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E3395689-3B87-1FC5-195F-9DE230BEA1D7}"/>
              </a:ext>
            </a:extLst>
          </p:cNvPr>
          <p:cNvCxnSpPr>
            <a:cxnSpLocks/>
            <a:endCxn id="15" idx="2"/>
          </p:cNvCxnSpPr>
          <p:nvPr/>
        </p:nvCxnSpPr>
        <p:spPr>
          <a:xfrm flipV="1">
            <a:off x="6004663" y="4067440"/>
            <a:ext cx="3276431" cy="2016018"/>
          </a:xfrm>
          <a:prstGeom prst="bent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>
            <a:extLst>
              <a:ext uri="{FF2B5EF4-FFF2-40B4-BE49-F238E27FC236}">
                <a16:creationId xmlns:a16="http://schemas.microsoft.com/office/drawing/2014/main" id="{44A1406A-E8C0-DDF0-CA32-2B1DB967A6F7}"/>
              </a:ext>
            </a:extLst>
          </p:cNvPr>
          <p:cNvCxnSpPr>
            <a:cxnSpLocks/>
            <a:stCxn id="10" idx="3"/>
            <a:endCxn id="6" idx="1"/>
          </p:cNvCxnSpPr>
          <p:nvPr/>
        </p:nvCxnSpPr>
        <p:spPr>
          <a:xfrm flipV="1">
            <a:off x="2953006" y="2469686"/>
            <a:ext cx="1546208" cy="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E3FF2980-659B-0B64-AB9F-F8FF204B7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418" y="5837899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Sigv4 auth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D4B8739-3212-1537-65A2-0CA48BCE7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125" y="1992301"/>
            <a:ext cx="1645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 header with</a:t>
            </a:r>
          </a:p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jwt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token</a:t>
            </a:r>
          </a:p>
        </p:txBody>
      </p:sp>
      <p:pic>
        <p:nvPicPr>
          <p:cNvPr id="70" name="Graphic 6" descr="Amazon Macie service icon.">
            <a:extLst>
              <a:ext uri="{FF2B5EF4-FFF2-40B4-BE49-F238E27FC236}">
                <a16:creationId xmlns:a16="http://schemas.microsoft.com/office/drawing/2014/main" id="{E485C4BD-3FCC-A68E-FCF5-A73914825DB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10465581" y="458664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Box 9">
            <a:extLst>
              <a:ext uri="{FF2B5EF4-FFF2-40B4-BE49-F238E27FC236}">
                <a16:creationId xmlns:a16="http://schemas.microsoft.com/office/drawing/2014/main" id="{4DF0EF67-1DA6-3709-BE70-5C5BC4C25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9468" y="5054124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72" name="Graphic 21" descr="Amazon Inspector service icon.">
            <a:extLst>
              <a:ext uri="{FF2B5EF4-FFF2-40B4-BE49-F238E27FC236}">
                <a16:creationId xmlns:a16="http://schemas.microsoft.com/office/drawing/2014/main" id="{5C06C921-3CEB-6396-BCDB-1B1B8B4608B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11250261" y="527149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Box 15">
            <a:extLst>
              <a:ext uri="{FF2B5EF4-FFF2-40B4-BE49-F238E27FC236}">
                <a16:creationId xmlns:a16="http://schemas.microsoft.com/office/drawing/2014/main" id="{3F8D82BA-85E0-1078-74E3-739D61733F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6367" y="5749163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pic>
        <p:nvPicPr>
          <p:cNvPr id="2" name="Graphic 6" descr="AWS Organizations service icon.">
            <a:extLst>
              <a:ext uri="{FF2B5EF4-FFF2-40B4-BE49-F238E27FC236}">
                <a16:creationId xmlns:a16="http://schemas.microsoft.com/office/drawing/2014/main" id="{CE881E3C-58C9-2EAB-622A-5897794FE90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7265162" y="317342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9">
            <a:extLst>
              <a:ext uri="{FF2B5EF4-FFF2-40B4-BE49-F238E27FC236}">
                <a16:creationId xmlns:a16="http://schemas.microsoft.com/office/drawing/2014/main" id="{A2A6C4FA-11A3-12BD-AC91-4ACD60BFD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0640" y="774542"/>
            <a:ext cx="2243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AWS Organizations</a:t>
            </a:r>
          </a:p>
        </p:txBody>
      </p:sp>
      <p:pic>
        <p:nvPicPr>
          <p:cNvPr id="74" name="Graphic 7" descr="Account resource icon for the AWS Organizations service">
            <a:extLst>
              <a:ext uri="{FF2B5EF4-FFF2-40B4-BE49-F238E27FC236}">
                <a16:creationId xmlns:a16="http://schemas.microsoft.com/office/drawing/2014/main" id="{8094ABB4-0CB8-A3FC-DD0E-3A7000E41AF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638009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TextBox 15">
            <a:extLst>
              <a:ext uri="{FF2B5EF4-FFF2-40B4-BE49-F238E27FC236}">
                <a16:creationId xmlns:a16="http://schemas.microsoft.com/office/drawing/2014/main" id="{9E8EF26A-25BA-BD72-7E7F-097943FF0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7341" y="1851792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main</a:t>
            </a:r>
          </a:p>
        </p:txBody>
      </p:sp>
      <p:pic>
        <p:nvPicPr>
          <p:cNvPr id="76" name="Graphic 7" descr="Account resource icon for the AWS Organizations service">
            <a:extLst>
              <a:ext uri="{FF2B5EF4-FFF2-40B4-BE49-F238E27FC236}">
                <a16:creationId xmlns:a16="http://schemas.microsoft.com/office/drawing/2014/main" id="{D3471691-79B7-AC2E-D58E-F29FFD9D514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7265162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TextBox 15">
            <a:extLst>
              <a:ext uri="{FF2B5EF4-FFF2-40B4-BE49-F238E27FC236}">
                <a16:creationId xmlns:a16="http://schemas.microsoft.com/office/drawing/2014/main" id="{E1BDEC1E-C492-EC70-C0B7-5C6629563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6698" y="1851790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dev</a:t>
            </a:r>
          </a:p>
        </p:txBody>
      </p:sp>
      <p:pic>
        <p:nvPicPr>
          <p:cNvPr id="78" name="Graphic 7" descr="Account resource icon for the AWS Organizations service">
            <a:extLst>
              <a:ext uri="{FF2B5EF4-FFF2-40B4-BE49-F238E27FC236}">
                <a16:creationId xmlns:a16="http://schemas.microsoft.com/office/drawing/2014/main" id="{4A115884-0D1F-70B7-C70E-1ED87E2351B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815022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TextBox 15">
            <a:extLst>
              <a:ext uri="{FF2B5EF4-FFF2-40B4-BE49-F238E27FC236}">
                <a16:creationId xmlns:a16="http://schemas.microsoft.com/office/drawing/2014/main" id="{42179B96-85FA-E0AC-7544-F79029C47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2" y="1851791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prod</a:t>
            </a:r>
          </a:p>
        </p:txBody>
      </p:sp>
      <p:pic>
        <p:nvPicPr>
          <p:cNvPr id="82" name="Graphic 20" descr="AWS Control Tower service icon.">
            <a:extLst>
              <a:ext uri="{FF2B5EF4-FFF2-40B4-BE49-F238E27FC236}">
                <a16:creationId xmlns:a16="http://schemas.microsoft.com/office/drawing/2014/main" id="{0A7C24F6-3D9F-86A1-5B46-AD16FDDA0AD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10498117" y="576676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extBox 18">
            <a:extLst>
              <a:ext uri="{FF2B5EF4-FFF2-40B4-BE49-F238E27FC236}">
                <a16:creationId xmlns:a16="http://schemas.microsoft.com/office/drawing/2014/main" id="{A69BFE05-4A9C-D089-E5A7-316A9843C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4011" y="6239477"/>
            <a:ext cx="121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CA39E7B9-3A45-BCA5-7866-8BF762767366}"/>
              </a:ext>
            </a:extLst>
          </p:cNvPr>
          <p:cNvCxnSpPr>
            <a:stCxn id="14" idx="3"/>
            <a:endCxn id="30" idx="1"/>
          </p:cNvCxnSpPr>
          <p:nvPr/>
        </p:nvCxnSpPr>
        <p:spPr>
          <a:xfrm>
            <a:off x="9619094" y="3422827"/>
            <a:ext cx="554554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4393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F8DF9-0AE9-05B9-9E5E-F8FFB9E36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1233EFE7-A21D-7AFD-2891-291B1BBAF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sp>
        <p:nvSpPr>
          <p:cNvPr id="5" name="TextBox 39">
            <a:extLst>
              <a:ext uri="{FF2B5EF4-FFF2-40B4-BE49-F238E27FC236}">
                <a16:creationId xmlns:a16="http://schemas.microsoft.com/office/drawing/2014/main" id="{CBF7C035-5697-8063-04F9-5AAC867E6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79" y="2838661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</a:p>
        </p:txBody>
      </p:sp>
      <p:pic>
        <p:nvPicPr>
          <p:cNvPr id="6" name="Graphic 7" descr="Amazon API Gateway service icon.">
            <a:extLst>
              <a:ext uri="{FF2B5EF4-FFF2-40B4-BE49-F238E27FC236}">
                <a16:creationId xmlns:a16="http://schemas.microsoft.com/office/drawing/2014/main" id="{BD43F738-6686-8E60-4083-C3F5418C16A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4499214" y="2090210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0A4270AD-F0C9-CAB6-2951-87129C73C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279" y="2855532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API Gateway</a:t>
            </a:r>
          </a:p>
        </p:txBody>
      </p:sp>
      <p:pic>
        <p:nvPicPr>
          <p:cNvPr id="8" name="Graphic 17" descr="Amazon Cognito service icon.">
            <a:extLst>
              <a:ext uri="{FF2B5EF4-FFF2-40B4-BE49-F238E27FC236}">
                <a16:creationId xmlns:a16="http://schemas.microsoft.com/office/drawing/2014/main" id="{CBBFB24D-A509-B106-E61C-0475E81B908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3247641" y="29688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0BAED374-4B88-7108-615C-EE131A74B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593" y="1058883"/>
            <a:ext cx="76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Cognito</a:t>
            </a:r>
          </a:p>
        </p:txBody>
      </p:sp>
      <p:pic>
        <p:nvPicPr>
          <p:cNvPr id="10" name="Graphic 9" descr="Programming language resource icon for the General Icons category.">
            <a:extLst>
              <a:ext uri="{FF2B5EF4-FFF2-40B4-BE49-F238E27FC236}">
                <a16:creationId xmlns:a16="http://schemas.microsoft.com/office/drawing/2014/main" id="{4B4CE611-EF4D-EE29-2B44-1E0A338FDDD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2038606" y="201252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CC5F46-E57E-000D-223B-78F33DDF6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764" y="2838661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alexandra.sh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phic 10" descr="AWS Lambda service icon.">
            <a:extLst>
              <a:ext uri="{FF2B5EF4-FFF2-40B4-BE49-F238E27FC236}">
                <a16:creationId xmlns:a16="http://schemas.microsoft.com/office/drawing/2014/main" id="{30A115E5-1B0E-8D3F-75B5-A258FD567CB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251083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0">
            <a:extLst>
              <a:ext uri="{FF2B5EF4-FFF2-40B4-BE49-F238E27FC236}">
                <a16:creationId xmlns:a16="http://schemas.microsoft.com/office/drawing/2014/main" id="{65D084FE-1CC5-8D69-2238-02812492B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7291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-invoke-agent-stream</a:t>
            </a:r>
          </a:p>
        </p:txBody>
      </p:sp>
      <p:pic>
        <p:nvPicPr>
          <p:cNvPr id="14" name="Graphic 13" descr="Amazon Bedrock AgentCore service icon.">
            <a:extLst>
              <a:ext uri="{FF2B5EF4-FFF2-40B4-BE49-F238E27FC236}">
                <a16:creationId xmlns:a16="http://schemas.microsoft.com/office/drawing/2014/main" id="{EC710B8F-3737-0D3C-0861-20EB9407E9D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8860142" y="3043351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7">
            <a:extLst>
              <a:ext uri="{FF2B5EF4-FFF2-40B4-BE49-F238E27FC236}">
                <a16:creationId xmlns:a16="http://schemas.microsoft.com/office/drawing/2014/main" id="{5318B4B0-1F3D-9E33-D7CC-3BD635F470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7350" y="3790441"/>
            <a:ext cx="14874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Graphic 23" descr="Amazon DynamoDB service icon.">
            <a:extLst>
              <a:ext uri="{FF2B5EF4-FFF2-40B4-BE49-F238E27FC236}">
                <a16:creationId xmlns:a16="http://schemas.microsoft.com/office/drawing/2014/main" id="{33F35E48-375E-C0AF-569C-2B6F57BC31E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3728516" y="570245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2">
            <a:extLst>
              <a:ext uri="{FF2B5EF4-FFF2-40B4-BE49-F238E27FC236}">
                <a16:creationId xmlns:a16="http://schemas.microsoft.com/office/drawing/2014/main" id="{E1D4C0CA-B64B-1821-BE1C-ADDBF869B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804" y="6466045"/>
            <a:ext cx="2279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DynamoDB</a:t>
            </a:r>
          </a:p>
        </p:txBody>
      </p:sp>
      <p:pic>
        <p:nvPicPr>
          <p:cNvPr id="18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AABFE98D-DB19-8D67-FF4D-CF09C5F0270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10520847" y="69280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6F5EE2-45B9-58E6-52EE-3D34CB0997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5149" y="1159374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pic>
        <p:nvPicPr>
          <p:cNvPr id="20" name="Graphic 19" descr="AWS Health Dashboard service icon.">
            <a:extLst>
              <a:ext uri="{FF2B5EF4-FFF2-40B4-BE49-F238E27FC236}">
                <a16:creationId xmlns:a16="http://schemas.microsoft.com/office/drawing/2014/main" id="{94E7FF5B-9E71-5EE7-F4CA-EA11919AA84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0473631" y="320678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6">
            <a:extLst>
              <a:ext uri="{FF2B5EF4-FFF2-40B4-BE49-F238E27FC236}">
                <a16:creationId xmlns:a16="http://schemas.microsoft.com/office/drawing/2014/main" id="{4A67EEA7-6207-AE6B-F5AC-0D5837CC1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5113" y="1572912"/>
            <a:ext cx="10942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6" descr="AWS Organizations service icon.">
            <a:extLst>
              <a:ext uri="{FF2B5EF4-FFF2-40B4-BE49-F238E27FC236}">
                <a16:creationId xmlns:a16="http://schemas.microsoft.com/office/drawing/2014/main" id="{07FAC034-9D01-D7C4-BEA5-3EC01F9DA18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1343624" y="107940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9">
            <a:extLst>
              <a:ext uri="{FF2B5EF4-FFF2-40B4-BE49-F238E27FC236}">
                <a16:creationId xmlns:a16="http://schemas.microsoft.com/office/drawing/2014/main" id="{47DAA4B4-9DA7-4C33-C2BE-AC54B775D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6923" y="3681401"/>
            <a:ext cx="14506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24" name="Graphic 23" descr="IAM Access Analyzer resource icon for the IAM service.">
            <a:extLst>
              <a:ext uri="{FF2B5EF4-FFF2-40B4-BE49-F238E27FC236}">
                <a16:creationId xmlns:a16="http://schemas.microsoft.com/office/drawing/2014/main" id="{857B922F-CEB4-60BB-FFCE-0B1407278A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477452" y="1724133"/>
            <a:ext cx="457200" cy="457200"/>
          </a:xfrm>
          <a:prstGeom prst="rect">
            <a:avLst/>
          </a:prstGeom>
        </p:spPr>
      </p:pic>
      <p:sp>
        <p:nvSpPr>
          <p:cNvPr id="25" name="TextBox 30">
            <a:extLst>
              <a:ext uri="{FF2B5EF4-FFF2-40B4-BE49-F238E27FC236}">
                <a16:creationId xmlns:a16="http://schemas.microsoft.com/office/drawing/2014/main" id="{FEB7BD09-A0A9-50B6-D3F2-E63B24E58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8896" y="2189723"/>
            <a:ext cx="105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 Access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Analyzer</a:t>
            </a:r>
          </a:p>
        </p:txBody>
      </p:sp>
      <p:pic>
        <p:nvPicPr>
          <p:cNvPr id="26" name="Picture 25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9239AD5A-0A36-7941-4DD0-4A2F6FE5AD09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91546" y="2466674"/>
            <a:ext cx="455371" cy="457200"/>
          </a:xfrm>
          <a:prstGeom prst="rect">
            <a:avLst/>
          </a:prstGeom>
        </p:spPr>
      </p:pic>
      <p:sp>
        <p:nvSpPr>
          <p:cNvPr id="27" name="TextBox 9">
            <a:extLst>
              <a:ext uri="{FF2B5EF4-FFF2-40B4-BE49-F238E27FC236}">
                <a16:creationId xmlns:a16="http://schemas.microsoft.com/office/drawing/2014/main" id="{7E6830E2-CF6B-732B-1090-8D03C5AED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1836" y="292387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pic>
        <p:nvPicPr>
          <p:cNvPr id="28" name="Graphic 19" descr="Amazon GuardDuty service icon.">
            <a:extLst>
              <a:ext uri="{FF2B5EF4-FFF2-40B4-BE49-F238E27FC236}">
                <a16:creationId xmlns:a16="http://schemas.microsoft.com/office/drawing/2014/main" id="{557B3057-468E-A8E0-E145-0AB9C63ADFF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1260011" y="388259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12">
            <a:extLst>
              <a:ext uri="{FF2B5EF4-FFF2-40B4-BE49-F238E27FC236}">
                <a16:creationId xmlns:a16="http://schemas.microsoft.com/office/drawing/2014/main" id="{48A9FB04-C94B-892E-4B17-74E86E386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6122" y="4352022"/>
            <a:ext cx="10885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E804EA4-8696-7B82-D378-1BEFA0CFDC1D}"/>
              </a:ext>
            </a:extLst>
          </p:cNvPr>
          <p:cNvSpPr/>
          <p:nvPr/>
        </p:nvSpPr>
        <p:spPr>
          <a:xfrm>
            <a:off x="10173648" y="251029"/>
            <a:ext cx="1758127" cy="63435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43374FA-B082-0F2F-D0D0-E8616F0A68EA}"/>
              </a:ext>
            </a:extLst>
          </p:cNvPr>
          <p:cNvSpPr txBox="1"/>
          <p:nvPr/>
        </p:nvSpPr>
        <p:spPr>
          <a:xfrm>
            <a:off x="10257544" y="255429"/>
            <a:ext cx="1674230" cy="283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sources</a:t>
            </a:r>
          </a:p>
        </p:txBody>
      </p:sp>
      <p:pic>
        <p:nvPicPr>
          <p:cNvPr id="32" name="Graphic 10" descr="AWS Lambda service icon.">
            <a:extLst>
              <a:ext uri="{FF2B5EF4-FFF2-40B4-BE49-F238E27FC236}">
                <a16:creationId xmlns:a16="http://schemas.microsoft.com/office/drawing/2014/main" id="{E3174DCF-04F4-CBD9-4F02-801699CD175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99179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Graphic 10" descr="AWS Lambda service icon.">
            <a:extLst>
              <a:ext uri="{FF2B5EF4-FFF2-40B4-BE49-F238E27FC236}">
                <a16:creationId xmlns:a16="http://schemas.microsoft.com/office/drawing/2014/main" id="{86F5D735-59FA-8E77-041A-AA740AAEA56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3732515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Graphic 10" descr="AWS Lambda service icon.">
            <a:extLst>
              <a:ext uri="{FF2B5EF4-FFF2-40B4-BE49-F238E27FC236}">
                <a16:creationId xmlns:a16="http://schemas.microsoft.com/office/drawing/2014/main" id="{58B60F1A-E006-A7E2-EE7F-9100A8796C6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547440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Graphic 10" descr="AWS Lambda service icon.">
            <a:extLst>
              <a:ext uri="{FF2B5EF4-FFF2-40B4-BE49-F238E27FC236}">
                <a16:creationId xmlns:a16="http://schemas.microsoft.com/office/drawing/2014/main" id="{A9DCBADF-F76B-BC97-EFE6-9AE1483F246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721773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20">
            <a:extLst>
              <a:ext uri="{FF2B5EF4-FFF2-40B4-BE49-F238E27FC236}">
                <a16:creationId xmlns:a16="http://schemas.microsoft.com/office/drawing/2014/main" id="{2EFF7681-B5A1-10BB-65CE-AD6BBCA52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933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-list-conversations</a:t>
            </a:r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7F5D89DE-F44F-6595-538B-56AC26BD2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816" y="490591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-delete-conversation</a:t>
            </a:r>
          </a:p>
        </p:txBody>
      </p:sp>
      <p:sp>
        <p:nvSpPr>
          <p:cNvPr id="38" name="TextBox 20">
            <a:extLst>
              <a:ext uri="{FF2B5EF4-FFF2-40B4-BE49-F238E27FC236}">
                <a16:creationId xmlns:a16="http://schemas.microsoft.com/office/drawing/2014/main" id="{6B3F04BF-1C9F-AC9E-4A9C-BD6ACA6AE0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604" y="4921307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-health-check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DCADE13E-3EDD-AB55-EF6F-6775AF0AF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0637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-list-services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1F4E625-9CC7-F7D0-F21B-293E507EFB1E}"/>
              </a:ext>
            </a:extLst>
          </p:cNvPr>
          <p:cNvCxnSpPr>
            <a:cxnSpLocks/>
          </p:cNvCxnSpPr>
          <p:nvPr/>
        </p:nvCxnSpPr>
        <p:spPr>
          <a:xfrm>
            <a:off x="627384" y="3477264"/>
            <a:ext cx="696011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F3B7D01B-5230-55E7-F691-19A2EFBB672F}"/>
              </a:ext>
            </a:extLst>
          </p:cNvPr>
          <p:cNvSpPr txBox="1"/>
          <p:nvPr/>
        </p:nvSpPr>
        <p:spPr>
          <a:xfrm>
            <a:off x="14075" y="3742441"/>
            <a:ext cx="1226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/services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485B132-1D15-DD89-3AF4-C50396F781DE}"/>
              </a:ext>
            </a:extLst>
          </p:cNvPr>
          <p:cNvSpPr txBox="1"/>
          <p:nvPr/>
        </p:nvSpPr>
        <p:spPr>
          <a:xfrm>
            <a:off x="1568083" y="3744459"/>
            <a:ext cx="16273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/conversations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5FBEAEC-C379-2B17-90A3-1D497BFB3948}"/>
              </a:ext>
            </a:extLst>
          </p:cNvPr>
          <p:cNvSpPr txBox="1"/>
          <p:nvPr/>
        </p:nvSpPr>
        <p:spPr>
          <a:xfrm>
            <a:off x="3318249" y="3760481"/>
            <a:ext cx="15472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DELETE /conv/{id}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0C616BF-1151-B409-05F0-79D178557EE3}"/>
              </a:ext>
            </a:extLst>
          </p:cNvPr>
          <p:cNvSpPr txBox="1"/>
          <p:nvPr/>
        </p:nvSpPr>
        <p:spPr>
          <a:xfrm>
            <a:off x="5400457" y="3756302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POST /ask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F6319F6-34E2-2495-D764-C13EDEA58095}"/>
              </a:ext>
            </a:extLst>
          </p:cNvPr>
          <p:cNvSpPr txBox="1"/>
          <p:nvPr/>
        </p:nvSpPr>
        <p:spPr>
          <a:xfrm>
            <a:off x="7069062" y="3753146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/health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9CCCB9B-911D-16A4-3660-767B54EC077B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62738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DD62B88-341C-A5AD-4A45-080497CC9F34}"/>
              </a:ext>
            </a:extLst>
          </p:cNvPr>
          <p:cNvCxnSpPr>
            <a:cxnSpLocks/>
          </p:cNvCxnSpPr>
          <p:nvPr/>
        </p:nvCxnSpPr>
        <p:spPr>
          <a:xfrm>
            <a:off x="238091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F766F31-CCC0-2F0D-E4D3-9132D511A773}"/>
              </a:ext>
            </a:extLst>
          </p:cNvPr>
          <p:cNvCxnSpPr>
            <a:cxnSpLocks/>
          </p:cNvCxnSpPr>
          <p:nvPr/>
        </p:nvCxnSpPr>
        <p:spPr>
          <a:xfrm>
            <a:off x="4109516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FDC353C-B305-7A04-E083-73E8A908FF7D}"/>
              </a:ext>
            </a:extLst>
          </p:cNvPr>
          <p:cNvCxnSpPr>
            <a:cxnSpLocks/>
          </p:cNvCxnSpPr>
          <p:nvPr/>
        </p:nvCxnSpPr>
        <p:spPr>
          <a:xfrm>
            <a:off x="585694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CE1BF11-FD15-058D-D5D2-8514FDAE8710}"/>
              </a:ext>
            </a:extLst>
          </p:cNvPr>
          <p:cNvCxnSpPr>
            <a:cxnSpLocks/>
          </p:cNvCxnSpPr>
          <p:nvPr/>
        </p:nvCxnSpPr>
        <p:spPr>
          <a:xfrm>
            <a:off x="7584623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 descr="Left pointing horizontal arrow. ">
            <a:extLst>
              <a:ext uri="{FF2B5EF4-FFF2-40B4-BE49-F238E27FC236}">
                <a16:creationId xmlns:a16="http://schemas.microsoft.com/office/drawing/2014/main" id="{CC554E27-7DE0-DCF3-A0CE-FDEC7E10F8B0}"/>
              </a:ext>
            </a:extLst>
          </p:cNvPr>
          <p:cNvCxnSpPr>
            <a:cxnSpLocks/>
          </p:cNvCxnSpPr>
          <p:nvPr/>
        </p:nvCxnSpPr>
        <p:spPr>
          <a:xfrm flipH="1" flipV="1">
            <a:off x="5853465" y="3982649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 descr="Left pointing horizontal arrow. ">
            <a:extLst>
              <a:ext uri="{FF2B5EF4-FFF2-40B4-BE49-F238E27FC236}">
                <a16:creationId xmlns:a16="http://schemas.microsoft.com/office/drawing/2014/main" id="{16204F39-055B-CBF2-2BDE-3C772DE48FCD}"/>
              </a:ext>
            </a:extLst>
          </p:cNvPr>
          <p:cNvCxnSpPr>
            <a:cxnSpLocks/>
          </p:cNvCxnSpPr>
          <p:nvPr/>
        </p:nvCxnSpPr>
        <p:spPr>
          <a:xfrm flipH="1" flipV="1">
            <a:off x="7582067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 descr="Left pointing horizontal arrow. ">
            <a:extLst>
              <a:ext uri="{FF2B5EF4-FFF2-40B4-BE49-F238E27FC236}">
                <a16:creationId xmlns:a16="http://schemas.microsoft.com/office/drawing/2014/main" id="{61C4EF07-200F-F61D-0A98-98B24A4E35B1}"/>
              </a:ext>
            </a:extLst>
          </p:cNvPr>
          <p:cNvCxnSpPr>
            <a:cxnSpLocks/>
          </p:cNvCxnSpPr>
          <p:nvPr/>
        </p:nvCxnSpPr>
        <p:spPr>
          <a:xfrm flipH="1" flipV="1">
            <a:off x="4102149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 descr="Left pointing horizontal arrow. ">
            <a:extLst>
              <a:ext uri="{FF2B5EF4-FFF2-40B4-BE49-F238E27FC236}">
                <a16:creationId xmlns:a16="http://schemas.microsoft.com/office/drawing/2014/main" id="{E7BEF27A-75A6-3A0A-ABB3-98B5043657FD}"/>
              </a:ext>
            </a:extLst>
          </p:cNvPr>
          <p:cNvCxnSpPr>
            <a:cxnSpLocks/>
          </p:cNvCxnSpPr>
          <p:nvPr/>
        </p:nvCxnSpPr>
        <p:spPr>
          <a:xfrm flipH="1" flipV="1">
            <a:off x="2378282" y="3981907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 descr="Left pointing horizontal arrow. ">
            <a:extLst>
              <a:ext uri="{FF2B5EF4-FFF2-40B4-BE49-F238E27FC236}">
                <a16:creationId xmlns:a16="http://schemas.microsoft.com/office/drawing/2014/main" id="{53F6C005-1931-66BE-F85D-AC19A2C586F7}"/>
              </a:ext>
            </a:extLst>
          </p:cNvPr>
          <p:cNvCxnSpPr>
            <a:cxnSpLocks/>
          </p:cNvCxnSpPr>
          <p:nvPr/>
        </p:nvCxnSpPr>
        <p:spPr>
          <a:xfrm flipH="1" flipV="1">
            <a:off x="622204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CF9CD04-6621-68A8-4425-E9747C5D443B}"/>
              </a:ext>
            </a:extLst>
          </p:cNvPr>
          <p:cNvCxnSpPr>
            <a:cxnSpLocks/>
            <a:stCxn id="37" idx="2"/>
            <a:endCxn id="16" idx="0"/>
          </p:cNvCxnSpPr>
          <p:nvPr/>
        </p:nvCxnSpPr>
        <p:spPr>
          <a:xfrm flipH="1">
            <a:off x="4109516" y="5182910"/>
            <a:ext cx="2475" cy="519548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51AC4312-8BD2-575D-1D72-DF88026AC5AD}"/>
              </a:ext>
            </a:extLst>
          </p:cNvPr>
          <p:cNvCxnSpPr>
            <a:cxnSpLocks/>
            <a:stCxn id="8" idx="3"/>
            <a:endCxn id="6" idx="0"/>
          </p:cNvCxnSpPr>
          <p:nvPr/>
        </p:nvCxnSpPr>
        <p:spPr>
          <a:xfrm>
            <a:off x="4009641" y="677883"/>
            <a:ext cx="869049" cy="1412327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>
            <a:extLst>
              <a:ext uri="{FF2B5EF4-FFF2-40B4-BE49-F238E27FC236}">
                <a16:creationId xmlns:a16="http://schemas.microsoft.com/office/drawing/2014/main" id="{AC13D229-E6C8-1933-5371-9C1F40D5FC03}"/>
              </a:ext>
            </a:extLst>
          </p:cNvPr>
          <p:cNvCxnSpPr>
            <a:cxnSpLocks/>
            <a:endCxn id="8" idx="1"/>
          </p:cNvCxnSpPr>
          <p:nvPr/>
        </p:nvCxnSpPr>
        <p:spPr>
          <a:xfrm rot="5400000" flipH="1" flipV="1">
            <a:off x="2214309" y="977607"/>
            <a:ext cx="1333056" cy="7336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BCB8A3E7-07EE-36B9-92FA-05158E80318F}"/>
              </a:ext>
            </a:extLst>
          </p:cNvPr>
          <p:cNvCxnSpPr>
            <a:cxnSpLocks/>
            <a:stCxn id="36" idx="2"/>
            <a:endCxn id="16" idx="1"/>
          </p:cNvCxnSpPr>
          <p:nvPr/>
        </p:nvCxnSpPr>
        <p:spPr>
          <a:xfrm rot="16200000" flipH="1">
            <a:off x="2616387" y="4971329"/>
            <a:ext cx="892850" cy="13314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9468C97E-F671-7EB4-375A-64962D433AFD}"/>
              </a:ext>
            </a:extLst>
          </p:cNvPr>
          <p:cNvCxnSpPr>
            <a:cxnSpLocks/>
          </p:cNvCxnSpPr>
          <p:nvPr/>
        </p:nvCxnSpPr>
        <p:spPr>
          <a:xfrm flipV="1">
            <a:off x="5627822" y="5172440"/>
            <a:ext cx="0" cy="91101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C3F14935-F069-9F6D-6129-BB2B1FE8E1AA}"/>
              </a:ext>
            </a:extLst>
          </p:cNvPr>
          <p:cNvCxnSpPr>
            <a:cxnSpLocks/>
            <a:endCxn id="16" idx="3"/>
          </p:cNvCxnSpPr>
          <p:nvPr/>
        </p:nvCxnSpPr>
        <p:spPr>
          <a:xfrm flipH="1">
            <a:off x="4490516" y="6083458"/>
            <a:ext cx="1130066" cy="0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3D7E2C36-39F7-5742-A3CA-EA2B307FE96E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4877854" y="3132531"/>
            <a:ext cx="0" cy="341512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9C4CADC1-A5BB-2BFB-C220-2C5B720A332B}"/>
              </a:ext>
            </a:extLst>
          </p:cNvPr>
          <p:cNvCxnSpPr>
            <a:cxnSpLocks/>
          </p:cNvCxnSpPr>
          <p:nvPr/>
        </p:nvCxnSpPr>
        <p:spPr>
          <a:xfrm flipV="1">
            <a:off x="6011904" y="5182910"/>
            <a:ext cx="0" cy="90054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8FCDC24A-032A-B431-846A-5F112154BF1A}"/>
              </a:ext>
            </a:extLst>
          </p:cNvPr>
          <p:cNvCxnSpPr>
            <a:cxnSpLocks/>
            <a:stCxn id="35" idx="3"/>
            <a:endCxn id="14" idx="1"/>
          </p:cNvCxnSpPr>
          <p:nvPr/>
        </p:nvCxnSpPr>
        <p:spPr>
          <a:xfrm flipV="1">
            <a:off x="7976691" y="3422827"/>
            <a:ext cx="883451" cy="111130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58719790-A00E-23C0-1629-389AFA83E2A3}"/>
              </a:ext>
            </a:extLst>
          </p:cNvPr>
          <p:cNvCxnSpPr>
            <a:cxnSpLocks/>
            <a:endCxn id="15" idx="2"/>
          </p:cNvCxnSpPr>
          <p:nvPr/>
        </p:nvCxnSpPr>
        <p:spPr>
          <a:xfrm flipV="1">
            <a:off x="6004663" y="4067440"/>
            <a:ext cx="3276431" cy="2016018"/>
          </a:xfrm>
          <a:prstGeom prst="bent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>
            <a:extLst>
              <a:ext uri="{FF2B5EF4-FFF2-40B4-BE49-F238E27FC236}">
                <a16:creationId xmlns:a16="http://schemas.microsoft.com/office/drawing/2014/main" id="{6414D647-6DF8-25F1-8EB7-52F6C5AF0C5D}"/>
              </a:ext>
            </a:extLst>
          </p:cNvPr>
          <p:cNvCxnSpPr>
            <a:cxnSpLocks/>
            <a:stCxn id="10" idx="3"/>
            <a:endCxn id="6" idx="1"/>
          </p:cNvCxnSpPr>
          <p:nvPr/>
        </p:nvCxnSpPr>
        <p:spPr>
          <a:xfrm flipV="1">
            <a:off x="2953006" y="2469686"/>
            <a:ext cx="1546208" cy="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DC8854CA-98BB-852C-7B61-C6FC2A0208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418" y="5837899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Sigv4 auth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B51D387-B026-68E1-19A8-4482FA499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125" y="1992301"/>
            <a:ext cx="1645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 header with</a:t>
            </a:r>
          </a:p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jwt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token</a:t>
            </a:r>
          </a:p>
        </p:txBody>
      </p:sp>
      <p:pic>
        <p:nvPicPr>
          <p:cNvPr id="70" name="Graphic 6" descr="Amazon Macie service icon.">
            <a:extLst>
              <a:ext uri="{FF2B5EF4-FFF2-40B4-BE49-F238E27FC236}">
                <a16:creationId xmlns:a16="http://schemas.microsoft.com/office/drawing/2014/main" id="{956DD4AC-D7BF-AC20-6590-E32BD31B6C7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0465581" y="458664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Box 9">
            <a:extLst>
              <a:ext uri="{FF2B5EF4-FFF2-40B4-BE49-F238E27FC236}">
                <a16:creationId xmlns:a16="http://schemas.microsoft.com/office/drawing/2014/main" id="{6F226F17-EBEE-8083-BB7E-B67071800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9468" y="5054124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72" name="Graphic 21" descr="Amazon Inspector service icon.">
            <a:extLst>
              <a:ext uri="{FF2B5EF4-FFF2-40B4-BE49-F238E27FC236}">
                <a16:creationId xmlns:a16="http://schemas.microsoft.com/office/drawing/2014/main" id="{7725A128-487A-E17A-EF7D-916AE9EDAC2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11250261" y="527149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Box 15">
            <a:extLst>
              <a:ext uri="{FF2B5EF4-FFF2-40B4-BE49-F238E27FC236}">
                <a16:creationId xmlns:a16="http://schemas.microsoft.com/office/drawing/2014/main" id="{4E66126F-8BFE-0C89-2776-389A4AD89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6367" y="5749163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pic>
        <p:nvPicPr>
          <p:cNvPr id="2" name="Graphic 6" descr="AWS Organizations service icon.">
            <a:extLst>
              <a:ext uri="{FF2B5EF4-FFF2-40B4-BE49-F238E27FC236}">
                <a16:creationId xmlns:a16="http://schemas.microsoft.com/office/drawing/2014/main" id="{D0E0570C-FEE4-80C0-2EB4-CE03B345A99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7265162" y="317342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9">
            <a:extLst>
              <a:ext uri="{FF2B5EF4-FFF2-40B4-BE49-F238E27FC236}">
                <a16:creationId xmlns:a16="http://schemas.microsoft.com/office/drawing/2014/main" id="{DB4856DE-0A5A-6E12-7780-855DBF5391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0640" y="774542"/>
            <a:ext cx="2243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AWS Organizations</a:t>
            </a:r>
          </a:p>
        </p:txBody>
      </p:sp>
      <p:pic>
        <p:nvPicPr>
          <p:cNvPr id="74" name="Graphic 7" descr="Account resource icon for the AWS Organizations service">
            <a:extLst>
              <a:ext uri="{FF2B5EF4-FFF2-40B4-BE49-F238E27FC236}">
                <a16:creationId xmlns:a16="http://schemas.microsoft.com/office/drawing/2014/main" id="{7DF83E15-D294-92EB-CEE3-D6B2FDE550B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638009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TextBox 15">
            <a:extLst>
              <a:ext uri="{FF2B5EF4-FFF2-40B4-BE49-F238E27FC236}">
                <a16:creationId xmlns:a16="http://schemas.microsoft.com/office/drawing/2014/main" id="{240B83FC-8332-1FF5-70DA-82FF1862B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7341" y="1851792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main</a:t>
            </a:r>
          </a:p>
        </p:txBody>
      </p:sp>
      <p:pic>
        <p:nvPicPr>
          <p:cNvPr id="76" name="Graphic 7" descr="Account resource icon for the AWS Organizations service">
            <a:extLst>
              <a:ext uri="{FF2B5EF4-FFF2-40B4-BE49-F238E27FC236}">
                <a16:creationId xmlns:a16="http://schemas.microsoft.com/office/drawing/2014/main" id="{8E394A14-EAB1-08F9-0ED1-1A4269AABAA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7265162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TextBox 15">
            <a:extLst>
              <a:ext uri="{FF2B5EF4-FFF2-40B4-BE49-F238E27FC236}">
                <a16:creationId xmlns:a16="http://schemas.microsoft.com/office/drawing/2014/main" id="{6BFD0684-6800-50F3-D674-C26011ECB6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6698" y="1851790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dev</a:t>
            </a:r>
          </a:p>
        </p:txBody>
      </p:sp>
      <p:pic>
        <p:nvPicPr>
          <p:cNvPr id="78" name="Graphic 7" descr="Account resource icon for the AWS Organizations service">
            <a:extLst>
              <a:ext uri="{FF2B5EF4-FFF2-40B4-BE49-F238E27FC236}">
                <a16:creationId xmlns:a16="http://schemas.microsoft.com/office/drawing/2014/main" id="{5C22E0FA-B268-155D-94CF-59FE27C6AD0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815022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TextBox 15">
            <a:extLst>
              <a:ext uri="{FF2B5EF4-FFF2-40B4-BE49-F238E27FC236}">
                <a16:creationId xmlns:a16="http://schemas.microsoft.com/office/drawing/2014/main" id="{7DA8F42A-A458-1A67-F27B-8E7848504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2" y="1851791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prod</a:t>
            </a:r>
          </a:p>
        </p:txBody>
      </p:sp>
      <p:pic>
        <p:nvPicPr>
          <p:cNvPr id="82" name="Graphic 20" descr="AWS Control Tower service icon.">
            <a:extLst>
              <a:ext uri="{FF2B5EF4-FFF2-40B4-BE49-F238E27FC236}">
                <a16:creationId xmlns:a16="http://schemas.microsoft.com/office/drawing/2014/main" id="{175796AD-F69E-7CFD-7478-A2F89DA019A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10498117" y="576676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extBox 18">
            <a:extLst>
              <a:ext uri="{FF2B5EF4-FFF2-40B4-BE49-F238E27FC236}">
                <a16:creationId xmlns:a16="http://schemas.microsoft.com/office/drawing/2014/main" id="{E17AEE04-D731-6AEE-F835-121B805447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4011" y="6239477"/>
            <a:ext cx="121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12FA9F97-B5D4-C141-6F41-79DEC5F4DCB7}"/>
              </a:ext>
            </a:extLst>
          </p:cNvPr>
          <p:cNvCxnSpPr>
            <a:stCxn id="14" idx="3"/>
            <a:endCxn id="30" idx="1"/>
          </p:cNvCxnSpPr>
          <p:nvPr/>
        </p:nvCxnSpPr>
        <p:spPr>
          <a:xfrm>
            <a:off x="9619094" y="3422827"/>
            <a:ext cx="554554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5" name="Graphic 22" descr="User resource icon for the General Icons category.">
            <a:extLst>
              <a:ext uri="{FF2B5EF4-FFF2-40B4-BE49-F238E27FC236}">
                <a16:creationId xmlns:a16="http://schemas.microsoft.com/office/drawing/2014/main" id="{B200CD55-6AD8-9696-B189-04E0F097627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1051678" y="2076662"/>
            <a:ext cx="758952" cy="7589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3775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A1F74-581E-F5A8-E124-D85C8D0B5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9FBA8785-D340-DB34-D2DA-76B21AA81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sp>
        <p:nvSpPr>
          <p:cNvPr id="5" name="TextBox 39">
            <a:extLst>
              <a:ext uri="{FF2B5EF4-FFF2-40B4-BE49-F238E27FC236}">
                <a16:creationId xmlns:a16="http://schemas.microsoft.com/office/drawing/2014/main" id="{CE95A0AE-4F96-05F8-7F21-46E92B1AC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79" y="2838661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</a:p>
        </p:txBody>
      </p:sp>
      <p:pic>
        <p:nvPicPr>
          <p:cNvPr id="6" name="Graphic 7" descr="Amazon API Gateway service icon.">
            <a:extLst>
              <a:ext uri="{FF2B5EF4-FFF2-40B4-BE49-F238E27FC236}">
                <a16:creationId xmlns:a16="http://schemas.microsoft.com/office/drawing/2014/main" id="{09AFC4A3-E923-624D-B313-A943414670E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4499214" y="2090210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A1F0A5ED-CFB3-18FC-3CD6-60EB18517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279" y="2855532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API Gateway</a:t>
            </a:r>
          </a:p>
        </p:txBody>
      </p:sp>
      <p:pic>
        <p:nvPicPr>
          <p:cNvPr id="8" name="Graphic 17" descr="Amazon Cognito service icon.">
            <a:extLst>
              <a:ext uri="{FF2B5EF4-FFF2-40B4-BE49-F238E27FC236}">
                <a16:creationId xmlns:a16="http://schemas.microsoft.com/office/drawing/2014/main" id="{D45FD0B2-1F15-1891-CD3D-F344CD9BADE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3247641" y="29688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9B533D28-E904-6C27-C44A-283346D45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593" y="1058883"/>
            <a:ext cx="76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Cognito</a:t>
            </a:r>
          </a:p>
        </p:txBody>
      </p:sp>
      <p:pic>
        <p:nvPicPr>
          <p:cNvPr id="10" name="Graphic 9" descr="Programming language resource icon for the General Icons category.">
            <a:extLst>
              <a:ext uri="{FF2B5EF4-FFF2-40B4-BE49-F238E27FC236}">
                <a16:creationId xmlns:a16="http://schemas.microsoft.com/office/drawing/2014/main" id="{57E04AEE-C17F-CE4B-2D78-5DC4BEB6C14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2038606" y="201252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75CBD54-521B-BA06-3B04-6D87F9045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764" y="2838661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alexandra.sh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phic 10" descr="AWS Lambda service icon.">
            <a:extLst>
              <a:ext uri="{FF2B5EF4-FFF2-40B4-BE49-F238E27FC236}">
                <a16:creationId xmlns:a16="http://schemas.microsoft.com/office/drawing/2014/main" id="{B1D21E0B-E3DD-8C96-118B-740BBF20BE8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251083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0">
            <a:extLst>
              <a:ext uri="{FF2B5EF4-FFF2-40B4-BE49-F238E27FC236}">
                <a16:creationId xmlns:a16="http://schemas.microsoft.com/office/drawing/2014/main" id="{F627E1BD-AAB0-5AF1-1BB2-42867165D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7291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-invoke-agent-stream</a:t>
            </a:r>
          </a:p>
        </p:txBody>
      </p:sp>
      <p:pic>
        <p:nvPicPr>
          <p:cNvPr id="14" name="Graphic 13" descr="Amazon Bedrock AgentCore service icon.">
            <a:extLst>
              <a:ext uri="{FF2B5EF4-FFF2-40B4-BE49-F238E27FC236}">
                <a16:creationId xmlns:a16="http://schemas.microsoft.com/office/drawing/2014/main" id="{CDCF64EC-B871-E2D5-E37A-A128DEC1B52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8860142" y="3043351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7">
            <a:extLst>
              <a:ext uri="{FF2B5EF4-FFF2-40B4-BE49-F238E27FC236}">
                <a16:creationId xmlns:a16="http://schemas.microsoft.com/office/drawing/2014/main" id="{580902A4-E4FB-171C-6252-D77961B8B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7350" y="3790441"/>
            <a:ext cx="14874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Graphic 23" descr="Amazon DynamoDB service icon.">
            <a:extLst>
              <a:ext uri="{FF2B5EF4-FFF2-40B4-BE49-F238E27FC236}">
                <a16:creationId xmlns:a16="http://schemas.microsoft.com/office/drawing/2014/main" id="{42A26279-9BC9-51E0-C6EC-32C36EAD12E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3728516" y="570245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2">
            <a:extLst>
              <a:ext uri="{FF2B5EF4-FFF2-40B4-BE49-F238E27FC236}">
                <a16:creationId xmlns:a16="http://schemas.microsoft.com/office/drawing/2014/main" id="{48E3C9BA-5596-73C4-5120-24F8243497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804" y="6466045"/>
            <a:ext cx="2279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DynamoDB</a:t>
            </a:r>
          </a:p>
        </p:txBody>
      </p:sp>
      <p:pic>
        <p:nvPicPr>
          <p:cNvPr id="18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D7538704-7384-945C-E24E-271DC0079B1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10520847" y="69280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D10584ED-16DB-1ACD-E3E1-5EF61FB10A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5149" y="1159374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pic>
        <p:nvPicPr>
          <p:cNvPr id="20" name="Graphic 19" descr="AWS Health Dashboard service icon.">
            <a:extLst>
              <a:ext uri="{FF2B5EF4-FFF2-40B4-BE49-F238E27FC236}">
                <a16:creationId xmlns:a16="http://schemas.microsoft.com/office/drawing/2014/main" id="{989363CA-D843-929A-8BB7-53EE51B7C38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0473631" y="320678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6">
            <a:extLst>
              <a:ext uri="{FF2B5EF4-FFF2-40B4-BE49-F238E27FC236}">
                <a16:creationId xmlns:a16="http://schemas.microsoft.com/office/drawing/2014/main" id="{24BA045A-36F4-DE55-F4AB-0480A2082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5113" y="1572912"/>
            <a:ext cx="10942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6" descr="AWS Organizations service icon.">
            <a:extLst>
              <a:ext uri="{FF2B5EF4-FFF2-40B4-BE49-F238E27FC236}">
                <a16:creationId xmlns:a16="http://schemas.microsoft.com/office/drawing/2014/main" id="{A677BC85-0DE6-86FC-AD24-16A3EAB61F0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1343624" y="107940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9">
            <a:extLst>
              <a:ext uri="{FF2B5EF4-FFF2-40B4-BE49-F238E27FC236}">
                <a16:creationId xmlns:a16="http://schemas.microsoft.com/office/drawing/2014/main" id="{04D0BEF6-316D-168B-8077-027E327E2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6923" y="3681401"/>
            <a:ext cx="14506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24" name="Graphic 23" descr="IAM Access Analyzer resource icon for the IAM service.">
            <a:extLst>
              <a:ext uri="{FF2B5EF4-FFF2-40B4-BE49-F238E27FC236}">
                <a16:creationId xmlns:a16="http://schemas.microsoft.com/office/drawing/2014/main" id="{D9F1AF86-C829-F0F5-2338-8BA7E556F1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477452" y="1724133"/>
            <a:ext cx="457200" cy="457200"/>
          </a:xfrm>
          <a:prstGeom prst="rect">
            <a:avLst/>
          </a:prstGeom>
        </p:spPr>
      </p:pic>
      <p:sp>
        <p:nvSpPr>
          <p:cNvPr id="25" name="TextBox 30">
            <a:extLst>
              <a:ext uri="{FF2B5EF4-FFF2-40B4-BE49-F238E27FC236}">
                <a16:creationId xmlns:a16="http://schemas.microsoft.com/office/drawing/2014/main" id="{6E3D58A4-C15B-91D6-1A01-FDC37A7B8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8896" y="2189723"/>
            <a:ext cx="105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 Access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Analyzer</a:t>
            </a:r>
          </a:p>
        </p:txBody>
      </p:sp>
      <p:pic>
        <p:nvPicPr>
          <p:cNvPr id="26" name="Picture 25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2E524A2A-C178-7CD7-68BF-ADA771020BF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91546" y="2466674"/>
            <a:ext cx="455371" cy="457200"/>
          </a:xfrm>
          <a:prstGeom prst="rect">
            <a:avLst/>
          </a:prstGeom>
        </p:spPr>
      </p:pic>
      <p:sp>
        <p:nvSpPr>
          <p:cNvPr id="27" name="TextBox 9">
            <a:extLst>
              <a:ext uri="{FF2B5EF4-FFF2-40B4-BE49-F238E27FC236}">
                <a16:creationId xmlns:a16="http://schemas.microsoft.com/office/drawing/2014/main" id="{28271C3C-B57E-D69E-0FE8-CE06F65DBA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1836" y="292387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pic>
        <p:nvPicPr>
          <p:cNvPr id="28" name="Graphic 19" descr="Amazon GuardDuty service icon.">
            <a:extLst>
              <a:ext uri="{FF2B5EF4-FFF2-40B4-BE49-F238E27FC236}">
                <a16:creationId xmlns:a16="http://schemas.microsoft.com/office/drawing/2014/main" id="{208AE383-D5F2-A278-AED3-19997D0477B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1260011" y="388259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12">
            <a:extLst>
              <a:ext uri="{FF2B5EF4-FFF2-40B4-BE49-F238E27FC236}">
                <a16:creationId xmlns:a16="http://schemas.microsoft.com/office/drawing/2014/main" id="{D8129C80-4016-9AF5-6DFE-AC6CBAB92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6122" y="4352022"/>
            <a:ext cx="10885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CF35A81-7E13-3752-1352-99D7B42D9A21}"/>
              </a:ext>
            </a:extLst>
          </p:cNvPr>
          <p:cNvSpPr/>
          <p:nvPr/>
        </p:nvSpPr>
        <p:spPr>
          <a:xfrm>
            <a:off x="10173648" y="251029"/>
            <a:ext cx="1758127" cy="63435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EFB346C-02DA-68D2-9731-95F3E2472124}"/>
              </a:ext>
            </a:extLst>
          </p:cNvPr>
          <p:cNvSpPr txBox="1"/>
          <p:nvPr/>
        </p:nvSpPr>
        <p:spPr>
          <a:xfrm>
            <a:off x="10257544" y="255429"/>
            <a:ext cx="1674230" cy="283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sources</a:t>
            </a:r>
          </a:p>
        </p:txBody>
      </p:sp>
      <p:pic>
        <p:nvPicPr>
          <p:cNvPr id="32" name="Graphic 10" descr="AWS Lambda service icon.">
            <a:extLst>
              <a:ext uri="{FF2B5EF4-FFF2-40B4-BE49-F238E27FC236}">
                <a16:creationId xmlns:a16="http://schemas.microsoft.com/office/drawing/2014/main" id="{6B8DEFC7-7788-B1AC-6EB1-3DBF7C08283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99179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Graphic 10" descr="AWS Lambda service icon.">
            <a:extLst>
              <a:ext uri="{FF2B5EF4-FFF2-40B4-BE49-F238E27FC236}">
                <a16:creationId xmlns:a16="http://schemas.microsoft.com/office/drawing/2014/main" id="{82B5A083-1D64-6544-6C56-43743155838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3732515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Graphic 10" descr="AWS Lambda service icon.">
            <a:extLst>
              <a:ext uri="{FF2B5EF4-FFF2-40B4-BE49-F238E27FC236}">
                <a16:creationId xmlns:a16="http://schemas.microsoft.com/office/drawing/2014/main" id="{9897F98A-F43B-7287-4755-AA6BB71323D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547440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Graphic 10" descr="AWS Lambda service icon.">
            <a:extLst>
              <a:ext uri="{FF2B5EF4-FFF2-40B4-BE49-F238E27FC236}">
                <a16:creationId xmlns:a16="http://schemas.microsoft.com/office/drawing/2014/main" id="{2AC5F683-8947-B1F7-6F79-6F284E49EC6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721773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20">
            <a:extLst>
              <a:ext uri="{FF2B5EF4-FFF2-40B4-BE49-F238E27FC236}">
                <a16:creationId xmlns:a16="http://schemas.microsoft.com/office/drawing/2014/main" id="{431426FD-D085-2BFB-260D-7988220264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933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-list-conversations</a:t>
            </a:r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6EF8E305-0A8F-1AB5-EBBD-2D2BC5BC9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816" y="490591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-delete-conversation</a:t>
            </a:r>
          </a:p>
        </p:txBody>
      </p:sp>
      <p:sp>
        <p:nvSpPr>
          <p:cNvPr id="38" name="TextBox 20">
            <a:extLst>
              <a:ext uri="{FF2B5EF4-FFF2-40B4-BE49-F238E27FC236}">
                <a16:creationId xmlns:a16="http://schemas.microsoft.com/office/drawing/2014/main" id="{7CE0F9EE-A3FA-8E1B-D7BC-A6F5D9DBC0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604" y="4921307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-health-check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026F29EB-D54B-F3CD-DFDB-B6B2332B6F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0637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-list-services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EDAB514-93DB-4FB1-1934-404FE97064AB}"/>
              </a:ext>
            </a:extLst>
          </p:cNvPr>
          <p:cNvCxnSpPr>
            <a:cxnSpLocks/>
          </p:cNvCxnSpPr>
          <p:nvPr/>
        </p:nvCxnSpPr>
        <p:spPr>
          <a:xfrm>
            <a:off x="627384" y="3477264"/>
            <a:ext cx="696011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643A8898-7C65-9A41-3075-8E6D857F25AC}"/>
              </a:ext>
            </a:extLst>
          </p:cNvPr>
          <p:cNvSpPr txBox="1"/>
          <p:nvPr/>
        </p:nvSpPr>
        <p:spPr>
          <a:xfrm>
            <a:off x="14075" y="3742441"/>
            <a:ext cx="1226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/services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F0BFE55-3B85-9E34-402E-A6A7D0CD8EFB}"/>
              </a:ext>
            </a:extLst>
          </p:cNvPr>
          <p:cNvSpPr txBox="1"/>
          <p:nvPr/>
        </p:nvSpPr>
        <p:spPr>
          <a:xfrm>
            <a:off x="1568083" y="3744459"/>
            <a:ext cx="16273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/conversations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A9C0E9E-CCC5-06F2-0FC0-CC1EB4A24BC5}"/>
              </a:ext>
            </a:extLst>
          </p:cNvPr>
          <p:cNvSpPr txBox="1"/>
          <p:nvPr/>
        </p:nvSpPr>
        <p:spPr>
          <a:xfrm>
            <a:off x="3318249" y="3760481"/>
            <a:ext cx="15472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DELETE /conv/{id}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88CAABB-9D46-54D9-62E9-33E18B32F703}"/>
              </a:ext>
            </a:extLst>
          </p:cNvPr>
          <p:cNvSpPr txBox="1"/>
          <p:nvPr/>
        </p:nvSpPr>
        <p:spPr>
          <a:xfrm>
            <a:off x="5400457" y="3756302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POST /ask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325FD51-C544-B756-CA24-DF1CDCE3D482}"/>
              </a:ext>
            </a:extLst>
          </p:cNvPr>
          <p:cNvSpPr txBox="1"/>
          <p:nvPr/>
        </p:nvSpPr>
        <p:spPr>
          <a:xfrm>
            <a:off x="7069062" y="3753146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/health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D4E544F-EE86-FFE0-F785-24AC84F155AF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62738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5FA0E6A-9A53-7A5E-F538-E8055EDFEDBF}"/>
              </a:ext>
            </a:extLst>
          </p:cNvPr>
          <p:cNvCxnSpPr>
            <a:cxnSpLocks/>
          </p:cNvCxnSpPr>
          <p:nvPr/>
        </p:nvCxnSpPr>
        <p:spPr>
          <a:xfrm>
            <a:off x="238091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9DD7158-7B82-3692-429B-7E3D25E72BCE}"/>
              </a:ext>
            </a:extLst>
          </p:cNvPr>
          <p:cNvCxnSpPr>
            <a:cxnSpLocks/>
          </p:cNvCxnSpPr>
          <p:nvPr/>
        </p:nvCxnSpPr>
        <p:spPr>
          <a:xfrm>
            <a:off x="4109516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79C1231-FD5B-8687-CCB9-6B7CA32C7BB3}"/>
              </a:ext>
            </a:extLst>
          </p:cNvPr>
          <p:cNvCxnSpPr>
            <a:cxnSpLocks/>
          </p:cNvCxnSpPr>
          <p:nvPr/>
        </p:nvCxnSpPr>
        <p:spPr>
          <a:xfrm>
            <a:off x="585694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BB9EF53-E192-F07D-D9A5-123EC9AED8A6}"/>
              </a:ext>
            </a:extLst>
          </p:cNvPr>
          <p:cNvCxnSpPr>
            <a:cxnSpLocks/>
          </p:cNvCxnSpPr>
          <p:nvPr/>
        </p:nvCxnSpPr>
        <p:spPr>
          <a:xfrm>
            <a:off x="7584623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 descr="Left pointing horizontal arrow. ">
            <a:extLst>
              <a:ext uri="{FF2B5EF4-FFF2-40B4-BE49-F238E27FC236}">
                <a16:creationId xmlns:a16="http://schemas.microsoft.com/office/drawing/2014/main" id="{7BCDF2CB-4861-221B-A036-EEA3B512AD77}"/>
              </a:ext>
            </a:extLst>
          </p:cNvPr>
          <p:cNvCxnSpPr>
            <a:cxnSpLocks/>
          </p:cNvCxnSpPr>
          <p:nvPr/>
        </p:nvCxnSpPr>
        <p:spPr>
          <a:xfrm flipH="1" flipV="1">
            <a:off x="5853465" y="3982649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 descr="Left pointing horizontal arrow. ">
            <a:extLst>
              <a:ext uri="{FF2B5EF4-FFF2-40B4-BE49-F238E27FC236}">
                <a16:creationId xmlns:a16="http://schemas.microsoft.com/office/drawing/2014/main" id="{853D2E31-E165-F57E-67EE-D736387996D6}"/>
              </a:ext>
            </a:extLst>
          </p:cNvPr>
          <p:cNvCxnSpPr>
            <a:cxnSpLocks/>
          </p:cNvCxnSpPr>
          <p:nvPr/>
        </p:nvCxnSpPr>
        <p:spPr>
          <a:xfrm flipH="1" flipV="1">
            <a:off x="7582067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 descr="Left pointing horizontal arrow. ">
            <a:extLst>
              <a:ext uri="{FF2B5EF4-FFF2-40B4-BE49-F238E27FC236}">
                <a16:creationId xmlns:a16="http://schemas.microsoft.com/office/drawing/2014/main" id="{C377A3FB-7106-CABB-F15F-4954690E4CB6}"/>
              </a:ext>
            </a:extLst>
          </p:cNvPr>
          <p:cNvCxnSpPr>
            <a:cxnSpLocks/>
          </p:cNvCxnSpPr>
          <p:nvPr/>
        </p:nvCxnSpPr>
        <p:spPr>
          <a:xfrm flipH="1" flipV="1">
            <a:off x="4102149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 descr="Left pointing horizontal arrow. ">
            <a:extLst>
              <a:ext uri="{FF2B5EF4-FFF2-40B4-BE49-F238E27FC236}">
                <a16:creationId xmlns:a16="http://schemas.microsoft.com/office/drawing/2014/main" id="{710930CE-CCD6-90B8-9E41-AC6609375A2A}"/>
              </a:ext>
            </a:extLst>
          </p:cNvPr>
          <p:cNvCxnSpPr>
            <a:cxnSpLocks/>
          </p:cNvCxnSpPr>
          <p:nvPr/>
        </p:nvCxnSpPr>
        <p:spPr>
          <a:xfrm flipH="1" flipV="1">
            <a:off x="2378282" y="3981907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 descr="Left pointing horizontal arrow. ">
            <a:extLst>
              <a:ext uri="{FF2B5EF4-FFF2-40B4-BE49-F238E27FC236}">
                <a16:creationId xmlns:a16="http://schemas.microsoft.com/office/drawing/2014/main" id="{5C1F6CFA-83DC-02FB-A954-8001D12E5136}"/>
              </a:ext>
            </a:extLst>
          </p:cNvPr>
          <p:cNvCxnSpPr>
            <a:cxnSpLocks/>
          </p:cNvCxnSpPr>
          <p:nvPr/>
        </p:nvCxnSpPr>
        <p:spPr>
          <a:xfrm flipH="1" flipV="1">
            <a:off x="622204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35F5D60D-383F-5187-43D1-A77302B07100}"/>
              </a:ext>
            </a:extLst>
          </p:cNvPr>
          <p:cNvCxnSpPr>
            <a:cxnSpLocks/>
            <a:stCxn id="37" idx="2"/>
            <a:endCxn id="16" idx="0"/>
          </p:cNvCxnSpPr>
          <p:nvPr/>
        </p:nvCxnSpPr>
        <p:spPr>
          <a:xfrm flipH="1">
            <a:off x="4109516" y="5182910"/>
            <a:ext cx="2475" cy="519548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2A500C92-0C9D-EC11-5899-7C4991F489EA}"/>
              </a:ext>
            </a:extLst>
          </p:cNvPr>
          <p:cNvCxnSpPr>
            <a:cxnSpLocks/>
            <a:stCxn id="8" idx="3"/>
            <a:endCxn id="6" idx="0"/>
          </p:cNvCxnSpPr>
          <p:nvPr/>
        </p:nvCxnSpPr>
        <p:spPr>
          <a:xfrm>
            <a:off x="4009641" y="677883"/>
            <a:ext cx="869049" cy="1412327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>
            <a:extLst>
              <a:ext uri="{FF2B5EF4-FFF2-40B4-BE49-F238E27FC236}">
                <a16:creationId xmlns:a16="http://schemas.microsoft.com/office/drawing/2014/main" id="{98C41255-AA44-A143-2056-E9CD65E5D037}"/>
              </a:ext>
            </a:extLst>
          </p:cNvPr>
          <p:cNvCxnSpPr>
            <a:cxnSpLocks/>
            <a:endCxn id="8" idx="1"/>
          </p:cNvCxnSpPr>
          <p:nvPr/>
        </p:nvCxnSpPr>
        <p:spPr>
          <a:xfrm rot="5400000" flipH="1" flipV="1">
            <a:off x="2214309" y="977607"/>
            <a:ext cx="1333056" cy="7336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AB21B882-4D32-A849-7C9B-8F409C11B290}"/>
              </a:ext>
            </a:extLst>
          </p:cNvPr>
          <p:cNvCxnSpPr>
            <a:cxnSpLocks/>
            <a:stCxn id="36" idx="2"/>
            <a:endCxn id="16" idx="1"/>
          </p:cNvCxnSpPr>
          <p:nvPr/>
        </p:nvCxnSpPr>
        <p:spPr>
          <a:xfrm rot="16200000" flipH="1">
            <a:off x="2616387" y="4971329"/>
            <a:ext cx="892850" cy="13314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9734A85-9554-EBD5-36EF-21665B786314}"/>
              </a:ext>
            </a:extLst>
          </p:cNvPr>
          <p:cNvCxnSpPr>
            <a:cxnSpLocks/>
          </p:cNvCxnSpPr>
          <p:nvPr/>
        </p:nvCxnSpPr>
        <p:spPr>
          <a:xfrm flipV="1">
            <a:off x="5627822" y="5172440"/>
            <a:ext cx="0" cy="91101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EF95FBDB-2727-2536-9D42-2BC642D3F879}"/>
              </a:ext>
            </a:extLst>
          </p:cNvPr>
          <p:cNvCxnSpPr>
            <a:cxnSpLocks/>
            <a:endCxn id="16" idx="3"/>
          </p:cNvCxnSpPr>
          <p:nvPr/>
        </p:nvCxnSpPr>
        <p:spPr>
          <a:xfrm flipH="1">
            <a:off x="4490516" y="6083458"/>
            <a:ext cx="1130066" cy="0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F8D7FA42-1B72-F443-980D-F4515D228602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4877854" y="3132531"/>
            <a:ext cx="0" cy="341512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C3F764A7-1770-1F2F-9002-2F7E2225CD79}"/>
              </a:ext>
            </a:extLst>
          </p:cNvPr>
          <p:cNvCxnSpPr>
            <a:cxnSpLocks/>
          </p:cNvCxnSpPr>
          <p:nvPr/>
        </p:nvCxnSpPr>
        <p:spPr>
          <a:xfrm flipV="1">
            <a:off x="6011904" y="5182910"/>
            <a:ext cx="0" cy="90054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CBE2FAD5-26BB-AD7E-64A5-2AA9A3F02CD8}"/>
              </a:ext>
            </a:extLst>
          </p:cNvPr>
          <p:cNvCxnSpPr>
            <a:cxnSpLocks/>
            <a:stCxn id="35" idx="3"/>
            <a:endCxn id="14" idx="1"/>
          </p:cNvCxnSpPr>
          <p:nvPr/>
        </p:nvCxnSpPr>
        <p:spPr>
          <a:xfrm flipV="1">
            <a:off x="7976691" y="3422827"/>
            <a:ext cx="883451" cy="111130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774D646A-1294-F773-A4C3-59897A4C180C}"/>
              </a:ext>
            </a:extLst>
          </p:cNvPr>
          <p:cNvCxnSpPr>
            <a:cxnSpLocks/>
            <a:endCxn id="15" idx="2"/>
          </p:cNvCxnSpPr>
          <p:nvPr/>
        </p:nvCxnSpPr>
        <p:spPr>
          <a:xfrm flipV="1">
            <a:off x="6004663" y="4067440"/>
            <a:ext cx="3276431" cy="2016018"/>
          </a:xfrm>
          <a:prstGeom prst="bent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>
            <a:extLst>
              <a:ext uri="{FF2B5EF4-FFF2-40B4-BE49-F238E27FC236}">
                <a16:creationId xmlns:a16="http://schemas.microsoft.com/office/drawing/2014/main" id="{3D0C7E35-730E-8069-97CF-8087212B1D48}"/>
              </a:ext>
            </a:extLst>
          </p:cNvPr>
          <p:cNvCxnSpPr>
            <a:cxnSpLocks/>
            <a:stCxn id="10" idx="3"/>
            <a:endCxn id="6" idx="1"/>
          </p:cNvCxnSpPr>
          <p:nvPr/>
        </p:nvCxnSpPr>
        <p:spPr>
          <a:xfrm flipV="1">
            <a:off x="2953006" y="2469686"/>
            <a:ext cx="1546208" cy="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C01A301D-F22B-5D56-EE48-361A8C4DE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418" y="5837899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Sigv4 auth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BFE19BC-4905-07C5-4F47-1B11F2A615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125" y="1992301"/>
            <a:ext cx="1645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 header with</a:t>
            </a:r>
          </a:p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jwt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token</a:t>
            </a:r>
          </a:p>
        </p:txBody>
      </p:sp>
      <p:pic>
        <p:nvPicPr>
          <p:cNvPr id="70" name="Graphic 6" descr="Amazon Macie service icon.">
            <a:extLst>
              <a:ext uri="{FF2B5EF4-FFF2-40B4-BE49-F238E27FC236}">
                <a16:creationId xmlns:a16="http://schemas.microsoft.com/office/drawing/2014/main" id="{50A70930-A2DA-9B5C-034E-61E9339241C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0465581" y="458664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Box 9">
            <a:extLst>
              <a:ext uri="{FF2B5EF4-FFF2-40B4-BE49-F238E27FC236}">
                <a16:creationId xmlns:a16="http://schemas.microsoft.com/office/drawing/2014/main" id="{9304ED9E-7562-BE9A-71F8-AB7A37D64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9468" y="5054124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72" name="Graphic 21" descr="Amazon Inspector service icon.">
            <a:extLst>
              <a:ext uri="{FF2B5EF4-FFF2-40B4-BE49-F238E27FC236}">
                <a16:creationId xmlns:a16="http://schemas.microsoft.com/office/drawing/2014/main" id="{6CC2831A-7DB6-0D30-C51B-0AE17B8B140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11250261" y="527149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Box 15">
            <a:extLst>
              <a:ext uri="{FF2B5EF4-FFF2-40B4-BE49-F238E27FC236}">
                <a16:creationId xmlns:a16="http://schemas.microsoft.com/office/drawing/2014/main" id="{F4A4B62A-0A96-2B3F-3AF4-5E0B9BB49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6367" y="5749163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pic>
        <p:nvPicPr>
          <p:cNvPr id="2" name="Graphic 6" descr="AWS Organizations service icon.">
            <a:extLst>
              <a:ext uri="{FF2B5EF4-FFF2-40B4-BE49-F238E27FC236}">
                <a16:creationId xmlns:a16="http://schemas.microsoft.com/office/drawing/2014/main" id="{395D02E6-74A4-A65B-3D74-0E2384408FD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7265162" y="317342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9">
            <a:extLst>
              <a:ext uri="{FF2B5EF4-FFF2-40B4-BE49-F238E27FC236}">
                <a16:creationId xmlns:a16="http://schemas.microsoft.com/office/drawing/2014/main" id="{8E74C882-CD6C-6E85-D91B-ED81AE10AA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0640" y="774542"/>
            <a:ext cx="2243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AWS Organizations</a:t>
            </a:r>
          </a:p>
        </p:txBody>
      </p:sp>
      <p:pic>
        <p:nvPicPr>
          <p:cNvPr id="74" name="Graphic 7" descr="Account resource icon for the AWS Organizations service">
            <a:extLst>
              <a:ext uri="{FF2B5EF4-FFF2-40B4-BE49-F238E27FC236}">
                <a16:creationId xmlns:a16="http://schemas.microsoft.com/office/drawing/2014/main" id="{84B66486-0C33-7C3B-2C3D-93B196E87A1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638009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TextBox 15">
            <a:extLst>
              <a:ext uri="{FF2B5EF4-FFF2-40B4-BE49-F238E27FC236}">
                <a16:creationId xmlns:a16="http://schemas.microsoft.com/office/drawing/2014/main" id="{D3ABF969-086B-56EF-C101-D73D08F20D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7341" y="1851792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main</a:t>
            </a:r>
          </a:p>
        </p:txBody>
      </p:sp>
      <p:pic>
        <p:nvPicPr>
          <p:cNvPr id="76" name="Graphic 7" descr="Account resource icon for the AWS Organizations service">
            <a:extLst>
              <a:ext uri="{FF2B5EF4-FFF2-40B4-BE49-F238E27FC236}">
                <a16:creationId xmlns:a16="http://schemas.microsoft.com/office/drawing/2014/main" id="{F68B8789-FC7A-5165-99C5-C8806295786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7265162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TextBox 15">
            <a:extLst>
              <a:ext uri="{FF2B5EF4-FFF2-40B4-BE49-F238E27FC236}">
                <a16:creationId xmlns:a16="http://schemas.microsoft.com/office/drawing/2014/main" id="{0ED031D1-722E-E302-8D72-09EBF3540C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6698" y="1851790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dev</a:t>
            </a:r>
          </a:p>
        </p:txBody>
      </p:sp>
      <p:pic>
        <p:nvPicPr>
          <p:cNvPr id="78" name="Graphic 7" descr="Account resource icon for the AWS Organizations service">
            <a:extLst>
              <a:ext uri="{FF2B5EF4-FFF2-40B4-BE49-F238E27FC236}">
                <a16:creationId xmlns:a16="http://schemas.microsoft.com/office/drawing/2014/main" id="{4F74E9B0-C49D-C935-98D8-4AEDAAA4926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815022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TextBox 15">
            <a:extLst>
              <a:ext uri="{FF2B5EF4-FFF2-40B4-BE49-F238E27FC236}">
                <a16:creationId xmlns:a16="http://schemas.microsoft.com/office/drawing/2014/main" id="{C0119EAD-4BF8-F27F-69AE-C3CA0076DC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2" y="1851791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prod</a:t>
            </a:r>
          </a:p>
        </p:txBody>
      </p:sp>
      <p:pic>
        <p:nvPicPr>
          <p:cNvPr id="82" name="Graphic 20" descr="AWS Control Tower service icon.">
            <a:extLst>
              <a:ext uri="{FF2B5EF4-FFF2-40B4-BE49-F238E27FC236}">
                <a16:creationId xmlns:a16="http://schemas.microsoft.com/office/drawing/2014/main" id="{991D542A-F808-E40C-6F56-9BB4E97CDFD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10498117" y="576676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extBox 18">
            <a:extLst>
              <a:ext uri="{FF2B5EF4-FFF2-40B4-BE49-F238E27FC236}">
                <a16:creationId xmlns:a16="http://schemas.microsoft.com/office/drawing/2014/main" id="{CCEB2055-60E7-BDA6-D0C4-0EEDC47B4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4011" y="6239477"/>
            <a:ext cx="121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D671BBEA-5EBD-A263-D5A8-C90F833C541F}"/>
              </a:ext>
            </a:extLst>
          </p:cNvPr>
          <p:cNvCxnSpPr>
            <a:stCxn id="14" idx="3"/>
            <a:endCxn id="30" idx="1"/>
          </p:cNvCxnSpPr>
          <p:nvPr/>
        </p:nvCxnSpPr>
        <p:spPr>
          <a:xfrm>
            <a:off x="9619094" y="3422827"/>
            <a:ext cx="554554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5" name="Graphic 22" descr="User resource icon for the General Icons category.">
            <a:extLst>
              <a:ext uri="{FF2B5EF4-FFF2-40B4-BE49-F238E27FC236}">
                <a16:creationId xmlns:a16="http://schemas.microsoft.com/office/drawing/2014/main" id="{2E2A44F2-CCC3-54C7-E28B-0E239020722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1051678" y="2076662"/>
            <a:ext cx="758952" cy="7589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7864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F5037-EB00-699E-28DE-452727D77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91DC82A5-0AC8-BD94-594B-DF84BC642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sp>
        <p:nvSpPr>
          <p:cNvPr id="5" name="TextBox 39">
            <a:extLst>
              <a:ext uri="{FF2B5EF4-FFF2-40B4-BE49-F238E27FC236}">
                <a16:creationId xmlns:a16="http://schemas.microsoft.com/office/drawing/2014/main" id="{D40A1A2A-8743-DD76-0A87-D5A744A51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79" y="2838661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</a:p>
        </p:txBody>
      </p:sp>
      <p:pic>
        <p:nvPicPr>
          <p:cNvPr id="6" name="Graphic 7" descr="Amazon API Gateway service icon.">
            <a:extLst>
              <a:ext uri="{FF2B5EF4-FFF2-40B4-BE49-F238E27FC236}">
                <a16:creationId xmlns:a16="http://schemas.microsoft.com/office/drawing/2014/main" id="{BC9C1A10-DEBB-D62C-E185-9E89892E1CF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4499214" y="2090210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AC7AFA2E-7906-1D5A-E088-DD150E191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279" y="2855532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API Gateway</a:t>
            </a:r>
          </a:p>
        </p:txBody>
      </p:sp>
      <p:pic>
        <p:nvPicPr>
          <p:cNvPr id="8" name="Graphic 17" descr="Amazon Cognito service icon.">
            <a:extLst>
              <a:ext uri="{FF2B5EF4-FFF2-40B4-BE49-F238E27FC236}">
                <a16:creationId xmlns:a16="http://schemas.microsoft.com/office/drawing/2014/main" id="{28069FE1-C184-E18F-7533-3C04A5E6E3E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3247641" y="29688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0311DB87-C96C-5E08-7508-2AD0E1543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593" y="1058883"/>
            <a:ext cx="76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Cognito</a:t>
            </a:r>
          </a:p>
        </p:txBody>
      </p:sp>
      <p:pic>
        <p:nvPicPr>
          <p:cNvPr id="10" name="Graphic 9" descr="Programming language resource icon for the General Icons category.">
            <a:extLst>
              <a:ext uri="{FF2B5EF4-FFF2-40B4-BE49-F238E27FC236}">
                <a16:creationId xmlns:a16="http://schemas.microsoft.com/office/drawing/2014/main" id="{AB55EBFC-F166-045F-2199-38679252690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2038606" y="201252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D82598A-B517-B012-C595-447A5DFFAB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764" y="2838661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alexandra.sh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phic 10" descr="AWS Lambda service icon.">
            <a:extLst>
              <a:ext uri="{FF2B5EF4-FFF2-40B4-BE49-F238E27FC236}">
                <a16:creationId xmlns:a16="http://schemas.microsoft.com/office/drawing/2014/main" id="{5685C288-1BE3-6704-0B60-C7B38E2DCD7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251083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0">
            <a:extLst>
              <a:ext uri="{FF2B5EF4-FFF2-40B4-BE49-F238E27FC236}">
                <a16:creationId xmlns:a16="http://schemas.microsoft.com/office/drawing/2014/main" id="{DCCE0C89-A96F-8D99-4BE9-CF95B4A93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7291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-invoke-agent-stream</a:t>
            </a:r>
          </a:p>
        </p:txBody>
      </p:sp>
      <p:pic>
        <p:nvPicPr>
          <p:cNvPr id="14" name="Graphic 13" descr="Amazon Bedrock AgentCore service icon.">
            <a:extLst>
              <a:ext uri="{FF2B5EF4-FFF2-40B4-BE49-F238E27FC236}">
                <a16:creationId xmlns:a16="http://schemas.microsoft.com/office/drawing/2014/main" id="{5F858B38-0AA1-7052-A3A2-089865B57E2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8860142" y="3043351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7">
            <a:extLst>
              <a:ext uri="{FF2B5EF4-FFF2-40B4-BE49-F238E27FC236}">
                <a16:creationId xmlns:a16="http://schemas.microsoft.com/office/drawing/2014/main" id="{33294B84-33D8-870A-9BB0-37A642312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7350" y="3790441"/>
            <a:ext cx="14874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Graphic 23" descr="Amazon DynamoDB service icon.">
            <a:extLst>
              <a:ext uri="{FF2B5EF4-FFF2-40B4-BE49-F238E27FC236}">
                <a16:creationId xmlns:a16="http://schemas.microsoft.com/office/drawing/2014/main" id="{D89AA542-E3F0-540E-B95F-EF9DDA265B8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3728516" y="570245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2">
            <a:extLst>
              <a:ext uri="{FF2B5EF4-FFF2-40B4-BE49-F238E27FC236}">
                <a16:creationId xmlns:a16="http://schemas.microsoft.com/office/drawing/2014/main" id="{B8EB31AE-E1F4-C8AA-5129-181984A35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804" y="6466045"/>
            <a:ext cx="2279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DynamoDB</a:t>
            </a:r>
          </a:p>
        </p:txBody>
      </p:sp>
      <p:pic>
        <p:nvPicPr>
          <p:cNvPr id="18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CCBE8297-710C-C917-F994-920EEDB92A2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10520847" y="69280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7D5ABED-1716-D1C7-91D6-CAE477ABA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5149" y="1159374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pic>
        <p:nvPicPr>
          <p:cNvPr id="20" name="Graphic 19" descr="AWS Health Dashboard service icon.">
            <a:extLst>
              <a:ext uri="{FF2B5EF4-FFF2-40B4-BE49-F238E27FC236}">
                <a16:creationId xmlns:a16="http://schemas.microsoft.com/office/drawing/2014/main" id="{45D3E9FB-EB08-C5C6-643D-91F776A91B0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0473631" y="320678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6">
            <a:extLst>
              <a:ext uri="{FF2B5EF4-FFF2-40B4-BE49-F238E27FC236}">
                <a16:creationId xmlns:a16="http://schemas.microsoft.com/office/drawing/2014/main" id="{8AAAD68D-9576-B096-AEF1-B61A3FDCF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5113" y="1572912"/>
            <a:ext cx="10942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6" descr="AWS Organizations service icon.">
            <a:extLst>
              <a:ext uri="{FF2B5EF4-FFF2-40B4-BE49-F238E27FC236}">
                <a16:creationId xmlns:a16="http://schemas.microsoft.com/office/drawing/2014/main" id="{BCBBB6CD-5858-8D5B-8338-1BEFCF53924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1343624" y="107940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9">
            <a:extLst>
              <a:ext uri="{FF2B5EF4-FFF2-40B4-BE49-F238E27FC236}">
                <a16:creationId xmlns:a16="http://schemas.microsoft.com/office/drawing/2014/main" id="{9BA53DEA-220E-2A7B-A4DC-A49FD314C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6923" y="3681401"/>
            <a:ext cx="14506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24" name="Graphic 23" descr="IAM Access Analyzer resource icon for the IAM service.">
            <a:extLst>
              <a:ext uri="{FF2B5EF4-FFF2-40B4-BE49-F238E27FC236}">
                <a16:creationId xmlns:a16="http://schemas.microsoft.com/office/drawing/2014/main" id="{13E8FA91-FE5F-25C3-A27B-0595DA01D0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477452" y="1724133"/>
            <a:ext cx="457200" cy="457200"/>
          </a:xfrm>
          <a:prstGeom prst="rect">
            <a:avLst/>
          </a:prstGeom>
        </p:spPr>
      </p:pic>
      <p:sp>
        <p:nvSpPr>
          <p:cNvPr id="25" name="TextBox 30">
            <a:extLst>
              <a:ext uri="{FF2B5EF4-FFF2-40B4-BE49-F238E27FC236}">
                <a16:creationId xmlns:a16="http://schemas.microsoft.com/office/drawing/2014/main" id="{AD7195C7-B367-8F66-EAFA-C162DDA16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8896" y="2189723"/>
            <a:ext cx="105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 Access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Analyzer</a:t>
            </a:r>
          </a:p>
        </p:txBody>
      </p:sp>
      <p:pic>
        <p:nvPicPr>
          <p:cNvPr id="26" name="Picture 25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EA7087D0-CFFA-F7DD-4B1F-C92521D294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91546" y="2466674"/>
            <a:ext cx="455371" cy="457200"/>
          </a:xfrm>
          <a:prstGeom prst="rect">
            <a:avLst/>
          </a:prstGeom>
        </p:spPr>
      </p:pic>
      <p:sp>
        <p:nvSpPr>
          <p:cNvPr id="27" name="TextBox 9">
            <a:extLst>
              <a:ext uri="{FF2B5EF4-FFF2-40B4-BE49-F238E27FC236}">
                <a16:creationId xmlns:a16="http://schemas.microsoft.com/office/drawing/2014/main" id="{58521434-F4DC-DFBA-1AE0-EC034D6327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1836" y="292387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pic>
        <p:nvPicPr>
          <p:cNvPr id="28" name="Graphic 19" descr="Amazon GuardDuty service icon.">
            <a:extLst>
              <a:ext uri="{FF2B5EF4-FFF2-40B4-BE49-F238E27FC236}">
                <a16:creationId xmlns:a16="http://schemas.microsoft.com/office/drawing/2014/main" id="{949EDE20-C0A0-6323-D774-9F25CD92EAC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1260011" y="388259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12">
            <a:extLst>
              <a:ext uri="{FF2B5EF4-FFF2-40B4-BE49-F238E27FC236}">
                <a16:creationId xmlns:a16="http://schemas.microsoft.com/office/drawing/2014/main" id="{B0701B3C-2B34-1662-9732-7A49126A5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6122" y="4352022"/>
            <a:ext cx="10885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33F7EDF-CF7D-E349-E2E1-F77E681D16D9}"/>
              </a:ext>
            </a:extLst>
          </p:cNvPr>
          <p:cNvSpPr/>
          <p:nvPr/>
        </p:nvSpPr>
        <p:spPr>
          <a:xfrm>
            <a:off x="10173648" y="251029"/>
            <a:ext cx="1758127" cy="63435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8DC62E-E198-4A91-314A-A9BC7464E212}"/>
              </a:ext>
            </a:extLst>
          </p:cNvPr>
          <p:cNvSpPr txBox="1"/>
          <p:nvPr/>
        </p:nvSpPr>
        <p:spPr>
          <a:xfrm>
            <a:off x="10257544" y="255429"/>
            <a:ext cx="1674230" cy="283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sources</a:t>
            </a:r>
          </a:p>
        </p:txBody>
      </p:sp>
      <p:pic>
        <p:nvPicPr>
          <p:cNvPr id="32" name="Graphic 10" descr="AWS Lambda service icon.">
            <a:extLst>
              <a:ext uri="{FF2B5EF4-FFF2-40B4-BE49-F238E27FC236}">
                <a16:creationId xmlns:a16="http://schemas.microsoft.com/office/drawing/2014/main" id="{C2A4A1CC-C879-873C-F12A-07505B64DD0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99179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Graphic 10" descr="AWS Lambda service icon.">
            <a:extLst>
              <a:ext uri="{FF2B5EF4-FFF2-40B4-BE49-F238E27FC236}">
                <a16:creationId xmlns:a16="http://schemas.microsoft.com/office/drawing/2014/main" id="{F516F69B-31EB-6B8B-C329-6A5CC8C07D5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3732515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Graphic 10" descr="AWS Lambda service icon.">
            <a:extLst>
              <a:ext uri="{FF2B5EF4-FFF2-40B4-BE49-F238E27FC236}">
                <a16:creationId xmlns:a16="http://schemas.microsoft.com/office/drawing/2014/main" id="{A305740C-BFD8-09B9-6884-7ECCF1E05FD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547440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Graphic 10" descr="AWS Lambda service icon.">
            <a:extLst>
              <a:ext uri="{FF2B5EF4-FFF2-40B4-BE49-F238E27FC236}">
                <a16:creationId xmlns:a16="http://schemas.microsoft.com/office/drawing/2014/main" id="{AE8689DE-3ACF-F2E8-3C8C-8ABBA378D05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721773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20">
            <a:extLst>
              <a:ext uri="{FF2B5EF4-FFF2-40B4-BE49-F238E27FC236}">
                <a16:creationId xmlns:a16="http://schemas.microsoft.com/office/drawing/2014/main" id="{DEDA961C-E317-3AA0-A190-39022D367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933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-list-conversations</a:t>
            </a:r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987BB0C4-BF98-9145-4B94-795D2C5E72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816" y="490591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-delete-conversation</a:t>
            </a:r>
          </a:p>
        </p:txBody>
      </p:sp>
      <p:sp>
        <p:nvSpPr>
          <p:cNvPr id="38" name="TextBox 20">
            <a:extLst>
              <a:ext uri="{FF2B5EF4-FFF2-40B4-BE49-F238E27FC236}">
                <a16:creationId xmlns:a16="http://schemas.microsoft.com/office/drawing/2014/main" id="{76DDC65F-66CF-AC7F-6A98-76425631E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604" y="4921307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-health-check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B938884E-0B11-0878-64E4-12E529CAC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0637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-list-services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38998C2-7EA6-ED97-26EB-21D830AEDCBE}"/>
              </a:ext>
            </a:extLst>
          </p:cNvPr>
          <p:cNvCxnSpPr>
            <a:cxnSpLocks/>
          </p:cNvCxnSpPr>
          <p:nvPr/>
        </p:nvCxnSpPr>
        <p:spPr>
          <a:xfrm>
            <a:off x="627384" y="3477264"/>
            <a:ext cx="696011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8012DE00-2EC3-4868-C1BD-8FDC2F2B6B1A}"/>
              </a:ext>
            </a:extLst>
          </p:cNvPr>
          <p:cNvSpPr txBox="1"/>
          <p:nvPr/>
        </p:nvSpPr>
        <p:spPr>
          <a:xfrm>
            <a:off x="14075" y="3742441"/>
            <a:ext cx="1226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/services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3A0890D-8028-1E23-4B13-B2F61971C72E}"/>
              </a:ext>
            </a:extLst>
          </p:cNvPr>
          <p:cNvSpPr txBox="1"/>
          <p:nvPr/>
        </p:nvSpPr>
        <p:spPr>
          <a:xfrm>
            <a:off x="1568083" y="3744459"/>
            <a:ext cx="16273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/conversations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F58F079-BEA5-3DCC-99D6-475F07E33FA7}"/>
              </a:ext>
            </a:extLst>
          </p:cNvPr>
          <p:cNvSpPr txBox="1"/>
          <p:nvPr/>
        </p:nvSpPr>
        <p:spPr>
          <a:xfrm>
            <a:off x="3318249" y="3760481"/>
            <a:ext cx="15472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DELETE /conv/{id}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389025C-85B1-1D9E-FB46-692A92625690}"/>
              </a:ext>
            </a:extLst>
          </p:cNvPr>
          <p:cNvSpPr txBox="1"/>
          <p:nvPr/>
        </p:nvSpPr>
        <p:spPr>
          <a:xfrm>
            <a:off x="5400457" y="3756302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POST /ask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4EE3CAE-437D-826E-04D7-FF9DF01B0F83}"/>
              </a:ext>
            </a:extLst>
          </p:cNvPr>
          <p:cNvSpPr txBox="1"/>
          <p:nvPr/>
        </p:nvSpPr>
        <p:spPr>
          <a:xfrm>
            <a:off x="7069062" y="3753146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/health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05FC567-9034-808E-A915-35354C501A68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62738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83A5224-E204-925C-A71D-1135B7F89F31}"/>
              </a:ext>
            </a:extLst>
          </p:cNvPr>
          <p:cNvCxnSpPr>
            <a:cxnSpLocks/>
          </p:cNvCxnSpPr>
          <p:nvPr/>
        </p:nvCxnSpPr>
        <p:spPr>
          <a:xfrm>
            <a:off x="238091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6246B50-1FA3-E4DD-13E9-2188695E06D8}"/>
              </a:ext>
            </a:extLst>
          </p:cNvPr>
          <p:cNvCxnSpPr>
            <a:cxnSpLocks/>
          </p:cNvCxnSpPr>
          <p:nvPr/>
        </p:nvCxnSpPr>
        <p:spPr>
          <a:xfrm>
            <a:off x="4109516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A68794EF-E08C-4066-2AAC-AB3C553A6517}"/>
              </a:ext>
            </a:extLst>
          </p:cNvPr>
          <p:cNvCxnSpPr>
            <a:cxnSpLocks/>
          </p:cNvCxnSpPr>
          <p:nvPr/>
        </p:nvCxnSpPr>
        <p:spPr>
          <a:xfrm>
            <a:off x="585694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1928F1D-813A-9AA4-5594-77F3655080A3}"/>
              </a:ext>
            </a:extLst>
          </p:cNvPr>
          <p:cNvCxnSpPr>
            <a:cxnSpLocks/>
          </p:cNvCxnSpPr>
          <p:nvPr/>
        </p:nvCxnSpPr>
        <p:spPr>
          <a:xfrm>
            <a:off x="7584623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 descr="Left pointing horizontal arrow. ">
            <a:extLst>
              <a:ext uri="{FF2B5EF4-FFF2-40B4-BE49-F238E27FC236}">
                <a16:creationId xmlns:a16="http://schemas.microsoft.com/office/drawing/2014/main" id="{BADE4D76-1A2B-1D93-F6F9-DBBB5D330443}"/>
              </a:ext>
            </a:extLst>
          </p:cNvPr>
          <p:cNvCxnSpPr>
            <a:cxnSpLocks/>
          </p:cNvCxnSpPr>
          <p:nvPr/>
        </p:nvCxnSpPr>
        <p:spPr>
          <a:xfrm flipH="1" flipV="1">
            <a:off x="5853465" y="3982649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 descr="Left pointing horizontal arrow. ">
            <a:extLst>
              <a:ext uri="{FF2B5EF4-FFF2-40B4-BE49-F238E27FC236}">
                <a16:creationId xmlns:a16="http://schemas.microsoft.com/office/drawing/2014/main" id="{266661B8-581C-CDD6-46CE-006A407FC348}"/>
              </a:ext>
            </a:extLst>
          </p:cNvPr>
          <p:cNvCxnSpPr>
            <a:cxnSpLocks/>
          </p:cNvCxnSpPr>
          <p:nvPr/>
        </p:nvCxnSpPr>
        <p:spPr>
          <a:xfrm flipH="1" flipV="1">
            <a:off x="7582067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 descr="Left pointing horizontal arrow. ">
            <a:extLst>
              <a:ext uri="{FF2B5EF4-FFF2-40B4-BE49-F238E27FC236}">
                <a16:creationId xmlns:a16="http://schemas.microsoft.com/office/drawing/2014/main" id="{8CF722BD-FE33-2FE1-53AF-C6120BDC6207}"/>
              </a:ext>
            </a:extLst>
          </p:cNvPr>
          <p:cNvCxnSpPr>
            <a:cxnSpLocks/>
          </p:cNvCxnSpPr>
          <p:nvPr/>
        </p:nvCxnSpPr>
        <p:spPr>
          <a:xfrm flipH="1" flipV="1">
            <a:off x="4102149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 descr="Left pointing horizontal arrow. ">
            <a:extLst>
              <a:ext uri="{FF2B5EF4-FFF2-40B4-BE49-F238E27FC236}">
                <a16:creationId xmlns:a16="http://schemas.microsoft.com/office/drawing/2014/main" id="{069AD9EC-F21D-5C8D-3CCB-E57CA3DF777B}"/>
              </a:ext>
            </a:extLst>
          </p:cNvPr>
          <p:cNvCxnSpPr>
            <a:cxnSpLocks/>
          </p:cNvCxnSpPr>
          <p:nvPr/>
        </p:nvCxnSpPr>
        <p:spPr>
          <a:xfrm flipH="1" flipV="1">
            <a:off x="2378282" y="3981907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 descr="Left pointing horizontal arrow. ">
            <a:extLst>
              <a:ext uri="{FF2B5EF4-FFF2-40B4-BE49-F238E27FC236}">
                <a16:creationId xmlns:a16="http://schemas.microsoft.com/office/drawing/2014/main" id="{1B6E749D-DDEC-D7EA-9E5A-5CFF12AF424F}"/>
              </a:ext>
            </a:extLst>
          </p:cNvPr>
          <p:cNvCxnSpPr>
            <a:cxnSpLocks/>
          </p:cNvCxnSpPr>
          <p:nvPr/>
        </p:nvCxnSpPr>
        <p:spPr>
          <a:xfrm flipH="1" flipV="1">
            <a:off x="622204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1D385F4-6908-CC1E-8789-108101EE3F64}"/>
              </a:ext>
            </a:extLst>
          </p:cNvPr>
          <p:cNvCxnSpPr>
            <a:cxnSpLocks/>
            <a:stCxn id="37" idx="2"/>
            <a:endCxn id="16" idx="0"/>
          </p:cNvCxnSpPr>
          <p:nvPr/>
        </p:nvCxnSpPr>
        <p:spPr>
          <a:xfrm flipH="1">
            <a:off x="4109516" y="5182910"/>
            <a:ext cx="2475" cy="519548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A99F2194-D2D5-BAD3-4A28-64984E6C1BE8}"/>
              </a:ext>
            </a:extLst>
          </p:cNvPr>
          <p:cNvCxnSpPr>
            <a:cxnSpLocks/>
            <a:stCxn id="8" idx="3"/>
            <a:endCxn id="6" idx="0"/>
          </p:cNvCxnSpPr>
          <p:nvPr/>
        </p:nvCxnSpPr>
        <p:spPr>
          <a:xfrm>
            <a:off x="4009641" y="677883"/>
            <a:ext cx="869049" cy="1412327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>
            <a:extLst>
              <a:ext uri="{FF2B5EF4-FFF2-40B4-BE49-F238E27FC236}">
                <a16:creationId xmlns:a16="http://schemas.microsoft.com/office/drawing/2014/main" id="{228CC363-62B5-5E88-DF57-083CDCFF64B7}"/>
              </a:ext>
            </a:extLst>
          </p:cNvPr>
          <p:cNvCxnSpPr>
            <a:cxnSpLocks/>
            <a:endCxn id="8" idx="1"/>
          </p:cNvCxnSpPr>
          <p:nvPr/>
        </p:nvCxnSpPr>
        <p:spPr>
          <a:xfrm rot="5400000" flipH="1" flipV="1">
            <a:off x="2214309" y="977607"/>
            <a:ext cx="1333056" cy="7336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16C84291-814D-B87E-DA2C-C049F32A70DC}"/>
              </a:ext>
            </a:extLst>
          </p:cNvPr>
          <p:cNvCxnSpPr>
            <a:cxnSpLocks/>
            <a:stCxn id="36" idx="2"/>
            <a:endCxn id="16" idx="1"/>
          </p:cNvCxnSpPr>
          <p:nvPr/>
        </p:nvCxnSpPr>
        <p:spPr>
          <a:xfrm rot="16200000" flipH="1">
            <a:off x="2616387" y="4971329"/>
            <a:ext cx="892850" cy="13314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2CC60AE6-0118-A58D-370D-788032231BA5}"/>
              </a:ext>
            </a:extLst>
          </p:cNvPr>
          <p:cNvCxnSpPr>
            <a:cxnSpLocks/>
          </p:cNvCxnSpPr>
          <p:nvPr/>
        </p:nvCxnSpPr>
        <p:spPr>
          <a:xfrm flipV="1">
            <a:off x="5627822" y="5172440"/>
            <a:ext cx="0" cy="91101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3F64B59-F3CB-D204-6D05-A8F7555B0AF3}"/>
              </a:ext>
            </a:extLst>
          </p:cNvPr>
          <p:cNvCxnSpPr>
            <a:cxnSpLocks/>
            <a:endCxn id="16" idx="3"/>
          </p:cNvCxnSpPr>
          <p:nvPr/>
        </p:nvCxnSpPr>
        <p:spPr>
          <a:xfrm flipH="1">
            <a:off x="4490516" y="6083458"/>
            <a:ext cx="1130066" cy="0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1FA7D498-6F94-42BB-37C9-464CA30F9A14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4877854" y="3132531"/>
            <a:ext cx="0" cy="341512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2BDDCD19-52DB-E7F9-6741-9909F43483E6}"/>
              </a:ext>
            </a:extLst>
          </p:cNvPr>
          <p:cNvCxnSpPr>
            <a:cxnSpLocks/>
          </p:cNvCxnSpPr>
          <p:nvPr/>
        </p:nvCxnSpPr>
        <p:spPr>
          <a:xfrm flipV="1">
            <a:off x="6011904" y="5182910"/>
            <a:ext cx="0" cy="90054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A0748E99-098F-CE08-49C7-9072DA7E2587}"/>
              </a:ext>
            </a:extLst>
          </p:cNvPr>
          <p:cNvCxnSpPr>
            <a:cxnSpLocks/>
            <a:stCxn id="35" idx="3"/>
            <a:endCxn id="14" idx="1"/>
          </p:cNvCxnSpPr>
          <p:nvPr/>
        </p:nvCxnSpPr>
        <p:spPr>
          <a:xfrm flipV="1">
            <a:off x="7976691" y="3422827"/>
            <a:ext cx="883451" cy="111130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C22D830E-AF3D-9491-70F6-78DDACE95753}"/>
              </a:ext>
            </a:extLst>
          </p:cNvPr>
          <p:cNvCxnSpPr>
            <a:cxnSpLocks/>
            <a:endCxn id="15" idx="2"/>
          </p:cNvCxnSpPr>
          <p:nvPr/>
        </p:nvCxnSpPr>
        <p:spPr>
          <a:xfrm flipV="1">
            <a:off x="6004663" y="4067440"/>
            <a:ext cx="3276431" cy="2016018"/>
          </a:xfrm>
          <a:prstGeom prst="bent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>
            <a:extLst>
              <a:ext uri="{FF2B5EF4-FFF2-40B4-BE49-F238E27FC236}">
                <a16:creationId xmlns:a16="http://schemas.microsoft.com/office/drawing/2014/main" id="{D226A0D7-C575-1331-5185-54B5EB962124}"/>
              </a:ext>
            </a:extLst>
          </p:cNvPr>
          <p:cNvCxnSpPr>
            <a:cxnSpLocks/>
            <a:stCxn id="10" idx="3"/>
            <a:endCxn id="6" idx="1"/>
          </p:cNvCxnSpPr>
          <p:nvPr/>
        </p:nvCxnSpPr>
        <p:spPr>
          <a:xfrm flipV="1">
            <a:off x="2953006" y="2469686"/>
            <a:ext cx="1546208" cy="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F96A9705-D20F-53D4-7768-5DB27440A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418" y="5837899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Sigv4 auth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CEBF190-BEEB-0EE7-48E9-86B1E46B6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125" y="1992301"/>
            <a:ext cx="1645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 header with</a:t>
            </a:r>
          </a:p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jwt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token</a:t>
            </a:r>
          </a:p>
        </p:txBody>
      </p:sp>
      <p:pic>
        <p:nvPicPr>
          <p:cNvPr id="70" name="Graphic 6" descr="Amazon Macie service icon.">
            <a:extLst>
              <a:ext uri="{FF2B5EF4-FFF2-40B4-BE49-F238E27FC236}">
                <a16:creationId xmlns:a16="http://schemas.microsoft.com/office/drawing/2014/main" id="{2C26D88F-D3AE-5D60-9E76-BAE18D9ABD0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0465581" y="458664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Box 9">
            <a:extLst>
              <a:ext uri="{FF2B5EF4-FFF2-40B4-BE49-F238E27FC236}">
                <a16:creationId xmlns:a16="http://schemas.microsoft.com/office/drawing/2014/main" id="{08683FC7-1A9F-CA1B-74EE-55697040E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9468" y="5054124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72" name="Graphic 21" descr="Amazon Inspector service icon.">
            <a:extLst>
              <a:ext uri="{FF2B5EF4-FFF2-40B4-BE49-F238E27FC236}">
                <a16:creationId xmlns:a16="http://schemas.microsoft.com/office/drawing/2014/main" id="{5ACE28A3-E245-D09D-AF74-5E38A22BB17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11250261" y="527149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Box 15">
            <a:extLst>
              <a:ext uri="{FF2B5EF4-FFF2-40B4-BE49-F238E27FC236}">
                <a16:creationId xmlns:a16="http://schemas.microsoft.com/office/drawing/2014/main" id="{84C6CADA-1D36-AFF1-BD6A-7A02633D0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6367" y="5749163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pic>
        <p:nvPicPr>
          <p:cNvPr id="2" name="Graphic 6" descr="AWS Organizations service icon.">
            <a:extLst>
              <a:ext uri="{FF2B5EF4-FFF2-40B4-BE49-F238E27FC236}">
                <a16:creationId xmlns:a16="http://schemas.microsoft.com/office/drawing/2014/main" id="{0E1B1151-47AB-101F-935F-716C4B0F6FE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7265162" y="317342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9">
            <a:extLst>
              <a:ext uri="{FF2B5EF4-FFF2-40B4-BE49-F238E27FC236}">
                <a16:creationId xmlns:a16="http://schemas.microsoft.com/office/drawing/2014/main" id="{389863BA-DACC-EE9F-95C4-8FE8361CB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0640" y="774542"/>
            <a:ext cx="2243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AWS Organizations</a:t>
            </a:r>
          </a:p>
        </p:txBody>
      </p:sp>
      <p:pic>
        <p:nvPicPr>
          <p:cNvPr id="74" name="Graphic 7" descr="Account resource icon for the AWS Organizations service">
            <a:extLst>
              <a:ext uri="{FF2B5EF4-FFF2-40B4-BE49-F238E27FC236}">
                <a16:creationId xmlns:a16="http://schemas.microsoft.com/office/drawing/2014/main" id="{7477B030-6AB0-DCF3-7CC5-291C9CCB451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638009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TextBox 15">
            <a:extLst>
              <a:ext uri="{FF2B5EF4-FFF2-40B4-BE49-F238E27FC236}">
                <a16:creationId xmlns:a16="http://schemas.microsoft.com/office/drawing/2014/main" id="{D771B916-0747-8709-447B-0947C345B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7341" y="1851792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main</a:t>
            </a:r>
          </a:p>
        </p:txBody>
      </p:sp>
      <p:pic>
        <p:nvPicPr>
          <p:cNvPr id="76" name="Graphic 7" descr="Account resource icon for the AWS Organizations service">
            <a:extLst>
              <a:ext uri="{FF2B5EF4-FFF2-40B4-BE49-F238E27FC236}">
                <a16:creationId xmlns:a16="http://schemas.microsoft.com/office/drawing/2014/main" id="{5C72F3A0-A330-651F-C1F8-446E36EDABA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7265162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TextBox 15">
            <a:extLst>
              <a:ext uri="{FF2B5EF4-FFF2-40B4-BE49-F238E27FC236}">
                <a16:creationId xmlns:a16="http://schemas.microsoft.com/office/drawing/2014/main" id="{9E57D17E-FC43-50D3-0B2A-344F6DE8F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6698" y="1851790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dev</a:t>
            </a:r>
          </a:p>
        </p:txBody>
      </p:sp>
      <p:pic>
        <p:nvPicPr>
          <p:cNvPr id="78" name="Graphic 7" descr="Account resource icon for the AWS Organizations service">
            <a:extLst>
              <a:ext uri="{FF2B5EF4-FFF2-40B4-BE49-F238E27FC236}">
                <a16:creationId xmlns:a16="http://schemas.microsoft.com/office/drawing/2014/main" id="{742401AB-27B5-9376-1AF0-036564E8228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815022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TextBox 15">
            <a:extLst>
              <a:ext uri="{FF2B5EF4-FFF2-40B4-BE49-F238E27FC236}">
                <a16:creationId xmlns:a16="http://schemas.microsoft.com/office/drawing/2014/main" id="{7E2027CE-1563-FEDA-ED91-596A2C540A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2" y="1851791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prod</a:t>
            </a:r>
          </a:p>
        </p:txBody>
      </p:sp>
      <p:pic>
        <p:nvPicPr>
          <p:cNvPr id="82" name="Graphic 20" descr="AWS Control Tower service icon.">
            <a:extLst>
              <a:ext uri="{FF2B5EF4-FFF2-40B4-BE49-F238E27FC236}">
                <a16:creationId xmlns:a16="http://schemas.microsoft.com/office/drawing/2014/main" id="{108DB9A0-FC61-CC99-7DB0-C765F4860D6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10498117" y="576676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extBox 18">
            <a:extLst>
              <a:ext uri="{FF2B5EF4-FFF2-40B4-BE49-F238E27FC236}">
                <a16:creationId xmlns:a16="http://schemas.microsoft.com/office/drawing/2014/main" id="{051EE30E-E426-5C0C-0A3F-491DE6E29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4011" y="6239477"/>
            <a:ext cx="121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8E15233D-74C3-323A-FA8C-775A29AEDA2E}"/>
              </a:ext>
            </a:extLst>
          </p:cNvPr>
          <p:cNvCxnSpPr>
            <a:stCxn id="14" idx="3"/>
            <a:endCxn id="30" idx="1"/>
          </p:cNvCxnSpPr>
          <p:nvPr/>
        </p:nvCxnSpPr>
        <p:spPr>
          <a:xfrm>
            <a:off x="9619094" y="3422827"/>
            <a:ext cx="554554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5" name="Graphic 22" descr="User resource icon for the General Icons category.">
            <a:extLst>
              <a:ext uri="{FF2B5EF4-FFF2-40B4-BE49-F238E27FC236}">
                <a16:creationId xmlns:a16="http://schemas.microsoft.com/office/drawing/2014/main" id="{6BFCB8B6-90B8-5704-5D80-5777391ABF8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1051678" y="2076662"/>
            <a:ext cx="758952" cy="7589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191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9AF97-0408-5A86-5670-171B58AF1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18C95E32-0E84-0D5E-E8DA-C9654A0C14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sp>
        <p:nvSpPr>
          <p:cNvPr id="5" name="TextBox 39">
            <a:extLst>
              <a:ext uri="{FF2B5EF4-FFF2-40B4-BE49-F238E27FC236}">
                <a16:creationId xmlns:a16="http://schemas.microsoft.com/office/drawing/2014/main" id="{3011D938-17A7-D6EB-CBD5-C88A668741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79" y="2838661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</a:p>
        </p:txBody>
      </p:sp>
      <p:pic>
        <p:nvPicPr>
          <p:cNvPr id="6" name="Graphic 7" descr="Amazon API Gateway service icon.">
            <a:extLst>
              <a:ext uri="{FF2B5EF4-FFF2-40B4-BE49-F238E27FC236}">
                <a16:creationId xmlns:a16="http://schemas.microsoft.com/office/drawing/2014/main" id="{C08DAD23-608B-DBCE-CBC7-40C0BF8ECAF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4499214" y="2090210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3449D1B1-60FF-9247-2AAF-DF5A5454A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279" y="2855532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API Gateway</a:t>
            </a:r>
          </a:p>
        </p:txBody>
      </p:sp>
      <p:pic>
        <p:nvPicPr>
          <p:cNvPr id="8" name="Graphic 17" descr="Amazon Cognito service icon.">
            <a:extLst>
              <a:ext uri="{FF2B5EF4-FFF2-40B4-BE49-F238E27FC236}">
                <a16:creationId xmlns:a16="http://schemas.microsoft.com/office/drawing/2014/main" id="{31B49734-514B-CEF2-C764-905C021AC2E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3247641" y="29688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656BC0A3-0822-1886-AF52-F0DCAD328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593" y="1058883"/>
            <a:ext cx="76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Cognito</a:t>
            </a:r>
          </a:p>
        </p:txBody>
      </p:sp>
      <p:pic>
        <p:nvPicPr>
          <p:cNvPr id="10" name="Graphic 9" descr="Programming language resource icon for the General Icons category.">
            <a:extLst>
              <a:ext uri="{FF2B5EF4-FFF2-40B4-BE49-F238E27FC236}">
                <a16:creationId xmlns:a16="http://schemas.microsoft.com/office/drawing/2014/main" id="{69A30898-6F5D-0596-84F7-A43E4FD761C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2038606" y="201252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1030E33-3BBE-7968-D470-C89ED4F6E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764" y="2838661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alexandra.sh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phic 10" descr="AWS Lambda service icon.">
            <a:extLst>
              <a:ext uri="{FF2B5EF4-FFF2-40B4-BE49-F238E27FC236}">
                <a16:creationId xmlns:a16="http://schemas.microsoft.com/office/drawing/2014/main" id="{C6E863E7-4A13-26F6-5A27-3B9A2FB30CF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251083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0">
            <a:extLst>
              <a:ext uri="{FF2B5EF4-FFF2-40B4-BE49-F238E27FC236}">
                <a16:creationId xmlns:a16="http://schemas.microsoft.com/office/drawing/2014/main" id="{A824EDAD-C144-39A9-9369-522E5F3513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7291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-invoke-agent-stream</a:t>
            </a:r>
          </a:p>
        </p:txBody>
      </p:sp>
      <p:pic>
        <p:nvPicPr>
          <p:cNvPr id="14" name="Graphic 13" descr="Amazon Bedrock AgentCore service icon.">
            <a:extLst>
              <a:ext uri="{FF2B5EF4-FFF2-40B4-BE49-F238E27FC236}">
                <a16:creationId xmlns:a16="http://schemas.microsoft.com/office/drawing/2014/main" id="{B2D78900-DA32-B3CB-06B4-22AC9525F03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8860142" y="3043351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7">
            <a:extLst>
              <a:ext uri="{FF2B5EF4-FFF2-40B4-BE49-F238E27FC236}">
                <a16:creationId xmlns:a16="http://schemas.microsoft.com/office/drawing/2014/main" id="{218EA8A9-E856-D6A6-AA78-BA6504967F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7350" y="3790441"/>
            <a:ext cx="14874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Graphic 23" descr="Amazon DynamoDB service icon.">
            <a:extLst>
              <a:ext uri="{FF2B5EF4-FFF2-40B4-BE49-F238E27FC236}">
                <a16:creationId xmlns:a16="http://schemas.microsoft.com/office/drawing/2014/main" id="{8A27BA5D-B0CD-65A2-AF07-24A26EECFA2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3728516" y="570245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2">
            <a:extLst>
              <a:ext uri="{FF2B5EF4-FFF2-40B4-BE49-F238E27FC236}">
                <a16:creationId xmlns:a16="http://schemas.microsoft.com/office/drawing/2014/main" id="{5E14E25D-7ED6-00E0-C5D5-1DDA26EE3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804" y="6466045"/>
            <a:ext cx="2279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DynamoDB</a:t>
            </a:r>
          </a:p>
        </p:txBody>
      </p:sp>
      <p:pic>
        <p:nvPicPr>
          <p:cNvPr id="18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71F53888-B1A3-93CA-2F7F-B28DEB92F1E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10520847" y="69280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F9F0750-0FD1-9D09-3546-35449A51A3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5149" y="1159374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pic>
        <p:nvPicPr>
          <p:cNvPr id="20" name="Graphic 19" descr="AWS Health Dashboard service icon.">
            <a:extLst>
              <a:ext uri="{FF2B5EF4-FFF2-40B4-BE49-F238E27FC236}">
                <a16:creationId xmlns:a16="http://schemas.microsoft.com/office/drawing/2014/main" id="{57785DD4-9D76-0BAD-EE20-7F6937C7501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0473631" y="320678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6">
            <a:extLst>
              <a:ext uri="{FF2B5EF4-FFF2-40B4-BE49-F238E27FC236}">
                <a16:creationId xmlns:a16="http://schemas.microsoft.com/office/drawing/2014/main" id="{499A40DC-21DF-847A-0F36-85621467D1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5113" y="1572912"/>
            <a:ext cx="10942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6" descr="AWS Organizations service icon.">
            <a:extLst>
              <a:ext uri="{FF2B5EF4-FFF2-40B4-BE49-F238E27FC236}">
                <a16:creationId xmlns:a16="http://schemas.microsoft.com/office/drawing/2014/main" id="{1CBD428E-7F63-E59A-E622-5DDF29E956F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1343624" y="107940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9">
            <a:extLst>
              <a:ext uri="{FF2B5EF4-FFF2-40B4-BE49-F238E27FC236}">
                <a16:creationId xmlns:a16="http://schemas.microsoft.com/office/drawing/2014/main" id="{3996AAD1-38F0-F52A-A71A-E7AD47ED53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6923" y="3681401"/>
            <a:ext cx="14506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24" name="Graphic 23" descr="IAM Access Analyzer resource icon for the IAM service.">
            <a:extLst>
              <a:ext uri="{FF2B5EF4-FFF2-40B4-BE49-F238E27FC236}">
                <a16:creationId xmlns:a16="http://schemas.microsoft.com/office/drawing/2014/main" id="{D5D4CBB8-F84B-6A94-B76C-4D11CECAF6C2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477452" y="1724133"/>
            <a:ext cx="457200" cy="457200"/>
          </a:xfrm>
          <a:prstGeom prst="rect">
            <a:avLst/>
          </a:prstGeom>
        </p:spPr>
      </p:pic>
      <p:sp>
        <p:nvSpPr>
          <p:cNvPr id="25" name="TextBox 30">
            <a:extLst>
              <a:ext uri="{FF2B5EF4-FFF2-40B4-BE49-F238E27FC236}">
                <a16:creationId xmlns:a16="http://schemas.microsoft.com/office/drawing/2014/main" id="{2CA30388-2B04-C355-D76D-64C6D1BA6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8896" y="2189723"/>
            <a:ext cx="105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 Access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Analyzer</a:t>
            </a:r>
          </a:p>
        </p:txBody>
      </p:sp>
      <p:pic>
        <p:nvPicPr>
          <p:cNvPr id="26" name="Picture 25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CCC8C6BC-D5D9-F0EF-34C7-D739ED9BD8F3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291546" y="2466674"/>
            <a:ext cx="455371" cy="457200"/>
          </a:xfrm>
          <a:prstGeom prst="rect">
            <a:avLst/>
          </a:prstGeom>
        </p:spPr>
      </p:pic>
      <p:sp>
        <p:nvSpPr>
          <p:cNvPr id="27" name="TextBox 9">
            <a:extLst>
              <a:ext uri="{FF2B5EF4-FFF2-40B4-BE49-F238E27FC236}">
                <a16:creationId xmlns:a16="http://schemas.microsoft.com/office/drawing/2014/main" id="{BDC49E77-3E21-B4E8-29AD-852CB3E52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1836" y="292387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pic>
        <p:nvPicPr>
          <p:cNvPr id="28" name="Graphic 19" descr="Amazon GuardDuty service icon.">
            <a:extLst>
              <a:ext uri="{FF2B5EF4-FFF2-40B4-BE49-F238E27FC236}">
                <a16:creationId xmlns:a16="http://schemas.microsoft.com/office/drawing/2014/main" id="{62C339AB-1438-0B78-825C-7256AB40D6F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1260011" y="388259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12">
            <a:extLst>
              <a:ext uri="{FF2B5EF4-FFF2-40B4-BE49-F238E27FC236}">
                <a16:creationId xmlns:a16="http://schemas.microsoft.com/office/drawing/2014/main" id="{3BFC8CBD-6386-A403-921C-0BA746C01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6122" y="4352022"/>
            <a:ext cx="10885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2E98A60-D381-7F00-9C16-0EF73F79C52C}"/>
              </a:ext>
            </a:extLst>
          </p:cNvPr>
          <p:cNvSpPr/>
          <p:nvPr/>
        </p:nvSpPr>
        <p:spPr>
          <a:xfrm>
            <a:off x="10173648" y="251029"/>
            <a:ext cx="1758127" cy="63435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CB5164D-01E0-CADB-3655-BAB56E48F7D3}"/>
              </a:ext>
            </a:extLst>
          </p:cNvPr>
          <p:cNvSpPr txBox="1"/>
          <p:nvPr/>
        </p:nvSpPr>
        <p:spPr>
          <a:xfrm>
            <a:off x="10257544" y="255429"/>
            <a:ext cx="1674230" cy="283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sources</a:t>
            </a:r>
          </a:p>
        </p:txBody>
      </p:sp>
      <p:pic>
        <p:nvPicPr>
          <p:cNvPr id="32" name="Graphic 10" descr="AWS Lambda service icon.">
            <a:extLst>
              <a:ext uri="{FF2B5EF4-FFF2-40B4-BE49-F238E27FC236}">
                <a16:creationId xmlns:a16="http://schemas.microsoft.com/office/drawing/2014/main" id="{F394D911-182F-96AD-D5C1-0BB226194C8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99179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Graphic 10" descr="AWS Lambda service icon.">
            <a:extLst>
              <a:ext uri="{FF2B5EF4-FFF2-40B4-BE49-F238E27FC236}">
                <a16:creationId xmlns:a16="http://schemas.microsoft.com/office/drawing/2014/main" id="{18730B4D-EFD8-3A6F-B7BE-FD7431B6492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3732515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Graphic 10" descr="AWS Lambda service icon.">
            <a:extLst>
              <a:ext uri="{FF2B5EF4-FFF2-40B4-BE49-F238E27FC236}">
                <a16:creationId xmlns:a16="http://schemas.microsoft.com/office/drawing/2014/main" id="{5CBFDAAA-11F6-EAA9-FE63-5EBF3E30EC0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547440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Graphic 10" descr="AWS Lambda service icon.">
            <a:extLst>
              <a:ext uri="{FF2B5EF4-FFF2-40B4-BE49-F238E27FC236}">
                <a16:creationId xmlns:a16="http://schemas.microsoft.com/office/drawing/2014/main" id="{993E2F6F-6414-08DA-C02F-8A417FE2F98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721773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20">
            <a:extLst>
              <a:ext uri="{FF2B5EF4-FFF2-40B4-BE49-F238E27FC236}">
                <a16:creationId xmlns:a16="http://schemas.microsoft.com/office/drawing/2014/main" id="{2E123030-DFA1-2F18-17E1-B4A4C8D9F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933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-list-conversations</a:t>
            </a:r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89ECA6EB-5ED3-5E2B-3A52-30DC042C2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816" y="490591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-delete-conversation</a:t>
            </a:r>
          </a:p>
        </p:txBody>
      </p:sp>
      <p:sp>
        <p:nvSpPr>
          <p:cNvPr id="38" name="TextBox 20">
            <a:extLst>
              <a:ext uri="{FF2B5EF4-FFF2-40B4-BE49-F238E27FC236}">
                <a16:creationId xmlns:a16="http://schemas.microsoft.com/office/drawing/2014/main" id="{5336F802-E9A3-998C-96D0-E69EEE3B4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604" y="4921307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-health-check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5140C38B-B454-D503-688D-903F44F71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0637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-list-services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E6D8EDD-5C00-EFD0-EDB6-80E6C6BC7913}"/>
              </a:ext>
            </a:extLst>
          </p:cNvPr>
          <p:cNvCxnSpPr>
            <a:cxnSpLocks/>
          </p:cNvCxnSpPr>
          <p:nvPr/>
        </p:nvCxnSpPr>
        <p:spPr>
          <a:xfrm>
            <a:off x="627384" y="3477264"/>
            <a:ext cx="696011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C309177C-8295-7CD3-DA3D-A229FF1BCC93}"/>
              </a:ext>
            </a:extLst>
          </p:cNvPr>
          <p:cNvSpPr txBox="1"/>
          <p:nvPr/>
        </p:nvSpPr>
        <p:spPr>
          <a:xfrm>
            <a:off x="14075" y="3742441"/>
            <a:ext cx="1226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/services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4DB1386-E9A9-FDE3-509D-E474A103E57B}"/>
              </a:ext>
            </a:extLst>
          </p:cNvPr>
          <p:cNvSpPr txBox="1"/>
          <p:nvPr/>
        </p:nvSpPr>
        <p:spPr>
          <a:xfrm>
            <a:off x="1568083" y="3744459"/>
            <a:ext cx="16273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/conversations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AE8E128-92A7-2EEF-BEF9-25357D42C69A}"/>
              </a:ext>
            </a:extLst>
          </p:cNvPr>
          <p:cNvSpPr txBox="1"/>
          <p:nvPr/>
        </p:nvSpPr>
        <p:spPr>
          <a:xfrm>
            <a:off x="3318249" y="3760481"/>
            <a:ext cx="15472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DELETE /conv/{id}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B5575F3-6178-FB0D-6A2D-E2448BEA41FA}"/>
              </a:ext>
            </a:extLst>
          </p:cNvPr>
          <p:cNvSpPr txBox="1"/>
          <p:nvPr/>
        </p:nvSpPr>
        <p:spPr>
          <a:xfrm>
            <a:off x="5400457" y="3756302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POST /ask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F0928A6-3E39-5EEB-1432-E2E903C58EAE}"/>
              </a:ext>
            </a:extLst>
          </p:cNvPr>
          <p:cNvSpPr txBox="1"/>
          <p:nvPr/>
        </p:nvSpPr>
        <p:spPr>
          <a:xfrm>
            <a:off x="7069062" y="3753146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/health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7FD5DCB-3268-8360-632E-2ED64288EDF4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62738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421B36F-70DF-2384-0BAF-AF43414CE4B8}"/>
              </a:ext>
            </a:extLst>
          </p:cNvPr>
          <p:cNvCxnSpPr>
            <a:cxnSpLocks/>
          </p:cNvCxnSpPr>
          <p:nvPr/>
        </p:nvCxnSpPr>
        <p:spPr>
          <a:xfrm>
            <a:off x="238091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D3C99C1-62EE-FC49-0490-CE1465926DBB}"/>
              </a:ext>
            </a:extLst>
          </p:cNvPr>
          <p:cNvCxnSpPr>
            <a:cxnSpLocks/>
          </p:cNvCxnSpPr>
          <p:nvPr/>
        </p:nvCxnSpPr>
        <p:spPr>
          <a:xfrm>
            <a:off x="4109516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AB885FC-FE94-EA30-C2E5-D54EF1324471}"/>
              </a:ext>
            </a:extLst>
          </p:cNvPr>
          <p:cNvCxnSpPr>
            <a:cxnSpLocks/>
          </p:cNvCxnSpPr>
          <p:nvPr/>
        </p:nvCxnSpPr>
        <p:spPr>
          <a:xfrm>
            <a:off x="585694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7D59915-3CE7-4B6C-8474-1E047910A4B3}"/>
              </a:ext>
            </a:extLst>
          </p:cNvPr>
          <p:cNvCxnSpPr>
            <a:cxnSpLocks/>
          </p:cNvCxnSpPr>
          <p:nvPr/>
        </p:nvCxnSpPr>
        <p:spPr>
          <a:xfrm>
            <a:off x="7584623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 descr="Left pointing horizontal arrow. ">
            <a:extLst>
              <a:ext uri="{FF2B5EF4-FFF2-40B4-BE49-F238E27FC236}">
                <a16:creationId xmlns:a16="http://schemas.microsoft.com/office/drawing/2014/main" id="{B7A9A605-FD36-EAFC-46F8-875EAFFBEBE1}"/>
              </a:ext>
            </a:extLst>
          </p:cNvPr>
          <p:cNvCxnSpPr>
            <a:cxnSpLocks/>
          </p:cNvCxnSpPr>
          <p:nvPr/>
        </p:nvCxnSpPr>
        <p:spPr>
          <a:xfrm flipH="1" flipV="1">
            <a:off x="5853465" y="3982649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 descr="Left pointing horizontal arrow. ">
            <a:extLst>
              <a:ext uri="{FF2B5EF4-FFF2-40B4-BE49-F238E27FC236}">
                <a16:creationId xmlns:a16="http://schemas.microsoft.com/office/drawing/2014/main" id="{E080433A-F701-B5C7-0838-48FA5512B6E7}"/>
              </a:ext>
            </a:extLst>
          </p:cNvPr>
          <p:cNvCxnSpPr>
            <a:cxnSpLocks/>
          </p:cNvCxnSpPr>
          <p:nvPr/>
        </p:nvCxnSpPr>
        <p:spPr>
          <a:xfrm flipH="1" flipV="1">
            <a:off x="7582067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 descr="Left pointing horizontal arrow. ">
            <a:extLst>
              <a:ext uri="{FF2B5EF4-FFF2-40B4-BE49-F238E27FC236}">
                <a16:creationId xmlns:a16="http://schemas.microsoft.com/office/drawing/2014/main" id="{3517C74E-355E-3FD4-DF22-A30DA20341C0}"/>
              </a:ext>
            </a:extLst>
          </p:cNvPr>
          <p:cNvCxnSpPr>
            <a:cxnSpLocks/>
          </p:cNvCxnSpPr>
          <p:nvPr/>
        </p:nvCxnSpPr>
        <p:spPr>
          <a:xfrm flipH="1" flipV="1">
            <a:off x="4102149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 descr="Left pointing horizontal arrow. ">
            <a:extLst>
              <a:ext uri="{FF2B5EF4-FFF2-40B4-BE49-F238E27FC236}">
                <a16:creationId xmlns:a16="http://schemas.microsoft.com/office/drawing/2014/main" id="{A684FE74-4DAB-844C-8DB4-FC901A96C3F3}"/>
              </a:ext>
            </a:extLst>
          </p:cNvPr>
          <p:cNvCxnSpPr>
            <a:cxnSpLocks/>
          </p:cNvCxnSpPr>
          <p:nvPr/>
        </p:nvCxnSpPr>
        <p:spPr>
          <a:xfrm flipH="1" flipV="1">
            <a:off x="2378282" y="3981907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 descr="Left pointing horizontal arrow. ">
            <a:extLst>
              <a:ext uri="{FF2B5EF4-FFF2-40B4-BE49-F238E27FC236}">
                <a16:creationId xmlns:a16="http://schemas.microsoft.com/office/drawing/2014/main" id="{EE969479-A437-24B1-DE3D-8801820EECA7}"/>
              </a:ext>
            </a:extLst>
          </p:cNvPr>
          <p:cNvCxnSpPr>
            <a:cxnSpLocks/>
          </p:cNvCxnSpPr>
          <p:nvPr/>
        </p:nvCxnSpPr>
        <p:spPr>
          <a:xfrm flipH="1" flipV="1">
            <a:off x="622204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F726A892-381A-62BA-B5A6-0EBE8097631D}"/>
              </a:ext>
            </a:extLst>
          </p:cNvPr>
          <p:cNvCxnSpPr>
            <a:cxnSpLocks/>
            <a:stCxn id="37" idx="2"/>
            <a:endCxn id="16" idx="0"/>
          </p:cNvCxnSpPr>
          <p:nvPr/>
        </p:nvCxnSpPr>
        <p:spPr>
          <a:xfrm flipH="1">
            <a:off x="4109516" y="5182910"/>
            <a:ext cx="2475" cy="519548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2496113D-AF62-2E76-40E4-348AB0391E4A}"/>
              </a:ext>
            </a:extLst>
          </p:cNvPr>
          <p:cNvCxnSpPr>
            <a:cxnSpLocks/>
            <a:stCxn id="8" idx="3"/>
            <a:endCxn id="6" idx="0"/>
          </p:cNvCxnSpPr>
          <p:nvPr/>
        </p:nvCxnSpPr>
        <p:spPr>
          <a:xfrm>
            <a:off x="4009641" y="677883"/>
            <a:ext cx="869049" cy="1412327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>
            <a:extLst>
              <a:ext uri="{FF2B5EF4-FFF2-40B4-BE49-F238E27FC236}">
                <a16:creationId xmlns:a16="http://schemas.microsoft.com/office/drawing/2014/main" id="{677624DB-B694-C724-854F-22443A1BFA66}"/>
              </a:ext>
            </a:extLst>
          </p:cNvPr>
          <p:cNvCxnSpPr>
            <a:cxnSpLocks/>
            <a:endCxn id="8" idx="1"/>
          </p:cNvCxnSpPr>
          <p:nvPr/>
        </p:nvCxnSpPr>
        <p:spPr>
          <a:xfrm rot="5400000" flipH="1" flipV="1">
            <a:off x="2214309" y="977607"/>
            <a:ext cx="1333056" cy="7336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28C0010A-ABE0-B6AB-95B2-DF3D3C1ECBE3}"/>
              </a:ext>
            </a:extLst>
          </p:cNvPr>
          <p:cNvCxnSpPr>
            <a:cxnSpLocks/>
            <a:stCxn id="36" idx="2"/>
            <a:endCxn id="16" idx="1"/>
          </p:cNvCxnSpPr>
          <p:nvPr/>
        </p:nvCxnSpPr>
        <p:spPr>
          <a:xfrm rot="16200000" flipH="1">
            <a:off x="2616387" y="4971329"/>
            <a:ext cx="892850" cy="13314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60E5345-4B1B-7B89-9CE0-53F4C5B2109B}"/>
              </a:ext>
            </a:extLst>
          </p:cNvPr>
          <p:cNvCxnSpPr>
            <a:cxnSpLocks/>
          </p:cNvCxnSpPr>
          <p:nvPr/>
        </p:nvCxnSpPr>
        <p:spPr>
          <a:xfrm flipV="1">
            <a:off x="5627822" y="5172440"/>
            <a:ext cx="0" cy="91101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FEFEF32C-5D83-A4B5-9CA4-64668CF0B795}"/>
              </a:ext>
            </a:extLst>
          </p:cNvPr>
          <p:cNvCxnSpPr>
            <a:cxnSpLocks/>
            <a:endCxn id="16" idx="3"/>
          </p:cNvCxnSpPr>
          <p:nvPr/>
        </p:nvCxnSpPr>
        <p:spPr>
          <a:xfrm flipH="1">
            <a:off x="4490516" y="6083458"/>
            <a:ext cx="1130066" cy="0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0A1B4BC5-0B45-59EE-17D9-5FD0DEAABCB1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4877854" y="3132531"/>
            <a:ext cx="0" cy="341512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35675078-69DC-821A-47EF-F869AA9DE6B1}"/>
              </a:ext>
            </a:extLst>
          </p:cNvPr>
          <p:cNvCxnSpPr>
            <a:cxnSpLocks/>
          </p:cNvCxnSpPr>
          <p:nvPr/>
        </p:nvCxnSpPr>
        <p:spPr>
          <a:xfrm flipV="1">
            <a:off x="6011904" y="5182910"/>
            <a:ext cx="0" cy="90054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13DC7832-7EBA-6B75-0CEB-43862D374A49}"/>
              </a:ext>
            </a:extLst>
          </p:cNvPr>
          <p:cNvCxnSpPr>
            <a:cxnSpLocks/>
            <a:stCxn id="35" idx="3"/>
            <a:endCxn id="14" idx="1"/>
          </p:cNvCxnSpPr>
          <p:nvPr/>
        </p:nvCxnSpPr>
        <p:spPr>
          <a:xfrm flipV="1">
            <a:off x="7976691" y="3422827"/>
            <a:ext cx="883451" cy="111130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50CCDC05-451E-9986-9948-1F697AD39FF7}"/>
              </a:ext>
            </a:extLst>
          </p:cNvPr>
          <p:cNvCxnSpPr>
            <a:cxnSpLocks/>
            <a:endCxn id="15" idx="2"/>
          </p:cNvCxnSpPr>
          <p:nvPr/>
        </p:nvCxnSpPr>
        <p:spPr>
          <a:xfrm flipV="1">
            <a:off x="6004663" y="4067440"/>
            <a:ext cx="3276431" cy="2016018"/>
          </a:xfrm>
          <a:prstGeom prst="bent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>
            <a:extLst>
              <a:ext uri="{FF2B5EF4-FFF2-40B4-BE49-F238E27FC236}">
                <a16:creationId xmlns:a16="http://schemas.microsoft.com/office/drawing/2014/main" id="{C7A5B2A1-AD3B-5AF5-E8C4-6B7E1FCC8B89}"/>
              </a:ext>
            </a:extLst>
          </p:cNvPr>
          <p:cNvCxnSpPr>
            <a:cxnSpLocks/>
            <a:stCxn id="10" idx="3"/>
            <a:endCxn id="6" idx="1"/>
          </p:cNvCxnSpPr>
          <p:nvPr/>
        </p:nvCxnSpPr>
        <p:spPr>
          <a:xfrm flipV="1">
            <a:off x="2953006" y="2469686"/>
            <a:ext cx="1546208" cy="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68F981ED-8CC3-9A87-E32C-A18AE96DA7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418" y="5837899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Sigv4 auth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6A5EEDB-9590-A58B-F70E-6B089380C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125" y="1992301"/>
            <a:ext cx="1645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 header with</a:t>
            </a:r>
          </a:p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jwt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token</a:t>
            </a:r>
          </a:p>
        </p:txBody>
      </p:sp>
      <p:pic>
        <p:nvPicPr>
          <p:cNvPr id="70" name="Graphic 6" descr="Amazon Macie service icon.">
            <a:extLst>
              <a:ext uri="{FF2B5EF4-FFF2-40B4-BE49-F238E27FC236}">
                <a16:creationId xmlns:a16="http://schemas.microsoft.com/office/drawing/2014/main" id="{8A72DCD0-B2A4-7C7D-7940-5AF7BD21881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0465581" y="458664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Box 9">
            <a:extLst>
              <a:ext uri="{FF2B5EF4-FFF2-40B4-BE49-F238E27FC236}">
                <a16:creationId xmlns:a16="http://schemas.microsoft.com/office/drawing/2014/main" id="{2D8B8E2B-E01F-0599-2B5A-06774AEB5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9468" y="5054124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72" name="Graphic 21" descr="Amazon Inspector service icon.">
            <a:extLst>
              <a:ext uri="{FF2B5EF4-FFF2-40B4-BE49-F238E27FC236}">
                <a16:creationId xmlns:a16="http://schemas.microsoft.com/office/drawing/2014/main" id="{655E176B-B14D-E259-2550-4AF5557FB57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11250261" y="527149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Box 15">
            <a:extLst>
              <a:ext uri="{FF2B5EF4-FFF2-40B4-BE49-F238E27FC236}">
                <a16:creationId xmlns:a16="http://schemas.microsoft.com/office/drawing/2014/main" id="{CAB29FA6-7015-6E3E-C441-59A614CAB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6367" y="5749163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pic>
        <p:nvPicPr>
          <p:cNvPr id="2" name="Graphic 6" descr="AWS Organizations service icon.">
            <a:extLst>
              <a:ext uri="{FF2B5EF4-FFF2-40B4-BE49-F238E27FC236}">
                <a16:creationId xmlns:a16="http://schemas.microsoft.com/office/drawing/2014/main" id="{0AD547B5-D860-EDBD-34C1-36B804C0EC4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7265162" y="317342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9">
            <a:extLst>
              <a:ext uri="{FF2B5EF4-FFF2-40B4-BE49-F238E27FC236}">
                <a16:creationId xmlns:a16="http://schemas.microsoft.com/office/drawing/2014/main" id="{35297341-92D2-B5CC-EF42-B76442A06A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0640" y="774542"/>
            <a:ext cx="2243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AWS Organizations</a:t>
            </a:r>
          </a:p>
        </p:txBody>
      </p:sp>
      <p:pic>
        <p:nvPicPr>
          <p:cNvPr id="74" name="Graphic 7" descr="Account resource icon for the AWS Organizations service">
            <a:extLst>
              <a:ext uri="{FF2B5EF4-FFF2-40B4-BE49-F238E27FC236}">
                <a16:creationId xmlns:a16="http://schemas.microsoft.com/office/drawing/2014/main" id="{4386DA57-054F-D9A3-5AC7-B89DDB48D3B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638009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TextBox 15">
            <a:extLst>
              <a:ext uri="{FF2B5EF4-FFF2-40B4-BE49-F238E27FC236}">
                <a16:creationId xmlns:a16="http://schemas.microsoft.com/office/drawing/2014/main" id="{C16AE49C-558C-2411-5CB1-A0FA11F9A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7341" y="1851792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main</a:t>
            </a:r>
          </a:p>
        </p:txBody>
      </p:sp>
      <p:pic>
        <p:nvPicPr>
          <p:cNvPr id="76" name="Graphic 7" descr="Account resource icon for the AWS Organizations service">
            <a:extLst>
              <a:ext uri="{FF2B5EF4-FFF2-40B4-BE49-F238E27FC236}">
                <a16:creationId xmlns:a16="http://schemas.microsoft.com/office/drawing/2014/main" id="{64F3DF8B-3D1E-7AA0-8CEE-777B559942A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7265162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TextBox 15">
            <a:extLst>
              <a:ext uri="{FF2B5EF4-FFF2-40B4-BE49-F238E27FC236}">
                <a16:creationId xmlns:a16="http://schemas.microsoft.com/office/drawing/2014/main" id="{4425C828-B65D-A494-7D86-4227B79560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6698" y="1851790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dev</a:t>
            </a:r>
          </a:p>
        </p:txBody>
      </p:sp>
      <p:pic>
        <p:nvPicPr>
          <p:cNvPr id="78" name="Graphic 7" descr="Account resource icon for the AWS Organizations service">
            <a:extLst>
              <a:ext uri="{FF2B5EF4-FFF2-40B4-BE49-F238E27FC236}">
                <a16:creationId xmlns:a16="http://schemas.microsoft.com/office/drawing/2014/main" id="{0A9F9D14-8DE7-83AC-EC05-2726FD7A86E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815022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TextBox 15">
            <a:extLst>
              <a:ext uri="{FF2B5EF4-FFF2-40B4-BE49-F238E27FC236}">
                <a16:creationId xmlns:a16="http://schemas.microsoft.com/office/drawing/2014/main" id="{91CAF129-5624-1313-0307-350FAD1FD9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2" y="1851791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prod</a:t>
            </a:r>
          </a:p>
        </p:txBody>
      </p:sp>
      <p:pic>
        <p:nvPicPr>
          <p:cNvPr id="82" name="Graphic 20" descr="AWS Control Tower service icon.">
            <a:extLst>
              <a:ext uri="{FF2B5EF4-FFF2-40B4-BE49-F238E27FC236}">
                <a16:creationId xmlns:a16="http://schemas.microsoft.com/office/drawing/2014/main" id="{7C3957CB-3A93-AD4E-0D6B-DC86AA1785D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10498117" y="576676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extBox 18">
            <a:extLst>
              <a:ext uri="{FF2B5EF4-FFF2-40B4-BE49-F238E27FC236}">
                <a16:creationId xmlns:a16="http://schemas.microsoft.com/office/drawing/2014/main" id="{274F8E4D-DF38-98C0-4967-30126A4D5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4011" y="6239477"/>
            <a:ext cx="121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DAB110F2-572E-9F1D-2AC5-3F36ADC4DDD1}"/>
              </a:ext>
            </a:extLst>
          </p:cNvPr>
          <p:cNvCxnSpPr>
            <a:stCxn id="14" idx="3"/>
            <a:endCxn id="30" idx="1"/>
          </p:cNvCxnSpPr>
          <p:nvPr/>
        </p:nvCxnSpPr>
        <p:spPr>
          <a:xfrm>
            <a:off x="9619094" y="3422827"/>
            <a:ext cx="554554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5" name="Graphic 22" descr="User resource icon for the General Icons category.">
            <a:extLst>
              <a:ext uri="{FF2B5EF4-FFF2-40B4-BE49-F238E27FC236}">
                <a16:creationId xmlns:a16="http://schemas.microsoft.com/office/drawing/2014/main" id="{460C2052-054E-5212-4BD8-3FC5FA23BC7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1051678" y="2076662"/>
            <a:ext cx="758952" cy="7589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2500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2417D-5A69-6256-73B3-21983D58D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0C24955D-2D78-2AB0-D8C0-9DB2FB760B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sp>
        <p:nvSpPr>
          <p:cNvPr id="5" name="TextBox 39">
            <a:extLst>
              <a:ext uri="{FF2B5EF4-FFF2-40B4-BE49-F238E27FC236}">
                <a16:creationId xmlns:a16="http://schemas.microsoft.com/office/drawing/2014/main" id="{C9AC791F-D166-B329-A79E-73A7BC1AF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79" y="2838661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</a:p>
        </p:txBody>
      </p:sp>
      <p:pic>
        <p:nvPicPr>
          <p:cNvPr id="6" name="Graphic 7" descr="Amazon API Gateway service icon.">
            <a:extLst>
              <a:ext uri="{FF2B5EF4-FFF2-40B4-BE49-F238E27FC236}">
                <a16:creationId xmlns:a16="http://schemas.microsoft.com/office/drawing/2014/main" id="{225BFF5D-8F35-C43F-E8AA-24C77833E0A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4499214" y="2090210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C8E20693-6880-1E20-624E-A689C9D07E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279" y="2855532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API Gateway</a:t>
            </a:r>
          </a:p>
        </p:txBody>
      </p:sp>
      <p:pic>
        <p:nvPicPr>
          <p:cNvPr id="8" name="Graphic 17" descr="Amazon Cognito service icon.">
            <a:extLst>
              <a:ext uri="{FF2B5EF4-FFF2-40B4-BE49-F238E27FC236}">
                <a16:creationId xmlns:a16="http://schemas.microsoft.com/office/drawing/2014/main" id="{25D25292-D368-8DE7-DC43-711E865ECB0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3247641" y="29688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BB0769F0-E81B-773D-DC26-5F7FD0602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593" y="1058883"/>
            <a:ext cx="76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Cognito</a:t>
            </a:r>
          </a:p>
        </p:txBody>
      </p:sp>
      <p:pic>
        <p:nvPicPr>
          <p:cNvPr id="10" name="Graphic 9" descr="Programming language resource icon for the General Icons category.">
            <a:extLst>
              <a:ext uri="{FF2B5EF4-FFF2-40B4-BE49-F238E27FC236}">
                <a16:creationId xmlns:a16="http://schemas.microsoft.com/office/drawing/2014/main" id="{37C1D73D-1A53-579F-B957-903B7C7EC3A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2038606" y="201252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B887A30-9B53-6F7D-AE22-FB16607D4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764" y="2838661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alexandra.sh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phic 10" descr="AWS Lambda service icon.">
            <a:extLst>
              <a:ext uri="{FF2B5EF4-FFF2-40B4-BE49-F238E27FC236}">
                <a16:creationId xmlns:a16="http://schemas.microsoft.com/office/drawing/2014/main" id="{72ABFE96-2B81-7A65-CA79-FFEFC425736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251083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0">
            <a:extLst>
              <a:ext uri="{FF2B5EF4-FFF2-40B4-BE49-F238E27FC236}">
                <a16:creationId xmlns:a16="http://schemas.microsoft.com/office/drawing/2014/main" id="{F5A5F4BE-B1AC-D9C0-B89F-914BD6C3B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7291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-invoke-agent-stream</a:t>
            </a:r>
          </a:p>
        </p:txBody>
      </p:sp>
      <p:pic>
        <p:nvPicPr>
          <p:cNvPr id="14" name="Graphic 13" descr="Amazon Bedrock AgentCore service icon.">
            <a:extLst>
              <a:ext uri="{FF2B5EF4-FFF2-40B4-BE49-F238E27FC236}">
                <a16:creationId xmlns:a16="http://schemas.microsoft.com/office/drawing/2014/main" id="{323D09DD-7DAB-D11B-5BFF-86EFC2EC74F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8860142" y="3043351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7">
            <a:extLst>
              <a:ext uri="{FF2B5EF4-FFF2-40B4-BE49-F238E27FC236}">
                <a16:creationId xmlns:a16="http://schemas.microsoft.com/office/drawing/2014/main" id="{FD61B469-1B1F-9449-4657-2765CE241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7350" y="3790441"/>
            <a:ext cx="14874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A4D9274D-5810-9F77-0B66-B54BB11BE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804" y="6466045"/>
            <a:ext cx="2279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DynamoDB</a:t>
            </a:r>
          </a:p>
        </p:txBody>
      </p:sp>
      <p:pic>
        <p:nvPicPr>
          <p:cNvPr id="18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C4DDDC07-8D87-57FD-7A1C-62B58D6B44C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10520847" y="69280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066A136-AA7F-4AC3-E02F-72A6019594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5149" y="1159374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pic>
        <p:nvPicPr>
          <p:cNvPr id="20" name="Graphic 19" descr="AWS Health Dashboard service icon.">
            <a:extLst>
              <a:ext uri="{FF2B5EF4-FFF2-40B4-BE49-F238E27FC236}">
                <a16:creationId xmlns:a16="http://schemas.microsoft.com/office/drawing/2014/main" id="{2138A787-4880-FBA6-7567-229AE0AFBB0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10473631" y="320678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6">
            <a:extLst>
              <a:ext uri="{FF2B5EF4-FFF2-40B4-BE49-F238E27FC236}">
                <a16:creationId xmlns:a16="http://schemas.microsoft.com/office/drawing/2014/main" id="{340B0F90-1568-310A-E430-48F6AEA67F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5113" y="1572912"/>
            <a:ext cx="10942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6" descr="AWS Organizations service icon.">
            <a:extLst>
              <a:ext uri="{FF2B5EF4-FFF2-40B4-BE49-F238E27FC236}">
                <a16:creationId xmlns:a16="http://schemas.microsoft.com/office/drawing/2014/main" id="{6D8DF611-3AC1-04B6-BD10-F7EC1B02872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1343624" y="107940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9">
            <a:extLst>
              <a:ext uri="{FF2B5EF4-FFF2-40B4-BE49-F238E27FC236}">
                <a16:creationId xmlns:a16="http://schemas.microsoft.com/office/drawing/2014/main" id="{B8D86D00-1069-6C9F-EA0D-5B15DF846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6923" y="3681401"/>
            <a:ext cx="14506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24" name="Graphic 23" descr="IAM Access Analyzer resource icon for the IAM service.">
            <a:extLst>
              <a:ext uri="{FF2B5EF4-FFF2-40B4-BE49-F238E27FC236}">
                <a16:creationId xmlns:a16="http://schemas.microsoft.com/office/drawing/2014/main" id="{60085B6B-7294-E9EF-C085-FE451216C0DD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477452" y="1724133"/>
            <a:ext cx="457200" cy="457200"/>
          </a:xfrm>
          <a:prstGeom prst="rect">
            <a:avLst/>
          </a:prstGeom>
        </p:spPr>
      </p:pic>
      <p:sp>
        <p:nvSpPr>
          <p:cNvPr id="25" name="TextBox 30">
            <a:extLst>
              <a:ext uri="{FF2B5EF4-FFF2-40B4-BE49-F238E27FC236}">
                <a16:creationId xmlns:a16="http://schemas.microsoft.com/office/drawing/2014/main" id="{2AE551A3-474E-2B81-06F4-D6F9041E7E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8896" y="2189723"/>
            <a:ext cx="105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 Access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Analyzer</a:t>
            </a:r>
          </a:p>
        </p:txBody>
      </p:sp>
      <p:pic>
        <p:nvPicPr>
          <p:cNvPr id="26" name="Picture 25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6C9751A0-F3C3-2851-2366-7E047E24EBB4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291546" y="2466674"/>
            <a:ext cx="455371" cy="457200"/>
          </a:xfrm>
          <a:prstGeom prst="rect">
            <a:avLst/>
          </a:prstGeom>
        </p:spPr>
      </p:pic>
      <p:sp>
        <p:nvSpPr>
          <p:cNvPr id="27" name="TextBox 9">
            <a:extLst>
              <a:ext uri="{FF2B5EF4-FFF2-40B4-BE49-F238E27FC236}">
                <a16:creationId xmlns:a16="http://schemas.microsoft.com/office/drawing/2014/main" id="{19154F84-A536-43CE-E388-BE10DD32E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1836" y="292387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pic>
        <p:nvPicPr>
          <p:cNvPr id="28" name="Graphic 19" descr="Amazon GuardDuty service icon.">
            <a:extLst>
              <a:ext uri="{FF2B5EF4-FFF2-40B4-BE49-F238E27FC236}">
                <a16:creationId xmlns:a16="http://schemas.microsoft.com/office/drawing/2014/main" id="{F22FEC92-C396-EE57-4E29-F298E1FA99D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 bwMode="auto">
          <a:xfrm>
            <a:off x="11260011" y="388259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12">
            <a:extLst>
              <a:ext uri="{FF2B5EF4-FFF2-40B4-BE49-F238E27FC236}">
                <a16:creationId xmlns:a16="http://schemas.microsoft.com/office/drawing/2014/main" id="{8CF325FA-C489-EE27-B33F-8FE790A24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6122" y="4352022"/>
            <a:ext cx="10885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B963477-E041-8A20-B02D-2E633737439C}"/>
              </a:ext>
            </a:extLst>
          </p:cNvPr>
          <p:cNvSpPr/>
          <p:nvPr/>
        </p:nvSpPr>
        <p:spPr>
          <a:xfrm>
            <a:off x="10173648" y="251029"/>
            <a:ext cx="1758127" cy="63435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59983F6-11D6-0FB0-3502-5980841713E5}"/>
              </a:ext>
            </a:extLst>
          </p:cNvPr>
          <p:cNvSpPr txBox="1"/>
          <p:nvPr/>
        </p:nvSpPr>
        <p:spPr>
          <a:xfrm>
            <a:off x="10257544" y="255429"/>
            <a:ext cx="1674230" cy="283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sources</a:t>
            </a:r>
          </a:p>
        </p:txBody>
      </p:sp>
      <p:pic>
        <p:nvPicPr>
          <p:cNvPr id="32" name="Graphic 10" descr="AWS Lambda service icon.">
            <a:extLst>
              <a:ext uri="{FF2B5EF4-FFF2-40B4-BE49-F238E27FC236}">
                <a16:creationId xmlns:a16="http://schemas.microsoft.com/office/drawing/2014/main" id="{E1F7D664-BAEE-7F78-1CF5-BF6AB130CC8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99179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Graphic 10" descr="AWS Lambda service icon.">
            <a:extLst>
              <a:ext uri="{FF2B5EF4-FFF2-40B4-BE49-F238E27FC236}">
                <a16:creationId xmlns:a16="http://schemas.microsoft.com/office/drawing/2014/main" id="{A0A019E0-8CB1-9CE4-D3CB-849574100F6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3732515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Graphic 10" descr="AWS Lambda service icon.">
            <a:extLst>
              <a:ext uri="{FF2B5EF4-FFF2-40B4-BE49-F238E27FC236}">
                <a16:creationId xmlns:a16="http://schemas.microsoft.com/office/drawing/2014/main" id="{0865391D-B125-5E77-1560-DC2A3A626D3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547440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Graphic 10" descr="AWS Lambda service icon.">
            <a:extLst>
              <a:ext uri="{FF2B5EF4-FFF2-40B4-BE49-F238E27FC236}">
                <a16:creationId xmlns:a16="http://schemas.microsoft.com/office/drawing/2014/main" id="{EE99D789-2D9A-E98C-2A47-3B1FB414748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721773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20">
            <a:extLst>
              <a:ext uri="{FF2B5EF4-FFF2-40B4-BE49-F238E27FC236}">
                <a16:creationId xmlns:a16="http://schemas.microsoft.com/office/drawing/2014/main" id="{543766AF-715F-F5B2-E277-CE738553E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933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-list-conversations</a:t>
            </a:r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3AF0843E-51D7-0C6A-311B-F798A03CB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816" y="490591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-delete-conversation</a:t>
            </a:r>
          </a:p>
        </p:txBody>
      </p:sp>
      <p:sp>
        <p:nvSpPr>
          <p:cNvPr id="38" name="TextBox 20">
            <a:extLst>
              <a:ext uri="{FF2B5EF4-FFF2-40B4-BE49-F238E27FC236}">
                <a16:creationId xmlns:a16="http://schemas.microsoft.com/office/drawing/2014/main" id="{6813CC99-F737-017A-1553-A759C7E25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604" y="4921307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-health-check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4244E181-3186-42CC-7AC9-2AE30135D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0637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-list-services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FA65136-DB2C-D845-5F52-F7F19AE9481B}"/>
              </a:ext>
            </a:extLst>
          </p:cNvPr>
          <p:cNvCxnSpPr>
            <a:cxnSpLocks/>
          </p:cNvCxnSpPr>
          <p:nvPr/>
        </p:nvCxnSpPr>
        <p:spPr>
          <a:xfrm>
            <a:off x="627384" y="3477264"/>
            <a:ext cx="696011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F7A5DCEA-6495-729C-7B6B-7B80231787E3}"/>
              </a:ext>
            </a:extLst>
          </p:cNvPr>
          <p:cNvSpPr txBox="1"/>
          <p:nvPr/>
        </p:nvSpPr>
        <p:spPr>
          <a:xfrm>
            <a:off x="14075" y="3742441"/>
            <a:ext cx="1226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/services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357926A-6A52-C2D5-1483-1005B99B5ACF}"/>
              </a:ext>
            </a:extLst>
          </p:cNvPr>
          <p:cNvSpPr txBox="1"/>
          <p:nvPr/>
        </p:nvSpPr>
        <p:spPr>
          <a:xfrm>
            <a:off x="1568083" y="3744459"/>
            <a:ext cx="16273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/conversations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953653A-ACEF-D1DF-1F70-98AFE96B82F3}"/>
              </a:ext>
            </a:extLst>
          </p:cNvPr>
          <p:cNvSpPr txBox="1"/>
          <p:nvPr/>
        </p:nvSpPr>
        <p:spPr>
          <a:xfrm>
            <a:off x="3318249" y="3760481"/>
            <a:ext cx="15472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DELETE /conv/{id}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7194389-3797-BF6C-B78C-910F2093B2AA}"/>
              </a:ext>
            </a:extLst>
          </p:cNvPr>
          <p:cNvSpPr txBox="1"/>
          <p:nvPr/>
        </p:nvSpPr>
        <p:spPr>
          <a:xfrm>
            <a:off x="5400457" y="3756302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POST /ask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B3C416D-1D5E-5E2F-52BD-3CB4AF36EA05}"/>
              </a:ext>
            </a:extLst>
          </p:cNvPr>
          <p:cNvSpPr txBox="1"/>
          <p:nvPr/>
        </p:nvSpPr>
        <p:spPr>
          <a:xfrm>
            <a:off x="7069062" y="3753146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/health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1465378-6EF5-4D53-ACDF-74545336F511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62738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7D028C49-2A42-03C9-8ECF-8BE04C280A1E}"/>
              </a:ext>
            </a:extLst>
          </p:cNvPr>
          <p:cNvCxnSpPr>
            <a:cxnSpLocks/>
          </p:cNvCxnSpPr>
          <p:nvPr/>
        </p:nvCxnSpPr>
        <p:spPr>
          <a:xfrm>
            <a:off x="238091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B453171-6C2D-91DC-8028-175EF49AE5D1}"/>
              </a:ext>
            </a:extLst>
          </p:cNvPr>
          <p:cNvCxnSpPr>
            <a:cxnSpLocks/>
          </p:cNvCxnSpPr>
          <p:nvPr/>
        </p:nvCxnSpPr>
        <p:spPr>
          <a:xfrm>
            <a:off x="4109516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29E58C4-98D2-F4AF-F5E1-481D7C8BB814}"/>
              </a:ext>
            </a:extLst>
          </p:cNvPr>
          <p:cNvCxnSpPr>
            <a:cxnSpLocks/>
          </p:cNvCxnSpPr>
          <p:nvPr/>
        </p:nvCxnSpPr>
        <p:spPr>
          <a:xfrm>
            <a:off x="585694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9DC2971-398F-E6E1-AA0C-5587594C1D7A}"/>
              </a:ext>
            </a:extLst>
          </p:cNvPr>
          <p:cNvCxnSpPr>
            <a:cxnSpLocks/>
          </p:cNvCxnSpPr>
          <p:nvPr/>
        </p:nvCxnSpPr>
        <p:spPr>
          <a:xfrm>
            <a:off x="7584623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 descr="Left pointing horizontal arrow. ">
            <a:extLst>
              <a:ext uri="{FF2B5EF4-FFF2-40B4-BE49-F238E27FC236}">
                <a16:creationId xmlns:a16="http://schemas.microsoft.com/office/drawing/2014/main" id="{2BF6DC78-AE75-31A6-921D-A3714A10BC6A}"/>
              </a:ext>
            </a:extLst>
          </p:cNvPr>
          <p:cNvCxnSpPr>
            <a:cxnSpLocks/>
          </p:cNvCxnSpPr>
          <p:nvPr/>
        </p:nvCxnSpPr>
        <p:spPr>
          <a:xfrm flipH="1" flipV="1">
            <a:off x="5853465" y="3982649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 descr="Left pointing horizontal arrow. ">
            <a:extLst>
              <a:ext uri="{FF2B5EF4-FFF2-40B4-BE49-F238E27FC236}">
                <a16:creationId xmlns:a16="http://schemas.microsoft.com/office/drawing/2014/main" id="{48324B9C-A4AD-1FD4-5580-2C66DB33AB51}"/>
              </a:ext>
            </a:extLst>
          </p:cNvPr>
          <p:cNvCxnSpPr>
            <a:cxnSpLocks/>
          </p:cNvCxnSpPr>
          <p:nvPr/>
        </p:nvCxnSpPr>
        <p:spPr>
          <a:xfrm flipH="1" flipV="1">
            <a:off x="7582067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 descr="Left pointing horizontal arrow. ">
            <a:extLst>
              <a:ext uri="{FF2B5EF4-FFF2-40B4-BE49-F238E27FC236}">
                <a16:creationId xmlns:a16="http://schemas.microsoft.com/office/drawing/2014/main" id="{C4E13E74-EAA7-3DE3-152D-6C37846639F1}"/>
              </a:ext>
            </a:extLst>
          </p:cNvPr>
          <p:cNvCxnSpPr>
            <a:cxnSpLocks/>
          </p:cNvCxnSpPr>
          <p:nvPr/>
        </p:nvCxnSpPr>
        <p:spPr>
          <a:xfrm flipH="1" flipV="1">
            <a:off x="4102149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 descr="Left pointing horizontal arrow. ">
            <a:extLst>
              <a:ext uri="{FF2B5EF4-FFF2-40B4-BE49-F238E27FC236}">
                <a16:creationId xmlns:a16="http://schemas.microsoft.com/office/drawing/2014/main" id="{30103FFD-574D-CFD4-97B6-91088720FB7B}"/>
              </a:ext>
            </a:extLst>
          </p:cNvPr>
          <p:cNvCxnSpPr>
            <a:cxnSpLocks/>
          </p:cNvCxnSpPr>
          <p:nvPr/>
        </p:nvCxnSpPr>
        <p:spPr>
          <a:xfrm flipH="1" flipV="1">
            <a:off x="2378282" y="3981907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 descr="Left pointing horizontal arrow. ">
            <a:extLst>
              <a:ext uri="{FF2B5EF4-FFF2-40B4-BE49-F238E27FC236}">
                <a16:creationId xmlns:a16="http://schemas.microsoft.com/office/drawing/2014/main" id="{A83F743D-39FE-FB64-AAC8-7EDA7C2492C9}"/>
              </a:ext>
            </a:extLst>
          </p:cNvPr>
          <p:cNvCxnSpPr>
            <a:cxnSpLocks/>
          </p:cNvCxnSpPr>
          <p:nvPr/>
        </p:nvCxnSpPr>
        <p:spPr>
          <a:xfrm flipH="1" flipV="1">
            <a:off x="622204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1283BB68-CFFB-F5EB-E1A1-0ADF1786D77F}"/>
              </a:ext>
            </a:extLst>
          </p:cNvPr>
          <p:cNvCxnSpPr>
            <a:cxnSpLocks/>
            <a:stCxn id="37" idx="2"/>
          </p:cNvCxnSpPr>
          <p:nvPr/>
        </p:nvCxnSpPr>
        <p:spPr>
          <a:xfrm flipH="1">
            <a:off x="4109516" y="5182910"/>
            <a:ext cx="2475" cy="519548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848234E2-C515-C752-9DE2-1F8037215E5A}"/>
              </a:ext>
            </a:extLst>
          </p:cNvPr>
          <p:cNvCxnSpPr>
            <a:cxnSpLocks/>
            <a:stCxn id="8" idx="3"/>
            <a:endCxn id="6" idx="0"/>
          </p:cNvCxnSpPr>
          <p:nvPr/>
        </p:nvCxnSpPr>
        <p:spPr>
          <a:xfrm>
            <a:off x="4009641" y="677883"/>
            <a:ext cx="869049" cy="1412327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>
            <a:extLst>
              <a:ext uri="{FF2B5EF4-FFF2-40B4-BE49-F238E27FC236}">
                <a16:creationId xmlns:a16="http://schemas.microsoft.com/office/drawing/2014/main" id="{8E58C22F-EB22-6AAC-048D-CB29855825C7}"/>
              </a:ext>
            </a:extLst>
          </p:cNvPr>
          <p:cNvCxnSpPr>
            <a:cxnSpLocks/>
            <a:endCxn id="8" idx="1"/>
          </p:cNvCxnSpPr>
          <p:nvPr/>
        </p:nvCxnSpPr>
        <p:spPr>
          <a:xfrm rot="5400000" flipH="1" flipV="1">
            <a:off x="2214309" y="977607"/>
            <a:ext cx="1333056" cy="7336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2B588D10-0D55-112A-D0F7-117FC726A958}"/>
              </a:ext>
            </a:extLst>
          </p:cNvPr>
          <p:cNvCxnSpPr>
            <a:cxnSpLocks/>
            <a:stCxn id="36" idx="2"/>
          </p:cNvCxnSpPr>
          <p:nvPr/>
        </p:nvCxnSpPr>
        <p:spPr>
          <a:xfrm rot="16200000" flipH="1">
            <a:off x="2616387" y="4971329"/>
            <a:ext cx="892850" cy="13314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72BDE433-101A-DF10-D2C5-42AF4181D646}"/>
              </a:ext>
            </a:extLst>
          </p:cNvPr>
          <p:cNvCxnSpPr>
            <a:cxnSpLocks/>
          </p:cNvCxnSpPr>
          <p:nvPr/>
        </p:nvCxnSpPr>
        <p:spPr>
          <a:xfrm flipV="1">
            <a:off x="5627822" y="5172440"/>
            <a:ext cx="0" cy="91101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F86E4155-2BE4-BA68-02C1-22C2502D5DB8}"/>
              </a:ext>
            </a:extLst>
          </p:cNvPr>
          <p:cNvCxnSpPr>
            <a:cxnSpLocks/>
          </p:cNvCxnSpPr>
          <p:nvPr/>
        </p:nvCxnSpPr>
        <p:spPr>
          <a:xfrm flipH="1">
            <a:off x="4490516" y="6083458"/>
            <a:ext cx="1130066" cy="0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1C1AC7D7-EB45-D13E-01E3-16C1BF61F2A1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4877854" y="3132531"/>
            <a:ext cx="0" cy="341512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F0AF24AF-4C10-8EFA-6781-1DA35043D234}"/>
              </a:ext>
            </a:extLst>
          </p:cNvPr>
          <p:cNvCxnSpPr>
            <a:cxnSpLocks/>
          </p:cNvCxnSpPr>
          <p:nvPr/>
        </p:nvCxnSpPr>
        <p:spPr>
          <a:xfrm flipV="1">
            <a:off x="6011904" y="5182910"/>
            <a:ext cx="0" cy="90054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178795B3-3828-8BC8-D283-0B827FAAB242}"/>
              </a:ext>
            </a:extLst>
          </p:cNvPr>
          <p:cNvCxnSpPr>
            <a:cxnSpLocks/>
            <a:stCxn id="35" idx="3"/>
            <a:endCxn id="14" idx="1"/>
          </p:cNvCxnSpPr>
          <p:nvPr/>
        </p:nvCxnSpPr>
        <p:spPr>
          <a:xfrm flipV="1">
            <a:off x="7976691" y="3422827"/>
            <a:ext cx="883451" cy="111130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319101AA-7B8E-ECE4-72A4-758094F18AA5}"/>
              </a:ext>
            </a:extLst>
          </p:cNvPr>
          <p:cNvCxnSpPr>
            <a:cxnSpLocks/>
            <a:endCxn id="15" idx="2"/>
          </p:cNvCxnSpPr>
          <p:nvPr/>
        </p:nvCxnSpPr>
        <p:spPr>
          <a:xfrm flipV="1">
            <a:off x="6004663" y="4067440"/>
            <a:ext cx="3276431" cy="2016018"/>
          </a:xfrm>
          <a:prstGeom prst="bent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>
            <a:extLst>
              <a:ext uri="{FF2B5EF4-FFF2-40B4-BE49-F238E27FC236}">
                <a16:creationId xmlns:a16="http://schemas.microsoft.com/office/drawing/2014/main" id="{5679BFE8-EF74-8D67-8466-673FE48C0539}"/>
              </a:ext>
            </a:extLst>
          </p:cNvPr>
          <p:cNvCxnSpPr>
            <a:cxnSpLocks/>
            <a:stCxn id="10" idx="3"/>
            <a:endCxn id="6" idx="1"/>
          </p:cNvCxnSpPr>
          <p:nvPr/>
        </p:nvCxnSpPr>
        <p:spPr>
          <a:xfrm flipV="1">
            <a:off x="2953006" y="2469686"/>
            <a:ext cx="1546208" cy="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E1683BE8-CB5D-0129-D5D6-989FAFF74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418" y="5837899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Sigv4 auth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793CE98-61FF-2316-14E7-5E35DFB2C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125" y="1992301"/>
            <a:ext cx="1645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 header with</a:t>
            </a:r>
          </a:p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jwt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token</a:t>
            </a:r>
          </a:p>
        </p:txBody>
      </p:sp>
      <p:pic>
        <p:nvPicPr>
          <p:cNvPr id="70" name="Graphic 6" descr="Amazon Macie service icon.">
            <a:extLst>
              <a:ext uri="{FF2B5EF4-FFF2-40B4-BE49-F238E27FC236}">
                <a16:creationId xmlns:a16="http://schemas.microsoft.com/office/drawing/2014/main" id="{715BB03F-336D-023D-CA28-5D103FC0904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0465581" y="458664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Box 9">
            <a:extLst>
              <a:ext uri="{FF2B5EF4-FFF2-40B4-BE49-F238E27FC236}">
                <a16:creationId xmlns:a16="http://schemas.microsoft.com/office/drawing/2014/main" id="{D9D544C7-A6E1-0C82-7DC4-652FE86E8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9468" y="5054124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72" name="Graphic 21" descr="Amazon Inspector service icon.">
            <a:extLst>
              <a:ext uri="{FF2B5EF4-FFF2-40B4-BE49-F238E27FC236}">
                <a16:creationId xmlns:a16="http://schemas.microsoft.com/office/drawing/2014/main" id="{A33C757D-01DC-9B95-E92F-77F749FE1AD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1250261" y="527149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Box 15">
            <a:extLst>
              <a:ext uri="{FF2B5EF4-FFF2-40B4-BE49-F238E27FC236}">
                <a16:creationId xmlns:a16="http://schemas.microsoft.com/office/drawing/2014/main" id="{1B755357-53BB-AFBD-F3F4-E260E42AA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6367" y="5749163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pic>
        <p:nvPicPr>
          <p:cNvPr id="2" name="Graphic 6" descr="AWS Organizations service icon.">
            <a:extLst>
              <a:ext uri="{FF2B5EF4-FFF2-40B4-BE49-F238E27FC236}">
                <a16:creationId xmlns:a16="http://schemas.microsoft.com/office/drawing/2014/main" id="{48AB0804-3E9B-8FF5-EF5A-6474A00AE29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7265162" y="317342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9">
            <a:extLst>
              <a:ext uri="{FF2B5EF4-FFF2-40B4-BE49-F238E27FC236}">
                <a16:creationId xmlns:a16="http://schemas.microsoft.com/office/drawing/2014/main" id="{C7CCA76C-67D3-8CB3-B709-027C850FD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0640" y="774542"/>
            <a:ext cx="2243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AWS Organizations</a:t>
            </a:r>
          </a:p>
        </p:txBody>
      </p:sp>
      <p:pic>
        <p:nvPicPr>
          <p:cNvPr id="74" name="Graphic 7" descr="Account resource icon for the AWS Organizations service">
            <a:extLst>
              <a:ext uri="{FF2B5EF4-FFF2-40B4-BE49-F238E27FC236}">
                <a16:creationId xmlns:a16="http://schemas.microsoft.com/office/drawing/2014/main" id="{F4FD6497-7B88-A99E-E6B5-C20064227CE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638009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TextBox 15">
            <a:extLst>
              <a:ext uri="{FF2B5EF4-FFF2-40B4-BE49-F238E27FC236}">
                <a16:creationId xmlns:a16="http://schemas.microsoft.com/office/drawing/2014/main" id="{74FE27ED-B048-669B-F68C-AA8D951FB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7341" y="1851792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main</a:t>
            </a:r>
          </a:p>
        </p:txBody>
      </p:sp>
      <p:pic>
        <p:nvPicPr>
          <p:cNvPr id="76" name="Graphic 7" descr="Account resource icon for the AWS Organizations service">
            <a:extLst>
              <a:ext uri="{FF2B5EF4-FFF2-40B4-BE49-F238E27FC236}">
                <a16:creationId xmlns:a16="http://schemas.microsoft.com/office/drawing/2014/main" id="{E3231C39-7969-231F-5769-12E8A19521B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7265162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TextBox 15">
            <a:extLst>
              <a:ext uri="{FF2B5EF4-FFF2-40B4-BE49-F238E27FC236}">
                <a16:creationId xmlns:a16="http://schemas.microsoft.com/office/drawing/2014/main" id="{60BE2104-D442-5BF8-365A-DAD7D5EAE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6698" y="1851790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dev</a:t>
            </a:r>
          </a:p>
        </p:txBody>
      </p:sp>
      <p:pic>
        <p:nvPicPr>
          <p:cNvPr id="78" name="Graphic 7" descr="Account resource icon for the AWS Organizations service">
            <a:extLst>
              <a:ext uri="{FF2B5EF4-FFF2-40B4-BE49-F238E27FC236}">
                <a16:creationId xmlns:a16="http://schemas.microsoft.com/office/drawing/2014/main" id="{C0A8C185-4A34-0451-D4BE-50E9F030973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815022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TextBox 15">
            <a:extLst>
              <a:ext uri="{FF2B5EF4-FFF2-40B4-BE49-F238E27FC236}">
                <a16:creationId xmlns:a16="http://schemas.microsoft.com/office/drawing/2014/main" id="{4110D611-47DD-02BA-9F50-D54FB5B18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2" y="1851791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prod</a:t>
            </a:r>
          </a:p>
        </p:txBody>
      </p:sp>
      <p:pic>
        <p:nvPicPr>
          <p:cNvPr id="82" name="Graphic 20" descr="AWS Control Tower service icon.">
            <a:extLst>
              <a:ext uri="{FF2B5EF4-FFF2-40B4-BE49-F238E27FC236}">
                <a16:creationId xmlns:a16="http://schemas.microsoft.com/office/drawing/2014/main" id="{E49B0E86-E600-795C-54DF-3AD2CD67CCA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10498117" y="576676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extBox 18">
            <a:extLst>
              <a:ext uri="{FF2B5EF4-FFF2-40B4-BE49-F238E27FC236}">
                <a16:creationId xmlns:a16="http://schemas.microsoft.com/office/drawing/2014/main" id="{3A7AA784-2A8B-8CCF-8A97-A38F5273AF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4011" y="6239477"/>
            <a:ext cx="121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FC442FF5-580E-82B3-9052-EB5D94BAE46E}"/>
              </a:ext>
            </a:extLst>
          </p:cNvPr>
          <p:cNvCxnSpPr>
            <a:stCxn id="14" idx="3"/>
            <a:endCxn id="30" idx="1"/>
          </p:cNvCxnSpPr>
          <p:nvPr/>
        </p:nvCxnSpPr>
        <p:spPr>
          <a:xfrm>
            <a:off x="9619094" y="3422827"/>
            <a:ext cx="554554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5" name="Graphic 22" descr="User resource icon for the General Icons category.">
            <a:extLst>
              <a:ext uri="{FF2B5EF4-FFF2-40B4-BE49-F238E27FC236}">
                <a16:creationId xmlns:a16="http://schemas.microsoft.com/office/drawing/2014/main" id="{D365F6CC-B0EA-66E9-FFE1-828BCF8C3F1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1051678" y="2076662"/>
            <a:ext cx="758952" cy="758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raphic 23" descr="Amazon DynamoDB service icon.">
            <a:extLst>
              <a:ext uri="{FF2B5EF4-FFF2-40B4-BE49-F238E27FC236}">
                <a16:creationId xmlns:a16="http://schemas.microsoft.com/office/drawing/2014/main" id="{F7D9F54C-5E85-05E5-0F1F-3E888B0AF89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3728516" y="570245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6004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AC121-1AE3-C405-6F39-A2A1DAB41C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507D8344-426E-B581-6301-165F7C96A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sp>
        <p:nvSpPr>
          <p:cNvPr id="5" name="TextBox 39">
            <a:extLst>
              <a:ext uri="{FF2B5EF4-FFF2-40B4-BE49-F238E27FC236}">
                <a16:creationId xmlns:a16="http://schemas.microsoft.com/office/drawing/2014/main" id="{35F53009-E9DC-1DAF-8B18-ECB38B213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79" y="2838661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</a:p>
        </p:txBody>
      </p:sp>
      <p:pic>
        <p:nvPicPr>
          <p:cNvPr id="6" name="Graphic 7" descr="Amazon API Gateway service icon.">
            <a:extLst>
              <a:ext uri="{FF2B5EF4-FFF2-40B4-BE49-F238E27FC236}">
                <a16:creationId xmlns:a16="http://schemas.microsoft.com/office/drawing/2014/main" id="{18F4C8B8-113B-56D5-B303-B4091CACA84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4499214" y="2090210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57C2AA76-1DF9-A63C-FE54-457BB2C31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279" y="2855532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API Gateway</a:t>
            </a:r>
          </a:p>
        </p:txBody>
      </p:sp>
      <p:pic>
        <p:nvPicPr>
          <p:cNvPr id="8" name="Graphic 17" descr="Amazon Cognito service icon.">
            <a:extLst>
              <a:ext uri="{FF2B5EF4-FFF2-40B4-BE49-F238E27FC236}">
                <a16:creationId xmlns:a16="http://schemas.microsoft.com/office/drawing/2014/main" id="{7DFC7D5D-4865-BC59-DC2F-747C93EFDC3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3247641" y="29688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B425575A-17B8-56D6-60BC-A674DEFD0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593" y="1058883"/>
            <a:ext cx="76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Cognito</a:t>
            </a:r>
          </a:p>
        </p:txBody>
      </p:sp>
      <p:pic>
        <p:nvPicPr>
          <p:cNvPr id="10" name="Graphic 9" descr="Programming language resource icon for the General Icons category.">
            <a:extLst>
              <a:ext uri="{FF2B5EF4-FFF2-40B4-BE49-F238E27FC236}">
                <a16:creationId xmlns:a16="http://schemas.microsoft.com/office/drawing/2014/main" id="{F006E26E-EB81-9733-85D9-CA5A37575CA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2038606" y="201252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1AF1B14-5305-092C-576F-DEB0809FB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764" y="2838661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alexandra.sh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phic 10" descr="AWS Lambda service icon.">
            <a:extLst>
              <a:ext uri="{FF2B5EF4-FFF2-40B4-BE49-F238E27FC236}">
                <a16:creationId xmlns:a16="http://schemas.microsoft.com/office/drawing/2014/main" id="{5D5B12DD-3D07-C193-0FE4-FE44001A55E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251083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0">
            <a:extLst>
              <a:ext uri="{FF2B5EF4-FFF2-40B4-BE49-F238E27FC236}">
                <a16:creationId xmlns:a16="http://schemas.microsoft.com/office/drawing/2014/main" id="{E950D94B-29C6-9EB8-14DC-FDC868AA5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7291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-invoke-agent-stream</a:t>
            </a:r>
          </a:p>
        </p:txBody>
      </p:sp>
      <p:pic>
        <p:nvPicPr>
          <p:cNvPr id="14" name="Graphic 13" descr="Amazon Bedrock AgentCore service icon.">
            <a:extLst>
              <a:ext uri="{FF2B5EF4-FFF2-40B4-BE49-F238E27FC236}">
                <a16:creationId xmlns:a16="http://schemas.microsoft.com/office/drawing/2014/main" id="{30FD00FA-5F8A-94B8-A522-B42FCFA8DD4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8860142" y="3043351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7">
            <a:extLst>
              <a:ext uri="{FF2B5EF4-FFF2-40B4-BE49-F238E27FC236}">
                <a16:creationId xmlns:a16="http://schemas.microsoft.com/office/drawing/2014/main" id="{F55C1046-5E41-819F-5A45-6C2F65DC28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7350" y="3790441"/>
            <a:ext cx="14874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09211CA2-4E9A-2253-D1F2-2B0A8F16F9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804" y="6466045"/>
            <a:ext cx="2279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DynamoDB</a:t>
            </a:r>
          </a:p>
        </p:txBody>
      </p:sp>
      <p:pic>
        <p:nvPicPr>
          <p:cNvPr id="18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3A4CDDC9-CBCF-9D3B-67C2-D2B677F2BF4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10520847" y="69280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B00AB41-98FB-DD6F-D6A8-B10874D3C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5149" y="1159374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pic>
        <p:nvPicPr>
          <p:cNvPr id="20" name="Graphic 19" descr="AWS Health Dashboard service icon.">
            <a:extLst>
              <a:ext uri="{FF2B5EF4-FFF2-40B4-BE49-F238E27FC236}">
                <a16:creationId xmlns:a16="http://schemas.microsoft.com/office/drawing/2014/main" id="{B264372C-A6E7-8602-3AD0-7A8694AADD8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10473631" y="320678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6">
            <a:extLst>
              <a:ext uri="{FF2B5EF4-FFF2-40B4-BE49-F238E27FC236}">
                <a16:creationId xmlns:a16="http://schemas.microsoft.com/office/drawing/2014/main" id="{461EBA4C-006E-099D-A2FD-60BE1B7A32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5113" y="1572912"/>
            <a:ext cx="10942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6" descr="AWS Organizations service icon.">
            <a:extLst>
              <a:ext uri="{FF2B5EF4-FFF2-40B4-BE49-F238E27FC236}">
                <a16:creationId xmlns:a16="http://schemas.microsoft.com/office/drawing/2014/main" id="{E7C361A7-E9DE-54CF-442B-570BF4187BC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1343624" y="107940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9">
            <a:extLst>
              <a:ext uri="{FF2B5EF4-FFF2-40B4-BE49-F238E27FC236}">
                <a16:creationId xmlns:a16="http://schemas.microsoft.com/office/drawing/2014/main" id="{04A6A9D3-03B1-9473-F5E8-C06FFF688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6923" y="3681401"/>
            <a:ext cx="14506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24" name="Graphic 23" descr="IAM Access Analyzer resource icon for the IAM service.">
            <a:extLst>
              <a:ext uri="{FF2B5EF4-FFF2-40B4-BE49-F238E27FC236}">
                <a16:creationId xmlns:a16="http://schemas.microsoft.com/office/drawing/2014/main" id="{17458506-F10D-C4DE-F816-CB8AFED588B4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477452" y="1724133"/>
            <a:ext cx="457200" cy="457200"/>
          </a:xfrm>
          <a:prstGeom prst="rect">
            <a:avLst/>
          </a:prstGeom>
        </p:spPr>
      </p:pic>
      <p:sp>
        <p:nvSpPr>
          <p:cNvPr id="25" name="TextBox 30">
            <a:extLst>
              <a:ext uri="{FF2B5EF4-FFF2-40B4-BE49-F238E27FC236}">
                <a16:creationId xmlns:a16="http://schemas.microsoft.com/office/drawing/2014/main" id="{73F3F62B-A7C9-0B85-1551-5C3F9C896D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8896" y="2189723"/>
            <a:ext cx="105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 Access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Analyzer</a:t>
            </a:r>
          </a:p>
        </p:txBody>
      </p:sp>
      <p:pic>
        <p:nvPicPr>
          <p:cNvPr id="26" name="Picture 25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4395603E-829D-CF3B-26E1-4FD20D6BAB67}"/>
              </a:ext>
            </a:extLst>
          </p:cNvPr>
          <p:cNvPicPr>
            <a:picLocks noChangeAspect="1"/>
          </p:cNvPicPr>
          <p:nvPr/>
        </p:nvPicPr>
        <p:blipFill>
          <a:blip r:embed="rId13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291546" y="2466674"/>
            <a:ext cx="455371" cy="457200"/>
          </a:xfrm>
          <a:prstGeom prst="rect">
            <a:avLst/>
          </a:prstGeom>
        </p:spPr>
      </p:pic>
      <p:sp>
        <p:nvSpPr>
          <p:cNvPr id="27" name="TextBox 9">
            <a:extLst>
              <a:ext uri="{FF2B5EF4-FFF2-40B4-BE49-F238E27FC236}">
                <a16:creationId xmlns:a16="http://schemas.microsoft.com/office/drawing/2014/main" id="{46C942F8-6620-C605-D569-0FE81D50A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1836" y="292387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pic>
        <p:nvPicPr>
          <p:cNvPr id="28" name="Graphic 19" descr="Amazon GuardDuty service icon.">
            <a:extLst>
              <a:ext uri="{FF2B5EF4-FFF2-40B4-BE49-F238E27FC236}">
                <a16:creationId xmlns:a16="http://schemas.microsoft.com/office/drawing/2014/main" id="{BD23177E-8220-1851-DEA1-AEFD4C83BBF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 bwMode="auto">
          <a:xfrm>
            <a:off x="11260011" y="388259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12">
            <a:extLst>
              <a:ext uri="{FF2B5EF4-FFF2-40B4-BE49-F238E27FC236}">
                <a16:creationId xmlns:a16="http://schemas.microsoft.com/office/drawing/2014/main" id="{39C4D580-48FC-EBCE-CEB6-B36F88AAB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6122" y="4352022"/>
            <a:ext cx="10885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40168A8-E010-6E6F-8728-E7BD49CC2122}"/>
              </a:ext>
            </a:extLst>
          </p:cNvPr>
          <p:cNvSpPr/>
          <p:nvPr/>
        </p:nvSpPr>
        <p:spPr>
          <a:xfrm>
            <a:off x="10173648" y="251029"/>
            <a:ext cx="1758127" cy="63435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3290693-8039-094B-9E2B-39A3DB252F8A}"/>
              </a:ext>
            </a:extLst>
          </p:cNvPr>
          <p:cNvSpPr txBox="1"/>
          <p:nvPr/>
        </p:nvSpPr>
        <p:spPr>
          <a:xfrm>
            <a:off x="10257544" y="255429"/>
            <a:ext cx="1674230" cy="283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sources</a:t>
            </a:r>
          </a:p>
        </p:txBody>
      </p:sp>
      <p:pic>
        <p:nvPicPr>
          <p:cNvPr id="32" name="Graphic 10" descr="AWS Lambda service icon.">
            <a:extLst>
              <a:ext uri="{FF2B5EF4-FFF2-40B4-BE49-F238E27FC236}">
                <a16:creationId xmlns:a16="http://schemas.microsoft.com/office/drawing/2014/main" id="{B4940DF9-28C3-62A9-DDB4-D6967644729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99179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Graphic 10" descr="AWS Lambda service icon.">
            <a:extLst>
              <a:ext uri="{FF2B5EF4-FFF2-40B4-BE49-F238E27FC236}">
                <a16:creationId xmlns:a16="http://schemas.microsoft.com/office/drawing/2014/main" id="{227F582E-7315-D6B8-7CA7-0423B7E35D9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3732515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Graphic 10" descr="AWS Lambda service icon.">
            <a:extLst>
              <a:ext uri="{FF2B5EF4-FFF2-40B4-BE49-F238E27FC236}">
                <a16:creationId xmlns:a16="http://schemas.microsoft.com/office/drawing/2014/main" id="{B13D82F6-54E2-9C75-1BC1-F3A5F65C3BA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547440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Graphic 10" descr="AWS Lambda service icon.">
            <a:extLst>
              <a:ext uri="{FF2B5EF4-FFF2-40B4-BE49-F238E27FC236}">
                <a16:creationId xmlns:a16="http://schemas.microsoft.com/office/drawing/2014/main" id="{3A62F23D-3D69-56B2-CC95-3409312C568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721773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20">
            <a:extLst>
              <a:ext uri="{FF2B5EF4-FFF2-40B4-BE49-F238E27FC236}">
                <a16:creationId xmlns:a16="http://schemas.microsoft.com/office/drawing/2014/main" id="{0ED6E72E-157F-CF9E-64E9-9AAF5B5A3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933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-list-conversations</a:t>
            </a:r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628660F4-49B6-4F65-ED5D-1632741C2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816" y="490591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-delete-conversation</a:t>
            </a:r>
          </a:p>
        </p:txBody>
      </p:sp>
      <p:sp>
        <p:nvSpPr>
          <p:cNvPr id="38" name="TextBox 20">
            <a:extLst>
              <a:ext uri="{FF2B5EF4-FFF2-40B4-BE49-F238E27FC236}">
                <a16:creationId xmlns:a16="http://schemas.microsoft.com/office/drawing/2014/main" id="{8CC4F986-D422-0FA7-3813-A75191924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604" y="4921307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-health-check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D76C3E08-8605-61ED-28B2-391AAB31F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0637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-list-services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F6BBAFE-5EDE-436C-C35D-5D9C62DA5360}"/>
              </a:ext>
            </a:extLst>
          </p:cNvPr>
          <p:cNvCxnSpPr>
            <a:cxnSpLocks/>
          </p:cNvCxnSpPr>
          <p:nvPr/>
        </p:nvCxnSpPr>
        <p:spPr>
          <a:xfrm>
            <a:off x="627384" y="3477264"/>
            <a:ext cx="696011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2329E7F9-40FC-822E-6B9A-B59A3A28EE70}"/>
              </a:ext>
            </a:extLst>
          </p:cNvPr>
          <p:cNvSpPr txBox="1"/>
          <p:nvPr/>
        </p:nvSpPr>
        <p:spPr>
          <a:xfrm>
            <a:off x="14075" y="3742441"/>
            <a:ext cx="1226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/services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28C0426-F36F-903A-9130-58C48182608D}"/>
              </a:ext>
            </a:extLst>
          </p:cNvPr>
          <p:cNvSpPr txBox="1"/>
          <p:nvPr/>
        </p:nvSpPr>
        <p:spPr>
          <a:xfrm>
            <a:off x="1568083" y="3744459"/>
            <a:ext cx="16273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/conversations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EC9DF98-51CB-8EA1-D2D5-065C46A97923}"/>
              </a:ext>
            </a:extLst>
          </p:cNvPr>
          <p:cNvSpPr txBox="1"/>
          <p:nvPr/>
        </p:nvSpPr>
        <p:spPr>
          <a:xfrm>
            <a:off x="3318249" y="3760481"/>
            <a:ext cx="15472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DELETE /conv/{id}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01585B5-3525-8815-B8FB-1A4E9291D9FA}"/>
              </a:ext>
            </a:extLst>
          </p:cNvPr>
          <p:cNvSpPr txBox="1"/>
          <p:nvPr/>
        </p:nvSpPr>
        <p:spPr>
          <a:xfrm>
            <a:off x="5400457" y="3756302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POST /ask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7B8012C-CEAA-E234-D25F-0386E7064E51}"/>
              </a:ext>
            </a:extLst>
          </p:cNvPr>
          <p:cNvSpPr txBox="1"/>
          <p:nvPr/>
        </p:nvSpPr>
        <p:spPr>
          <a:xfrm>
            <a:off x="7069062" y="3753146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/health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90285091-783C-4B24-FD78-C58B6B98E722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62738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9DBB6039-8CB5-EDE8-4355-861770108948}"/>
              </a:ext>
            </a:extLst>
          </p:cNvPr>
          <p:cNvCxnSpPr>
            <a:cxnSpLocks/>
          </p:cNvCxnSpPr>
          <p:nvPr/>
        </p:nvCxnSpPr>
        <p:spPr>
          <a:xfrm>
            <a:off x="238091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E11415F-37FA-6FE2-795F-FFBD502C178E}"/>
              </a:ext>
            </a:extLst>
          </p:cNvPr>
          <p:cNvCxnSpPr>
            <a:cxnSpLocks/>
          </p:cNvCxnSpPr>
          <p:nvPr/>
        </p:nvCxnSpPr>
        <p:spPr>
          <a:xfrm>
            <a:off x="4109516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40BBF396-051D-5785-BF88-3509D5600BD6}"/>
              </a:ext>
            </a:extLst>
          </p:cNvPr>
          <p:cNvCxnSpPr>
            <a:cxnSpLocks/>
          </p:cNvCxnSpPr>
          <p:nvPr/>
        </p:nvCxnSpPr>
        <p:spPr>
          <a:xfrm>
            <a:off x="585694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25DC9878-C143-4E04-4BD1-740D0C39374C}"/>
              </a:ext>
            </a:extLst>
          </p:cNvPr>
          <p:cNvCxnSpPr>
            <a:cxnSpLocks/>
          </p:cNvCxnSpPr>
          <p:nvPr/>
        </p:nvCxnSpPr>
        <p:spPr>
          <a:xfrm>
            <a:off x="7584623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 descr="Left pointing horizontal arrow. ">
            <a:extLst>
              <a:ext uri="{FF2B5EF4-FFF2-40B4-BE49-F238E27FC236}">
                <a16:creationId xmlns:a16="http://schemas.microsoft.com/office/drawing/2014/main" id="{7301FB15-E4AC-9CE4-4703-72B075882C7E}"/>
              </a:ext>
            </a:extLst>
          </p:cNvPr>
          <p:cNvCxnSpPr>
            <a:cxnSpLocks/>
          </p:cNvCxnSpPr>
          <p:nvPr/>
        </p:nvCxnSpPr>
        <p:spPr>
          <a:xfrm flipH="1" flipV="1">
            <a:off x="5853465" y="3982649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 descr="Left pointing horizontal arrow. ">
            <a:extLst>
              <a:ext uri="{FF2B5EF4-FFF2-40B4-BE49-F238E27FC236}">
                <a16:creationId xmlns:a16="http://schemas.microsoft.com/office/drawing/2014/main" id="{4D580B21-0A42-954B-2BCB-293952FA0871}"/>
              </a:ext>
            </a:extLst>
          </p:cNvPr>
          <p:cNvCxnSpPr>
            <a:cxnSpLocks/>
          </p:cNvCxnSpPr>
          <p:nvPr/>
        </p:nvCxnSpPr>
        <p:spPr>
          <a:xfrm flipH="1" flipV="1">
            <a:off x="7582067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 descr="Left pointing horizontal arrow. ">
            <a:extLst>
              <a:ext uri="{FF2B5EF4-FFF2-40B4-BE49-F238E27FC236}">
                <a16:creationId xmlns:a16="http://schemas.microsoft.com/office/drawing/2014/main" id="{2DD82977-01B9-995C-A9A8-EE406D29085F}"/>
              </a:ext>
            </a:extLst>
          </p:cNvPr>
          <p:cNvCxnSpPr>
            <a:cxnSpLocks/>
          </p:cNvCxnSpPr>
          <p:nvPr/>
        </p:nvCxnSpPr>
        <p:spPr>
          <a:xfrm flipH="1" flipV="1">
            <a:off x="4102149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 descr="Left pointing horizontal arrow. ">
            <a:extLst>
              <a:ext uri="{FF2B5EF4-FFF2-40B4-BE49-F238E27FC236}">
                <a16:creationId xmlns:a16="http://schemas.microsoft.com/office/drawing/2014/main" id="{0EF96E35-3031-3F50-70D2-CA8FF9D28317}"/>
              </a:ext>
            </a:extLst>
          </p:cNvPr>
          <p:cNvCxnSpPr>
            <a:cxnSpLocks/>
          </p:cNvCxnSpPr>
          <p:nvPr/>
        </p:nvCxnSpPr>
        <p:spPr>
          <a:xfrm flipH="1" flipV="1">
            <a:off x="2378282" y="3981907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 descr="Left pointing horizontal arrow. ">
            <a:extLst>
              <a:ext uri="{FF2B5EF4-FFF2-40B4-BE49-F238E27FC236}">
                <a16:creationId xmlns:a16="http://schemas.microsoft.com/office/drawing/2014/main" id="{1FD3DC82-74A2-A99F-3129-C3FA9758D784}"/>
              </a:ext>
            </a:extLst>
          </p:cNvPr>
          <p:cNvCxnSpPr>
            <a:cxnSpLocks/>
          </p:cNvCxnSpPr>
          <p:nvPr/>
        </p:nvCxnSpPr>
        <p:spPr>
          <a:xfrm flipH="1" flipV="1">
            <a:off x="622204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2C6B4D8-B921-39DB-33C0-A26217AA5FD7}"/>
              </a:ext>
            </a:extLst>
          </p:cNvPr>
          <p:cNvCxnSpPr>
            <a:cxnSpLocks/>
            <a:stCxn id="37" idx="2"/>
          </p:cNvCxnSpPr>
          <p:nvPr/>
        </p:nvCxnSpPr>
        <p:spPr>
          <a:xfrm flipH="1">
            <a:off x="4109516" y="5182910"/>
            <a:ext cx="2475" cy="519548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7FE3A060-669D-4937-4359-2E94ECA505D5}"/>
              </a:ext>
            </a:extLst>
          </p:cNvPr>
          <p:cNvCxnSpPr>
            <a:cxnSpLocks/>
            <a:stCxn id="8" idx="3"/>
            <a:endCxn id="6" idx="0"/>
          </p:cNvCxnSpPr>
          <p:nvPr/>
        </p:nvCxnSpPr>
        <p:spPr>
          <a:xfrm>
            <a:off x="4009641" y="677883"/>
            <a:ext cx="869049" cy="1412327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>
            <a:extLst>
              <a:ext uri="{FF2B5EF4-FFF2-40B4-BE49-F238E27FC236}">
                <a16:creationId xmlns:a16="http://schemas.microsoft.com/office/drawing/2014/main" id="{D16804B8-4602-2909-0B1F-4F4F8BCBC1C8}"/>
              </a:ext>
            </a:extLst>
          </p:cNvPr>
          <p:cNvCxnSpPr>
            <a:cxnSpLocks/>
            <a:endCxn id="8" idx="1"/>
          </p:cNvCxnSpPr>
          <p:nvPr/>
        </p:nvCxnSpPr>
        <p:spPr>
          <a:xfrm rot="5400000" flipH="1" flipV="1">
            <a:off x="2214309" y="977607"/>
            <a:ext cx="1333056" cy="7336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36784B0A-1158-6E27-337F-C16335578175}"/>
              </a:ext>
            </a:extLst>
          </p:cNvPr>
          <p:cNvCxnSpPr>
            <a:cxnSpLocks/>
            <a:stCxn id="36" idx="2"/>
          </p:cNvCxnSpPr>
          <p:nvPr/>
        </p:nvCxnSpPr>
        <p:spPr>
          <a:xfrm rot="16200000" flipH="1">
            <a:off x="2616387" y="4971329"/>
            <a:ext cx="892850" cy="13314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9B0FB8F1-C3D7-966D-1EE1-E67227567E65}"/>
              </a:ext>
            </a:extLst>
          </p:cNvPr>
          <p:cNvCxnSpPr>
            <a:cxnSpLocks/>
          </p:cNvCxnSpPr>
          <p:nvPr/>
        </p:nvCxnSpPr>
        <p:spPr>
          <a:xfrm flipV="1">
            <a:off x="5627822" y="5172440"/>
            <a:ext cx="0" cy="91101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3F665B8D-8E39-5A19-6414-1554E6B699DE}"/>
              </a:ext>
            </a:extLst>
          </p:cNvPr>
          <p:cNvCxnSpPr>
            <a:cxnSpLocks/>
          </p:cNvCxnSpPr>
          <p:nvPr/>
        </p:nvCxnSpPr>
        <p:spPr>
          <a:xfrm flipH="1">
            <a:off x="4490516" y="6083458"/>
            <a:ext cx="1130066" cy="0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5B949DDD-E914-4C27-7AFE-895B64D193BC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4877854" y="3132531"/>
            <a:ext cx="0" cy="341512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CEE1B762-06E6-87E9-5111-0E512B169327}"/>
              </a:ext>
            </a:extLst>
          </p:cNvPr>
          <p:cNvCxnSpPr>
            <a:cxnSpLocks/>
          </p:cNvCxnSpPr>
          <p:nvPr/>
        </p:nvCxnSpPr>
        <p:spPr>
          <a:xfrm flipV="1">
            <a:off x="6011904" y="5182910"/>
            <a:ext cx="0" cy="90054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160ECC86-A6CF-0653-D179-C816917DBDA8}"/>
              </a:ext>
            </a:extLst>
          </p:cNvPr>
          <p:cNvCxnSpPr>
            <a:cxnSpLocks/>
            <a:stCxn id="35" idx="3"/>
            <a:endCxn id="14" idx="1"/>
          </p:cNvCxnSpPr>
          <p:nvPr/>
        </p:nvCxnSpPr>
        <p:spPr>
          <a:xfrm flipV="1">
            <a:off x="7976691" y="3422827"/>
            <a:ext cx="883451" cy="111130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D64D86A8-B346-2A46-D2D7-B65C03954480}"/>
              </a:ext>
            </a:extLst>
          </p:cNvPr>
          <p:cNvCxnSpPr>
            <a:cxnSpLocks/>
            <a:endCxn id="15" idx="2"/>
          </p:cNvCxnSpPr>
          <p:nvPr/>
        </p:nvCxnSpPr>
        <p:spPr>
          <a:xfrm flipV="1">
            <a:off x="6004663" y="4067440"/>
            <a:ext cx="3276431" cy="2016018"/>
          </a:xfrm>
          <a:prstGeom prst="bent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>
            <a:extLst>
              <a:ext uri="{FF2B5EF4-FFF2-40B4-BE49-F238E27FC236}">
                <a16:creationId xmlns:a16="http://schemas.microsoft.com/office/drawing/2014/main" id="{2962EA2A-7BCF-1A3E-13EA-CD3234A61235}"/>
              </a:ext>
            </a:extLst>
          </p:cNvPr>
          <p:cNvCxnSpPr>
            <a:cxnSpLocks/>
            <a:stCxn id="10" idx="3"/>
            <a:endCxn id="6" idx="1"/>
          </p:cNvCxnSpPr>
          <p:nvPr/>
        </p:nvCxnSpPr>
        <p:spPr>
          <a:xfrm flipV="1">
            <a:off x="2953006" y="2469686"/>
            <a:ext cx="1546208" cy="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62D3D380-EF2D-5448-D6A9-55616EEC4A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418" y="5837899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Sigv4 auth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F3B2029-7A18-771F-2E75-BDF3C937E7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125" y="1992301"/>
            <a:ext cx="1645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 header with</a:t>
            </a:r>
          </a:p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jwt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token</a:t>
            </a:r>
          </a:p>
        </p:txBody>
      </p:sp>
      <p:pic>
        <p:nvPicPr>
          <p:cNvPr id="70" name="Graphic 6" descr="Amazon Macie service icon.">
            <a:extLst>
              <a:ext uri="{FF2B5EF4-FFF2-40B4-BE49-F238E27FC236}">
                <a16:creationId xmlns:a16="http://schemas.microsoft.com/office/drawing/2014/main" id="{E99E5B39-1D48-A025-6CFB-03ADCE9BC8E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0465581" y="458664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Box 9">
            <a:extLst>
              <a:ext uri="{FF2B5EF4-FFF2-40B4-BE49-F238E27FC236}">
                <a16:creationId xmlns:a16="http://schemas.microsoft.com/office/drawing/2014/main" id="{2AC11AC8-F251-A461-7C95-17C38BB946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9468" y="5054124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72" name="Graphic 21" descr="Amazon Inspector service icon.">
            <a:extLst>
              <a:ext uri="{FF2B5EF4-FFF2-40B4-BE49-F238E27FC236}">
                <a16:creationId xmlns:a16="http://schemas.microsoft.com/office/drawing/2014/main" id="{61267C1A-2C9E-DBB5-1F54-5B2B5008E04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1250261" y="527149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Box 15">
            <a:extLst>
              <a:ext uri="{FF2B5EF4-FFF2-40B4-BE49-F238E27FC236}">
                <a16:creationId xmlns:a16="http://schemas.microsoft.com/office/drawing/2014/main" id="{58974688-B340-092A-4F14-6DFA8BF310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6367" y="5749163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pic>
        <p:nvPicPr>
          <p:cNvPr id="2" name="Graphic 6" descr="AWS Organizations service icon.">
            <a:extLst>
              <a:ext uri="{FF2B5EF4-FFF2-40B4-BE49-F238E27FC236}">
                <a16:creationId xmlns:a16="http://schemas.microsoft.com/office/drawing/2014/main" id="{C12273E1-F742-7B93-35AC-39BE281EA4E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7265162" y="317342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9">
            <a:extLst>
              <a:ext uri="{FF2B5EF4-FFF2-40B4-BE49-F238E27FC236}">
                <a16:creationId xmlns:a16="http://schemas.microsoft.com/office/drawing/2014/main" id="{E433D612-1EFD-E3AF-71CB-56E3689F3C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0640" y="774542"/>
            <a:ext cx="2243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AWS Organizations</a:t>
            </a:r>
          </a:p>
        </p:txBody>
      </p:sp>
      <p:pic>
        <p:nvPicPr>
          <p:cNvPr id="74" name="Graphic 7" descr="Account resource icon for the AWS Organizations service">
            <a:extLst>
              <a:ext uri="{FF2B5EF4-FFF2-40B4-BE49-F238E27FC236}">
                <a16:creationId xmlns:a16="http://schemas.microsoft.com/office/drawing/2014/main" id="{D0F0689D-4120-BBE2-7351-AF5F4C30AD1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638009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TextBox 15">
            <a:extLst>
              <a:ext uri="{FF2B5EF4-FFF2-40B4-BE49-F238E27FC236}">
                <a16:creationId xmlns:a16="http://schemas.microsoft.com/office/drawing/2014/main" id="{AF81674F-6B0E-069F-1AF3-691DBCDE2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7341" y="1851792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main</a:t>
            </a:r>
          </a:p>
        </p:txBody>
      </p:sp>
      <p:pic>
        <p:nvPicPr>
          <p:cNvPr id="76" name="Graphic 7" descr="Account resource icon for the AWS Organizations service">
            <a:extLst>
              <a:ext uri="{FF2B5EF4-FFF2-40B4-BE49-F238E27FC236}">
                <a16:creationId xmlns:a16="http://schemas.microsoft.com/office/drawing/2014/main" id="{C359CC99-580B-CDF0-EC0C-AE439228FA2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7265162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TextBox 15">
            <a:extLst>
              <a:ext uri="{FF2B5EF4-FFF2-40B4-BE49-F238E27FC236}">
                <a16:creationId xmlns:a16="http://schemas.microsoft.com/office/drawing/2014/main" id="{7866A4AA-5820-7A35-6180-DDEDF24A7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6698" y="1851790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dev</a:t>
            </a:r>
          </a:p>
        </p:txBody>
      </p:sp>
      <p:pic>
        <p:nvPicPr>
          <p:cNvPr id="78" name="Graphic 7" descr="Account resource icon for the AWS Organizations service">
            <a:extLst>
              <a:ext uri="{FF2B5EF4-FFF2-40B4-BE49-F238E27FC236}">
                <a16:creationId xmlns:a16="http://schemas.microsoft.com/office/drawing/2014/main" id="{E55C7EFC-CAA7-35F0-ECA3-B7CED64D7BF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815022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TextBox 15">
            <a:extLst>
              <a:ext uri="{FF2B5EF4-FFF2-40B4-BE49-F238E27FC236}">
                <a16:creationId xmlns:a16="http://schemas.microsoft.com/office/drawing/2014/main" id="{1795BDD6-3C4E-AC7F-068B-3FD4DB598D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2" y="1851791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prod</a:t>
            </a:r>
          </a:p>
        </p:txBody>
      </p:sp>
      <p:pic>
        <p:nvPicPr>
          <p:cNvPr id="82" name="Graphic 20" descr="AWS Control Tower service icon.">
            <a:extLst>
              <a:ext uri="{FF2B5EF4-FFF2-40B4-BE49-F238E27FC236}">
                <a16:creationId xmlns:a16="http://schemas.microsoft.com/office/drawing/2014/main" id="{599D81DB-DD2C-FB31-3E0E-86D5B8B8037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10498117" y="576676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extBox 18">
            <a:extLst>
              <a:ext uri="{FF2B5EF4-FFF2-40B4-BE49-F238E27FC236}">
                <a16:creationId xmlns:a16="http://schemas.microsoft.com/office/drawing/2014/main" id="{BC2EE82A-07E2-C078-CBF7-3203BAB49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4011" y="6239477"/>
            <a:ext cx="121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3A4B3A65-8627-4B84-09E8-1D32F02E7F65}"/>
              </a:ext>
            </a:extLst>
          </p:cNvPr>
          <p:cNvCxnSpPr>
            <a:stCxn id="14" idx="3"/>
            <a:endCxn id="30" idx="1"/>
          </p:cNvCxnSpPr>
          <p:nvPr/>
        </p:nvCxnSpPr>
        <p:spPr>
          <a:xfrm>
            <a:off x="9619094" y="3422827"/>
            <a:ext cx="554554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5" name="Graphic 22" descr="User resource icon for the General Icons category.">
            <a:extLst>
              <a:ext uri="{FF2B5EF4-FFF2-40B4-BE49-F238E27FC236}">
                <a16:creationId xmlns:a16="http://schemas.microsoft.com/office/drawing/2014/main" id="{174ED1D1-E81F-F840-36A6-C9A5D5A846C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1051678" y="2076662"/>
            <a:ext cx="758952" cy="758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raphic 23" descr="Amazon DynamoDB service icon.">
            <a:extLst>
              <a:ext uri="{FF2B5EF4-FFF2-40B4-BE49-F238E27FC236}">
                <a16:creationId xmlns:a16="http://schemas.microsoft.com/office/drawing/2014/main" id="{9A5D3AF0-7B86-FB50-2B13-E4C32F60566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3728516" y="570245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0784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0FCC8-ADA4-CD3D-151A-69DF36C22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165671E1-5082-01CE-ABA9-78F1D9E85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sp>
        <p:nvSpPr>
          <p:cNvPr id="5" name="TextBox 39">
            <a:extLst>
              <a:ext uri="{FF2B5EF4-FFF2-40B4-BE49-F238E27FC236}">
                <a16:creationId xmlns:a16="http://schemas.microsoft.com/office/drawing/2014/main" id="{EFCAF1E5-96D3-6ABC-E687-71DB900388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79" y="2838661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</a:p>
        </p:txBody>
      </p:sp>
      <p:pic>
        <p:nvPicPr>
          <p:cNvPr id="6" name="Graphic 7" descr="Amazon API Gateway service icon.">
            <a:extLst>
              <a:ext uri="{FF2B5EF4-FFF2-40B4-BE49-F238E27FC236}">
                <a16:creationId xmlns:a16="http://schemas.microsoft.com/office/drawing/2014/main" id="{FCF642EA-C06C-17A7-1EDD-0CE6B274B0D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4499214" y="2090210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646E8BF1-B118-F19A-8318-D105D7FF7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279" y="2855532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API Gateway</a:t>
            </a:r>
          </a:p>
        </p:txBody>
      </p:sp>
      <p:pic>
        <p:nvPicPr>
          <p:cNvPr id="8" name="Graphic 17" descr="Amazon Cognito service icon.">
            <a:extLst>
              <a:ext uri="{FF2B5EF4-FFF2-40B4-BE49-F238E27FC236}">
                <a16:creationId xmlns:a16="http://schemas.microsoft.com/office/drawing/2014/main" id="{09CAFCF7-4BA7-D10B-3F81-A7105A4BCF2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3247641" y="29688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C910519C-B3DF-2B9F-BBC9-31F68E7B59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593" y="1058883"/>
            <a:ext cx="76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Cognito</a:t>
            </a:r>
          </a:p>
        </p:txBody>
      </p:sp>
      <p:pic>
        <p:nvPicPr>
          <p:cNvPr id="10" name="Graphic 9" descr="Programming language resource icon for the General Icons category.">
            <a:extLst>
              <a:ext uri="{FF2B5EF4-FFF2-40B4-BE49-F238E27FC236}">
                <a16:creationId xmlns:a16="http://schemas.microsoft.com/office/drawing/2014/main" id="{0FBBBB4E-9E4F-87CE-CD88-1F4C1840599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2038606" y="201252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DBB4B8E-0EA7-8270-42C2-A74408008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764" y="2838661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alexandra.sh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phic 10" descr="AWS Lambda service icon.">
            <a:extLst>
              <a:ext uri="{FF2B5EF4-FFF2-40B4-BE49-F238E27FC236}">
                <a16:creationId xmlns:a16="http://schemas.microsoft.com/office/drawing/2014/main" id="{1DC38442-B303-8EA3-658A-9B94D605740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251083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0">
            <a:extLst>
              <a:ext uri="{FF2B5EF4-FFF2-40B4-BE49-F238E27FC236}">
                <a16:creationId xmlns:a16="http://schemas.microsoft.com/office/drawing/2014/main" id="{2F98079C-2784-4F3C-3723-B1DCCF7E3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7291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-invoke-agent-stream</a:t>
            </a:r>
          </a:p>
        </p:txBody>
      </p:sp>
      <p:pic>
        <p:nvPicPr>
          <p:cNvPr id="14" name="Graphic 13" descr="Amazon Bedrock AgentCore service icon.">
            <a:extLst>
              <a:ext uri="{FF2B5EF4-FFF2-40B4-BE49-F238E27FC236}">
                <a16:creationId xmlns:a16="http://schemas.microsoft.com/office/drawing/2014/main" id="{12B63FDE-DCD8-0117-C1EE-E87CBA3C037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8860142" y="3043351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7">
            <a:extLst>
              <a:ext uri="{FF2B5EF4-FFF2-40B4-BE49-F238E27FC236}">
                <a16:creationId xmlns:a16="http://schemas.microsoft.com/office/drawing/2014/main" id="{47016130-BC8F-B848-703A-A91605EC1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7350" y="3790441"/>
            <a:ext cx="14874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Graphic 23" descr="Amazon DynamoDB service icon.">
            <a:extLst>
              <a:ext uri="{FF2B5EF4-FFF2-40B4-BE49-F238E27FC236}">
                <a16:creationId xmlns:a16="http://schemas.microsoft.com/office/drawing/2014/main" id="{0F3DE0F6-8B05-734E-3B2F-7CA8A08CF2B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3728516" y="570245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2">
            <a:extLst>
              <a:ext uri="{FF2B5EF4-FFF2-40B4-BE49-F238E27FC236}">
                <a16:creationId xmlns:a16="http://schemas.microsoft.com/office/drawing/2014/main" id="{FCC302E2-CF4A-DCA4-E89B-2D27B3244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804" y="6466045"/>
            <a:ext cx="2279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DynamoDB</a:t>
            </a:r>
          </a:p>
        </p:txBody>
      </p:sp>
      <p:pic>
        <p:nvPicPr>
          <p:cNvPr id="18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F90606CA-985D-70F9-62F3-2D0CF82FE46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10520847" y="69280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B002059-9BFD-42A2-B329-E3238D95C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5149" y="1159374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pic>
        <p:nvPicPr>
          <p:cNvPr id="20" name="Graphic 19" descr="AWS Health Dashboard service icon.">
            <a:extLst>
              <a:ext uri="{FF2B5EF4-FFF2-40B4-BE49-F238E27FC236}">
                <a16:creationId xmlns:a16="http://schemas.microsoft.com/office/drawing/2014/main" id="{892AB6B8-1FC4-F26F-BD6C-E605560ED13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0473631" y="320678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6">
            <a:extLst>
              <a:ext uri="{FF2B5EF4-FFF2-40B4-BE49-F238E27FC236}">
                <a16:creationId xmlns:a16="http://schemas.microsoft.com/office/drawing/2014/main" id="{D1D8A8C3-53FD-E476-FB06-6BC696282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5113" y="1572912"/>
            <a:ext cx="10942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6" descr="AWS Organizations service icon.">
            <a:extLst>
              <a:ext uri="{FF2B5EF4-FFF2-40B4-BE49-F238E27FC236}">
                <a16:creationId xmlns:a16="http://schemas.microsoft.com/office/drawing/2014/main" id="{A62EED50-353B-8A82-1268-592FA55E728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1343624" y="107940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9">
            <a:extLst>
              <a:ext uri="{FF2B5EF4-FFF2-40B4-BE49-F238E27FC236}">
                <a16:creationId xmlns:a16="http://schemas.microsoft.com/office/drawing/2014/main" id="{D6A4741B-CA9E-D36C-4CBE-79249EF24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6923" y="3681401"/>
            <a:ext cx="14506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24" name="Graphic 23" descr="IAM Access Analyzer resource icon for the IAM service.">
            <a:extLst>
              <a:ext uri="{FF2B5EF4-FFF2-40B4-BE49-F238E27FC236}">
                <a16:creationId xmlns:a16="http://schemas.microsoft.com/office/drawing/2014/main" id="{C93E03F5-9438-8048-B0BC-66FF5C081CE2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477452" y="1724133"/>
            <a:ext cx="457200" cy="457200"/>
          </a:xfrm>
          <a:prstGeom prst="rect">
            <a:avLst/>
          </a:prstGeom>
        </p:spPr>
      </p:pic>
      <p:sp>
        <p:nvSpPr>
          <p:cNvPr id="25" name="TextBox 30">
            <a:extLst>
              <a:ext uri="{FF2B5EF4-FFF2-40B4-BE49-F238E27FC236}">
                <a16:creationId xmlns:a16="http://schemas.microsoft.com/office/drawing/2014/main" id="{DFE4F142-03E6-A61F-1B1C-005964BFE4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8896" y="2189723"/>
            <a:ext cx="105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 Access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Analyzer</a:t>
            </a:r>
          </a:p>
        </p:txBody>
      </p:sp>
      <p:pic>
        <p:nvPicPr>
          <p:cNvPr id="26" name="Picture 25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48F0716C-E38E-CE83-DE84-B6A84583A8FD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291546" y="2466674"/>
            <a:ext cx="455371" cy="457200"/>
          </a:xfrm>
          <a:prstGeom prst="rect">
            <a:avLst/>
          </a:prstGeom>
        </p:spPr>
      </p:pic>
      <p:sp>
        <p:nvSpPr>
          <p:cNvPr id="27" name="TextBox 9">
            <a:extLst>
              <a:ext uri="{FF2B5EF4-FFF2-40B4-BE49-F238E27FC236}">
                <a16:creationId xmlns:a16="http://schemas.microsoft.com/office/drawing/2014/main" id="{D50F4919-D6B1-410E-A395-AA5BEB8C2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1836" y="292387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pic>
        <p:nvPicPr>
          <p:cNvPr id="28" name="Graphic 19" descr="Amazon GuardDuty service icon.">
            <a:extLst>
              <a:ext uri="{FF2B5EF4-FFF2-40B4-BE49-F238E27FC236}">
                <a16:creationId xmlns:a16="http://schemas.microsoft.com/office/drawing/2014/main" id="{126C5C3E-6507-6ECF-2FD5-2B830E6792E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1260011" y="388259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12">
            <a:extLst>
              <a:ext uri="{FF2B5EF4-FFF2-40B4-BE49-F238E27FC236}">
                <a16:creationId xmlns:a16="http://schemas.microsoft.com/office/drawing/2014/main" id="{844D2C1A-B5C8-CBC6-077F-B9C62D3D6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6122" y="4352022"/>
            <a:ext cx="10885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BCE1C92-8A92-F859-B36E-29FE9592D1B3}"/>
              </a:ext>
            </a:extLst>
          </p:cNvPr>
          <p:cNvSpPr/>
          <p:nvPr/>
        </p:nvSpPr>
        <p:spPr>
          <a:xfrm>
            <a:off x="10173648" y="251029"/>
            <a:ext cx="1758127" cy="63435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2BEF538-BAC1-5ECD-943A-C672B6E714F0}"/>
              </a:ext>
            </a:extLst>
          </p:cNvPr>
          <p:cNvSpPr txBox="1"/>
          <p:nvPr/>
        </p:nvSpPr>
        <p:spPr>
          <a:xfrm>
            <a:off x="10257544" y="255429"/>
            <a:ext cx="1674230" cy="283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sources</a:t>
            </a:r>
          </a:p>
        </p:txBody>
      </p:sp>
      <p:pic>
        <p:nvPicPr>
          <p:cNvPr id="32" name="Graphic 10" descr="AWS Lambda service icon.">
            <a:extLst>
              <a:ext uri="{FF2B5EF4-FFF2-40B4-BE49-F238E27FC236}">
                <a16:creationId xmlns:a16="http://schemas.microsoft.com/office/drawing/2014/main" id="{E2121E8B-4434-2B0A-7946-B86B3CA428C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99179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Graphic 10" descr="AWS Lambda service icon.">
            <a:extLst>
              <a:ext uri="{FF2B5EF4-FFF2-40B4-BE49-F238E27FC236}">
                <a16:creationId xmlns:a16="http://schemas.microsoft.com/office/drawing/2014/main" id="{7012B407-0A10-5A7E-C3D6-D16FB403786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3732515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Graphic 10" descr="AWS Lambda service icon.">
            <a:extLst>
              <a:ext uri="{FF2B5EF4-FFF2-40B4-BE49-F238E27FC236}">
                <a16:creationId xmlns:a16="http://schemas.microsoft.com/office/drawing/2014/main" id="{6ADD5D2E-F9C8-EFEF-917C-BB90D296DCC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547440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Graphic 10" descr="AWS Lambda service icon.">
            <a:extLst>
              <a:ext uri="{FF2B5EF4-FFF2-40B4-BE49-F238E27FC236}">
                <a16:creationId xmlns:a16="http://schemas.microsoft.com/office/drawing/2014/main" id="{383EE31B-849E-2E27-7B2B-C3BD4E95839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721773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20">
            <a:extLst>
              <a:ext uri="{FF2B5EF4-FFF2-40B4-BE49-F238E27FC236}">
                <a16:creationId xmlns:a16="http://schemas.microsoft.com/office/drawing/2014/main" id="{59B3307B-148B-520C-A4E8-019F5DD61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933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-list-conversations</a:t>
            </a:r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A9967BF1-3337-6135-DBE5-66C77C481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816" y="490591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-delete-conversation</a:t>
            </a:r>
          </a:p>
        </p:txBody>
      </p:sp>
      <p:sp>
        <p:nvSpPr>
          <p:cNvPr id="38" name="TextBox 20">
            <a:extLst>
              <a:ext uri="{FF2B5EF4-FFF2-40B4-BE49-F238E27FC236}">
                <a16:creationId xmlns:a16="http://schemas.microsoft.com/office/drawing/2014/main" id="{AAA68A15-2A7A-B005-35A0-71B756A4AD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604" y="4921307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-health-check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AB382705-3750-BE19-141B-C16ED8BD47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0637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-list-services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DD116DD2-E86D-2D85-41E1-FADC4F31856B}"/>
              </a:ext>
            </a:extLst>
          </p:cNvPr>
          <p:cNvCxnSpPr>
            <a:cxnSpLocks/>
          </p:cNvCxnSpPr>
          <p:nvPr/>
        </p:nvCxnSpPr>
        <p:spPr>
          <a:xfrm>
            <a:off x="627384" y="3477264"/>
            <a:ext cx="696011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F7AE4931-DD7D-D3BB-6700-3787DEAB28C8}"/>
              </a:ext>
            </a:extLst>
          </p:cNvPr>
          <p:cNvSpPr txBox="1"/>
          <p:nvPr/>
        </p:nvSpPr>
        <p:spPr>
          <a:xfrm>
            <a:off x="14075" y="3742441"/>
            <a:ext cx="1226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/services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5C51749-BA3C-4A68-4AB4-2E89A7DC093C}"/>
              </a:ext>
            </a:extLst>
          </p:cNvPr>
          <p:cNvSpPr txBox="1"/>
          <p:nvPr/>
        </p:nvSpPr>
        <p:spPr>
          <a:xfrm>
            <a:off x="1568083" y="3744459"/>
            <a:ext cx="16273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/conversations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801A19F-64E9-A5B9-15B7-C70E15E0312E}"/>
              </a:ext>
            </a:extLst>
          </p:cNvPr>
          <p:cNvSpPr txBox="1"/>
          <p:nvPr/>
        </p:nvSpPr>
        <p:spPr>
          <a:xfrm>
            <a:off x="3318249" y="3760481"/>
            <a:ext cx="15472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DELETE /conv/{id}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12BD85D-CE0F-23A8-ECE4-9EF02B4D1B5B}"/>
              </a:ext>
            </a:extLst>
          </p:cNvPr>
          <p:cNvSpPr txBox="1"/>
          <p:nvPr/>
        </p:nvSpPr>
        <p:spPr>
          <a:xfrm>
            <a:off x="5400457" y="3756302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POST /ask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D7D7F3E-4830-49D0-058A-01EA4B3C3DFA}"/>
              </a:ext>
            </a:extLst>
          </p:cNvPr>
          <p:cNvSpPr txBox="1"/>
          <p:nvPr/>
        </p:nvSpPr>
        <p:spPr>
          <a:xfrm>
            <a:off x="7069062" y="3753146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/health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6F34224-6809-A94B-F7D0-F3A92FEF5BBB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62738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7303BA5-C700-1F7F-6424-70F0ADC15D2D}"/>
              </a:ext>
            </a:extLst>
          </p:cNvPr>
          <p:cNvCxnSpPr>
            <a:cxnSpLocks/>
          </p:cNvCxnSpPr>
          <p:nvPr/>
        </p:nvCxnSpPr>
        <p:spPr>
          <a:xfrm>
            <a:off x="238091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C4F34ACD-C4A2-C8A5-F7CD-4BACDA4E7E48}"/>
              </a:ext>
            </a:extLst>
          </p:cNvPr>
          <p:cNvCxnSpPr>
            <a:cxnSpLocks/>
          </p:cNvCxnSpPr>
          <p:nvPr/>
        </p:nvCxnSpPr>
        <p:spPr>
          <a:xfrm>
            <a:off x="4109516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B2AEFA1-C342-E410-5332-C86574634876}"/>
              </a:ext>
            </a:extLst>
          </p:cNvPr>
          <p:cNvCxnSpPr>
            <a:cxnSpLocks/>
          </p:cNvCxnSpPr>
          <p:nvPr/>
        </p:nvCxnSpPr>
        <p:spPr>
          <a:xfrm>
            <a:off x="585694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A59CDABF-53FA-B3AC-4248-57D6F68ED467}"/>
              </a:ext>
            </a:extLst>
          </p:cNvPr>
          <p:cNvCxnSpPr>
            <a:cxnSpLocks/>
          </p:cNvCxnSpPr>
          <p:nvPr/>
        </p:nvCxnSpPr>
        <p:spPr>
          <a:xfrm>
            <a:off x="7584623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 descr="Left pointing horizontal arrow. ">
            <a:extLst>
              <a:ext uri="{FF2B5EF4-FFF2-40B4-BE49-F238E27FC236}">
                <a16:creationId xmlns:a16="http://schemas.microsoft.com/office/drawing/2014/main" id="{5388C486-8A19-B772-D76B-B2C9BE769D16}"/>
              </a:ext>
            </a:extLst>
          </p:cNvPr>
          <p:cNvCxnSpPr>
            <a:cxnSpLocks/>
          </p:cNvCxnSpPr>
          <p:nvPr/>
        </p:nvCxnSpPr>
        <p:spPr>
          <a:xfrm flipH="1" flipV="1">
            <a:off x="5853465" y="3982649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 descr="Left pointing horizontal arrow. ">
            <a:extLst>
              <a:ext uri="{FF2B5EF4-FFF2-40B4-BE49-F238E27FC236}">
                <a16:creationId xmlns:a16="http://schemas.microsoft.com/office/drawing/2014/main" id="{396BB72A-BF0C-FBD6-745C-BECF9B71BB40}"/>
              </a:ext>
            </a:extLst>
          </p:cNvPr>
          <p:cNvCxnSpPr>
            <a:cxnSpLocks/>
          </p:cNvCxnSpPr>
          <p:nvPr/>
        </p:nvCxnSpPr>
        <p:spPr>
          <a:xfrm flipH="1" flipV="1">
            <a:off x="7582067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 descr="Left pointing horizontal arrow. ">
            <a:extLst>
              <a:ext uri="{FF2B5EF4-FFF2-40B4-BE49-F238E27FC236}">
                <a16:creationId xmlns:a16="http://schemas.microsoft.com/office/drawing/2014/main" id="{F3ACC59B-EB3F-75B0-F400-A40F5F4C819A}"/>
              </a:ext>
            </a:extLst>
          </p:cNvPr>
          <p:cNvCxnSpPr>
            <a:cxnSpLocks/>
          </p:cNvCxnSpPr>
          <p:nvPr/>
        </p:nvCxnSpPr>
        <p:spPr>
          <a:xfrm flipH="1" flipV="1">
            <a:off x="4102149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 descr="Left pointing horizontal arrow. ">
            <a:extLst>
              <a:ext uri="{FF2B5EF4-FFF2-40B4-BE49-F238E27FC236}">
                <a16:creationId xmlns:a16="http://schemas.microsoft.com/office/drawing/2014/main" id="{A7BC1CEE-0051-B16C-AC40-32CDAAC4EEDF}"/>
              </a:ext>
            </a:extLst>
          </p:cNvPr>
          <p:cNvCxnSpPr>
            <a:cxnSpLocks/>
          </p:cNvCxnSpPr>
          <p:nvPr/>
        </p:nvCxnSpPr>
        <p:spPr>
          <a:xfrm flipH="1" flipV="1">
            <a:off x="2378282" y="3981907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 descr="Left pointing horizontal arrow. ">
            <a:extLst>
              <a:ext uri="{FF2B5EF4-FFF2-40B4-BE49-F238E27FC236}">
                <a16:creationId xmlns:a16="http://schemas.microsoft.com/office/drawing/2014/main" id="{F713C4DB-155C-9D4C-77AA-4843A7B9F228}"/>
              </a:ext>
            </a:extLst>
          </p:cNvPr>
          <p:cNvCxnSpPr>
            <a:cxnSpLocks/>
          </p:cNvCxnSpPr>
          <p:nvPr/>
        </p:nvCxnSpPr>
        <p:spPr>
          <a:xfrm flipH="1" flipV="1">
            <a:off x="622204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6FFC7C70-FB5A-868D-BCB5-77131FFA5231}"/>
              </a:ext>
            </a:extLst>
          </p:cNvPr>
          <p:cNvCxnSpPr>
            <a:cxnSpLocks/>
            <a:stCxn id="37" idx="2"/>
            <a:endCxn id="16" idx="0"/>
          </p:cNvCxnSpPr>
          <p:nvPr/>
        </p:nvCxnSpPr>
        <p:spPr>
          <a:xfrm flipH="1">
            <a:off x="4109516" y="5182910"/>
            <a:ext cx="2475" cy="519548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FE8949CB-C60B-2394-8963-A489A17E67F8}"/>
              </a:ext>
            </a:extLst>
          </p:cNvPr>
          <p:cNvCxnSpPr>
            <a:cxnSpLocks/>
            <a:stCxn id="8" idx="3"/>
            <a:endCxn id="6" idx="0"/>
          </p:cNvCxnSpPr>
          <p:nvPr/>
        </p:nvCxnSpPr>
        <p:spPr>
          <a:xfrm>
            <a:off x="4009641" y="677883"/>
            <a:ext cx="869049" cy="1412327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>
            <a:extLst>
              <a:ext uri="{FF2B5EF4-FFF2-40B4-BE49-F238E27FC236}">
                <a16:creationId xmlns:a16="http://schemas.microsoft.com/office/drawing/2014/main" id="{10A43EC9-590A-DCF3-852F-C3777CF373B4}"/>
              </a:ext>
            </a:extLst>
          </p:cNvPr>
          <p:cNvCxnSpPr>
            <a:cxnSpLocks/>
            <a:endCxn id="8" idx="1"/>
          </p:cNvCxnSpPr>
          <p:nvPr/>
        </p:nvCxnSpPr>
        <p:spPr>
          <a:xfrm rot="5400000" flipH="1" flipV="1">
            <a:off x="2214309" y="977607"/>
            <a:ext cx="1333056" cy="7336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53FEA234-8B45-3036-894D-4B79C36A4C4F}"/>
              </a:ext>
            </a:extLst>
          </p:cNvPr>
          <p:cNvCxnSpPr>
            <a:cxnSpLocks/>
            <a:stCxn id="36" idx="2"/>
            <a:endCxn id="16" idx="1"/>
          </p:cNvCxnSpPr>
          <p:nvPr/>
        </p:nvCxnSpPr>
        <p:spPr>
          <a:xfrm rot="16200000" flipH="1">
            <a:off x="2616387" y="4971329"/>
            <a:ext cx="892850" cy="13314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9BAA36E9-3FAE-6DE0-AD1A-C6C59CE62849}"/>
              </a:ext>
            </a:extLst>
          </p:cNvPr>
          <p:cNvCxnSpPr>
            <a:cxnSpLocks/>
          </p:cNvCxnSpPr>
          <p:nvPr/>
        </p:nvCxnSpPr>
        <p:spPr>
          <a:xfrm flipV="1">
            <a:off x="5627822" y="5172440"/>
            <a:ext cx="0" cy="91101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BC93DFBB-B3D0-443E-FCB4-4F4D3C74ACD0}"/>
              </a:ext>
            </a:extLst>
          </p:cNvPr>
          <p:cNvCxnSpPr>
            <a:cxnSpLocks/>
            <a:endCxn id="16" idx="3"/>
          </p:cNvCxnSpPr>
          <p:nvPr/>
        </p:nvCxnSpPr>
        <p:spPr>
          <a:xfrm flipH="1">
            <a:off x="4490516" y="6083458"/>
            <a:ext cx="1130066" cy="0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BCA313F-2319-EFBE-E1B4-5CCD8FCE36F5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4877854" y="3132531"/>
            <a:ext cx="0" cy="341512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B383E7F9-1FDD-6654-CC88-167319A26D1E}"/>
              </a:ext>
            </a:extLst>
          </p:cNvPr>
          <p:cNvCxnSpPr>
            <a:cxnSpLocks/>
          </p:cNvCxnSpPr>
          <p:nvPr/>
        </p:nvCxnSpPr>
        <p:spPr>
          <a:xfrm flipV="1">
            <a:off x="6011904" y="5182910"/>
            <a:ext cx="0" cy="90054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6A5A723D-BD12-716C-EE92-0F5C4613234B}"/>
              </a:ext>
            </a:extLst>
          </p:cNvPr>
          <p:cNvCxnSpPr>
            <a:cxnSpLocks/>
            <a:stCxn id="35" idx="3"/>
            <a:endCxn id="14" idx="1"/>
          </p:cNvCxnSpPr>
          <p:nvPr/>
        </p:nvCxnSpPr>
        <p:spPr>
          <a:xfrm flipV="1">
            <a:off x="7976691" y="3422827"/>
            <a:ext cx="883451" cy="111130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C3FCD162-21D7-C6A4-B90A-F462EC579A98}"/>
              </a:ext>
            </a:extLst>
          </p:cNvPr>
          <p:cNvCxnSpPr>
            <a:cxnSpLocks/>
            <a:endCxn id="15" idx="2"/>
          </p:cNvCxnSpPr>
          <p:nvPr/>
        </p:nvCxnSpPr>
        <p:spPr>
          <a:xfrm flipV="1">
            <a:off x="6004663" y="4067440"/>
            <a:ext cx="3276431" cy="2016018"/>
          </a:xfrm>
          <a:prstGeom prst="bent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>
            <a:extLst>
              <a:ext uri="{FF2B5EF4-FFF2-40B4-BE49-F238E27FC236}">
                <a16:creationId xmlns:a16="http://schemas.microsoft.com/office/drawing/2014/main" id="{9D5BA01B-2FE0-1FBF-2DAB-56D3A5E49537}"/>
              </a:ext>
            </a:extLst>
          </p:cNvPr>
          <p:cNvCxnSpPr>
            <a:cxnSpLocks/>
            <a:stCxn id="10" idx="3"/>
            <a:endCxn id="6" idx="1"/>
          </p:cNvCxnSpPr>
          <p:nvPr/>
        </p:nvCxnSpPr>
        <p:spPr>
          <a:xfrm flipV="1">
            <a:off x="2953006" y="2469686"/>
            <a:ext cx="1546208" cy="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C5396707-5877-C817-C99D-16C795F86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418" y="5837899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Sigv4 auth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B3514290-EAC8-50ED-7062-C3DA11DEE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125" y="1992301"/>
            <a:ext cx="1645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 header with</a:t>
            </a:r>
          </a:p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jwt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token</a:t>
            </a:r>
          </a:p>
        </p:txBody>
      </p:sp>
      <p:pic>
        <p:nvPicPr>
          <p:cNvPr id="70" name="Graphic 6" descr="Amazon Macie service icon.">
            <a:extLst>
              <a:ext uri="{FF2B5EF4-FFF2-40B4-BE49-F238E27FC236}">
                <a16:creationId xmlns:a16="http://schemas.microsoft.com/office/drawing/2014/main" id="{FA8C067F-A22B-A071-85BA-018859B9522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0465581" y="458664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Box 9">
            <a:extLst>
              <a:ext uri="{FF2B5EF4-FFF2-40B4-BE49-F238E27FC236}">
                <a16:creationId xmlns:a16="http://schemas.microsoft.com/office/drawing/2014/main" id="{7A60B136-16E1-65EE-0441-8601BAAEE2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9468" y="5054124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72" name="Graphic 21" descr="Amazon Inspector service icon.">
            <a:extLst>
              <a:ext uri="{FF2B5EF4-FFF2-40B4-BE49-F238E27FC236}">
                <a16:creationId xmlns:a16="http://schemas.microsoft.com/office/drawing/2014/main" id="{73D0FF4B-DEF8-1398-722D-D25C8995B84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11250261" y="527149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Box 15">
            <a:extLst>
              <a:ext uri="{FF2B5EF4-FFF2-40B4-BE49-F238E27FC236}">
                <a16:creationId xmlns:a16="http://schemas.microsoft.com/office/drawing/2014/main" id="{1265A5A2-C8BA-6B59-C1B1-39A417995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6367" y="5749163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pic>
        <p:nvPicPr>
          <p:cNvPr id="2" name="Graphic 6" descr="AWS Organizations service icon.">
            <a:extLst>
              <a:ext uri="{FF2B5EF4-FFF2-40B4-BE49-F238E27FC236}">
                <a16:creationId xmlns:a16="http://schemas.microsoft.com/office/drawing/2014/main" id="{B9BA97E9-FAC9-EA84-2B3F-FE13CE833DE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7265162" y="317342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9">
            <a:extLst>
              <a:ext uri="{FF2B5EF4-FFF2-40B4-BE49-F238E27FC236}">
                <a16:creationId xmlns:a16="http://schemas.microsoft.com/office/drawing/2014/main" id="{9CC62A47-A4FF-CCD7-B11F-22C3C0A50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0640" y="774542"/>
            <a:ext cx="2243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AWS Organizations</a:t>
            </a:r>
          </a:p>
        </p:txBody>
      </p:sp>
      <p:pic>
        <p:nvPicPr>
          <p:cNvPr id="74" name="Graphic 7" descr="Account resource icon for the AWS Organizations service">
            <a:extLst>
              <a:ext uri="{FF2B5EF4-FFF2-40B4-BE49-F238E27FC236}">
                <a16:creationId xmlns:a16="http://schemas.microsoft.com/office/drawing/2014/main" id="{1E77EFBC-4521-07F9-E401-5926A3EFD34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638009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TextBox 15">
            <a:extLst>
              <a:ext uri="{FF2B5EF4-FFF2-40B4-BE49-F238E27FC236}">
                <a16:creationId xmlns:a16="http://schemas.microsoft.com/office/drawing/2014/main" id="{67163C56-37D7-5149-1C50-7FB14801C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7341" y="1851792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main</a:t>
            </a:r>
          </a:p>
        </p:txBody>
      </p:sp>
      <p:pic>
        <p:nvPicPr>
          <p:cNvPr id="76" name="Graphic 7" descr="Account resource icon for the AWS Organizations service">
            <a:extLst>
              <a:ext uri="{FF2B5EF4-FFF2-40B4-BE49-F238E27FC236}">
                <a16:creationId xmlns:a16="http://schemas.microsoft.com/office/drawing/2014/main" id="{E8E69EF8-B4D2-C09E-9BAD-6EDA209108F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7265162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TextBox 15">
            <a:extLst>
              <a:ext uri="{FF2B5EF4-FFF2-40B4-BE49-F238E27FC236}">
                <a16:creationId xmlns:a16="http://schemas.microsoft.com/office/drawing/2014/main" id="{1FE39A79-B263-B860-35BA-783F14125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6698" y="1851790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dev</a:t>
            </a:r>
          </a:p>
        </p:txBody>
      </p:sp>
      <p:pic>
        <p:nvPicPr>
          <p:cNvPr id="78" name="Graphic 7" descr="Account resource icon for the AWS Organizations service">
            <a:extLst>
              <a:ext uri="{FF2B5EF4-FFF2-40B4-BE49-F238E27FC236}">
                <a16:creationId xmlns:a16="http://schemas.microsoft.com/office/drawing/2014/main" id="{E49ED03D-7556-B6AC-11F0-3D6DBD4A67B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815022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TextBox 15">
            <a:extLst>
              <a:ext uri="{FF2B5EF4-FFF2-40B4-BE49-F238E27FC236}">
                <a16:creationId xmlns:a16="http://schemas.microsoft.com/office/drawing/2014/main" id="{DF8C8AB7-76F9-FD66-3D07-217F6D66D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2" y="1851791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prod</a:t>
            </a:r>
          </a:p>
        </p:txBody>
      </p:sp>
      <p:pic>
        <p:nvPicPr>
          <p:cNvPr id="82" name="Graphic 20" descr="AWS Control Tower service icon.">
            <a:extLst>
              <a:ext uri="{FF2B5EF4-FFF2-40B4-BE49-F238E27FC236}">
                <a16:creationId xmlns:a16="http://schemas.microsoft.com/office/drawing/2014/main" id="{A9568DB9-8B80-5947-726A-84B2CC4BCCA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10498117" y="576676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extBox 18">
            <a:extLst>
              <a:ext uri="{FF2B5EF4-FFF2-40B4-BE49-F238E27FC236}">
                <a16:creationId xmlns:a16="http://schemas.microsoft.com/office/drawing/2014/main" id="{A0D31378-9943-5449-4A1C-7271E0633B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4011" y="6239477"/>
            <a:ext cx="121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DB0A00EC-9904-6444-672C-2E38A4350A48}"/>
              </a:ext>
            </a:extLst>
          </p:cNvPr>
          <p:cNvCxnSpPr>
            <a:stCxn id="14" idx="3"/>
            <a:endCxn id="30" idx="1"/>
          </p:cNvCxnSpPr>
          <p:nvPr/>
        </p:nvCxnSpPr>
        <p:spPr>
          <a:xfrm>
            <a:off x="9619094" y="3422827"/>
            <a:ext cx="554554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5" name="Graphic 22" descr="User resource icon for the General Icons category.">
            <a:extLst>
              <a:ext uri="{FF2B5EF4-FFF2-40B4-BE49-F238E27FC236}">
                <a16:creationId xmlns:a16="http://schemas.microsoft.com/office/drawing/2014/main" id="{ABB1C1E0-00F2-FA7A-2134-2E5E7E5069A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1051678" y="2076662"/>
            <a:ext cx="758952" cy="7589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31662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3087B-8D71-2DA9-5694-A3A704A4E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7C1871A1-43F5-024C-1DA1-1F6E52E15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sp>
        <p:nvSpPr>
          <p:cNvPr id="5" name="TextBox 39">
            <a:extLst>
              <a:ext uri="{FF2B5EF4-FFF2-40B4-BE49-F238E27FC236}">
                <a16:creationId xmlns:a16="http://schemas.microsoft.com/office/drawing/2014/main" id="{764BEEF1-7856-75B1-9559-22771CACF6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79" y="2838661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</a:p>
        </p:txBody>
      </p:sp>
      <p:pic>
        <p:nvPicPr>
          <p:cNvPr id="6" name="Graphic 7" descr="Amazon API Gateway service icon.">
            <a:extLst>
              <a:ext uri="{FF2B5EF4-FFF2-40B4-BE49-F238E27FC236}">
                <a16:creationId xmlns:a16="http://schemas.microsoft.com/office/drawing/2014/main" id="{FC183623-F566-9723-82CA-64B2C0DDD4F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4499214" y="2090210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711E3E83-7AD2-EEAD-9EBE-AD778741D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279" y="2855532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API Gateway</a:t>
            </a:r>
          </a:p>
        </p:txBody>
      </p:sp>
      <p:pic>
        <p:nvPicPr>
          <p:cNvPr id="8" name="Graphic 17" descr="Amazon Cognito service icon.">
            <a:extLst>
              <a:ext uri="{FF2B5EF4-FFF2-40B4-BE49-F238E27FC236}">
                <a16:creationId xmlns:a16="http://schemas.microsoft.com/office/drawing/2014/main" id="{C43583E3-4369-B9DF-6715-8C62FFEB0A2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3247641" y="29688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1">
            <a:extLst>
              <a:ext uri="{FF2B5EF4-FFF2-40B4-BE49-F238E27FC236}">
                <a16:creationId xmlns:a16="http://schemas.microsoft.com/office/drawing/2014/main" id="{DF4F610B-4D50-FB3C-BEA2-3C43846CD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593" y="1058883"/>
            <a:ext cx="76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Cognito</a:t>
            </a:r>
          </a:p>
        </p:txBody>
      </p:sp>
      <p:pic>
        <p:nvPicPr>
          <p:cNvPr id="10" name="Graphic 9" descr="Programming language resource icon for the General Icons category.">
            <a:extLst>
              <a:ext uri="{FF2B5EF4-FFF2-40B4-BE49-F238E27FC236}">
                <a16:creationId xmlns:a16="http://schemas.microsoft.com/office/drawing/2014/main" id="{B507D9DA-E334-4285-9340-9B2C9BD82D1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2038606" y="201252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6642B0C-9907-9AE8-89E9-018C0CFB8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764" y="2838661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alexandra.sh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Graphic 10" descr="AWS Lambda service icon.">
            <a:extLst>
              <a:ext uri="{FF2B5EF4-FFF2-40B4-BE49-F238E27FC236}">
                <a16:creationId xmlns:a16="http://schemas.microsoft.com/office/drawing/2014/main" id="{689BF63A-F1D1-BBA2-F264-740B2A161FD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251083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20">
            <a:extLst>
              <a:ext uri="{FF2B5EF4-FFF2-40B4-BE49-F238E27FC236}">
                <a16:creationId xmlns:a16="http://schemas.microsoft.com/office/drawing/2014/main" id="{645B64B4-3722-F2E2-50CB-59986684A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7291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-invoke-agent-stream</a:t>
            </a:r>
          </a:p>
        </p:txBody>
      </p:sp>
      <p:pic>
        <p:nvPicPr>
          <p:cNvPr id="14" name="Graphic 13" descr="Amazon Bedrock AgentCore service icon.">
            <a:extLst>
              <a:ext uri="{FF2B5EF4-FFF2-40B4-BE49-F238E27FC236}">
                <a16:creationId xmlns:a16="http://schemas.microsoft.com/office/drawing/2014/main" id="{1D62BAF9-2CEA-5F1B-FF10-7DFF2ADBD64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8860142" y="3043351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7">
            <a:extLst>
              <a:ext uri="{FF2B5EF4-FFF2-40B4-BE49-F238E27FC236}">
                <a16:creationId xmlns:a16="http://schemas.microsoft.com/office/drawing/2014/main" id="{3E47D548-BB97-8435-CACE-4833E3AD0D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7350" y="3790441"/>
            <a:ext cx="14874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Graphic 23" descr="Amazon DynamoDB service icon.">
            <a:extLst>
              <a:ext uri="{FF2B5EF4-FFF2-40B4-BE49-F238E27FC236}">
                <a16:creationId xmlns:a16="http://schemas.microsoft.com/office/drawing/2014/main" id="{5BE1A4FF-214A-BB01-D6B6-C14BDB9BDAF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3728516" y="570245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2">
            <a:extLst>
              <a:ext uri="{FF2B5EF4-FFF2-40B4-BE49-F238E27FC236}">
                <a16:creationId xmlns:a16="http://schemas.microsoft.com/office/drawing/2014/main" id="{880B4537-7DE2-8709-65E4-68C6649DF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804" y="6466045"/>
            <a:ext cx="2279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DynamoDB</a:t>
            </a:r>
          </a:p>
        </p:txBody>
      </p:sp>
      <p:pic>
        <p:nvPicPr>
          <p:cNvPr id="18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FBE71224-DA61-9961-74B0-49D74F63896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10520847" y="69280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84A881D-13F0-6B82-AA45-18BF0C8D3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5149" y="1159374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pic>
        <p:nvPicPr>
          <p:cNvPr id="20" name="Graphic 19" descr="AWS Health Dashboard service icon.">
            <a:extLst>
              <a:ext uri="{FF2B5EF4-FFF2-40B4-BE49-F238E27FC236}">
                <a16:creationId xmlns:a16="http://schemas.microsoft.com/office/drawing/2014/main" id="{4D2DAD52-1E7E-3F42-9BD3-A412C2A5976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0473631" y="320678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6">
            <a:extLst>
              <a:ext uri="{FF2B5EF4-FFF2-40B4-BE49-F238E27FC236}">
                <a16:creationId xmlns:a16="http://schemas.microsoft.com/office/drawing/2014/main" id="{9CBF319D-10FF-EB72-9BB2-0BA421EBE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5113" y="1572912"/>
            <a:ext cx="10942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Graphic 6" descr="AWS Organizations service icon.">
            <a:extLst>
              <a:ext uri="{FF2B5EF4-FFF2-40B4-BE49-F238E27FC236}">
                <a16:creationId xmlns:a16="http://schemas.microsoft.com/office/drawing/2014/main" id="{B2CD1D6A-1F6A-D264-4259-1DEC9228A18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1343624" y="107940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9">
            <a:extLst>
              <a:ext uri="{FF2B5EF4-FFF2-40B4-BE49-F238E27FC236}">
                <a16:creationId xmlns:a16="http://schemas.microsoft.com/office/drawing/2014/main" id="{AB9F51B1-39C7-B758-D340-B76FD58D2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6923" y="3681401"/>
            <a:ext cx="14506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24" name="Graphic 23" descr="IAM Access Analyzer resource icon for the IAM service.">
            <a:extLst>
              <a:ext uri="{FF2B5EF4-FFF2-40B4-BE49-F238E27FC236}">
                <a16:creationId xmlns:a16="http://schemas.microsoft.com/office/drawing/2014/main" id="{F9D52A87-BF58-96CB-58DF-9DCCD037D7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477452" y="1724133"/>
            <a:ext cx="457200" cy="457200"/>
          </a:xfrm>
          <a:prstGeom prst="rect">
            <a:avLst/>
          </a:prstGeom>
        </p:spPr>
      </p:pic>
      <p:sp>
        <p:nvSpPr>
          <p:cNvPr id="25" name="TextBox 30">
            <a:extLst>
              <a:ext uri="{FF2B5EF4-FFF2-40B4-BE49-F238E27FC236}">
                <a16:creationId xmlns:a16="http://schemas.microsoft.com/office/drawing/2014/main" id="{716CEE36-10DC-386E-EFFE-69AFA95B7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8896" y="2189723"/>
            <a:ext cx="105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 Access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Analyzer</a:t>
            </a:r>
          </a:p>
        </p:txBody>
      </p:sp>
      <p:pic>
        <p:nvPicPr>
          <p:cNvPr id="26" name="Picture 25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CE2355D8-6AC7-E1A7-72A2-CDF96D1A94C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91546" y="2466674"/>
            <a:ext cx="455371" cy="457200"/>
          </a:xfrm>
          <a:prstGeom prst="rect">
            <a:avLst/>
          </a:prstGeom>
        </p:spPr>
      </p:pic>
      <p:sp>
        <p:nvSpPr>
          <p:cNvPr id="27" name="TextBox 9">
            <a:extLst>
              <a:ext uri="{FF2B5EF4-FFF2-40B4-BE49-F238E27FC236}">
                <a16:creationId xmlns:a16="http://schemas.microsoft.com/office/drawing/2014/main" id="{0CED61D2-AEE2-26EB-C077-3081DB6BA8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1836" y="292387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pic>
        <p:nvPicPr>
          <p:cNvPr id="28" name="Graphic 19" descr="Amazon GuardDuty service icon.">
            <a:extLst>
              <a:ext uri="{FF2B5EF4-FFF2-40B4-BE49-F238E27FC236}">
                <a16:creationId xmlns:a16="http://schemas.microsoft.com/office/drawing/2014/main" id="{836C91F7-A367-C6DC-56E5-4BE13D08AA3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1260011" y="388259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12">
            <a:extLst>
              <a:ext uri="{FF2B5EF4-FFF2-40B4-BE49-F238E27FC236}">
                <a16:creationId xmlns:a16="http://schemas.microsoft.com/office/drawing/2014/main" id="{20F6660F-5228-B4D3-F296-F991C9F2E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6122" y="4352022"/>
            <a:ext cx="10885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704A638-9D50-B4E9-F1B9-3216EC356609}"/>
              </a:ext>
            </a:extLst>
          </p:cNvPr>
          <p:cNvSpPr/>
          <p:nvPr/>
        </p:nvSpPr>
        <p:spPr>
          <a:xfrm>
            <a:off x="10173648" y="251029"/>
            <a:ext cx="1758127" cy="63435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C77560E-DBDD-79A4-4804-C5586ACF1D6F}"/>
              </a:ext>
            </a:extLst>
          </p:cNvPr>
          <p:cNvSpPr txBox="1"/>
          <p:nvPr/>
        </p:nvSpPr>
        <p:spPr>
          <a:xfrm>
            <a:off x="10257544" y="255429"/>
            <a:ext cx="1674230" cy="283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sources</a:t>
            </a:r>
          </a:p>
        </p:txBody>
      </p:sp>
      <p:pic>
        <p:nvPicPr>
          <p:cNvPr id="32" name="Graphic 10" descr="AWS Lambda service icon.">
            <a:extLst>
              <a:ext uri="{FF2B5EF4-FFF2-40B4-BE49-F238E27FC236}">
                <a16:creationId xmlns:a16="http://schemas.microsoft.com/office/drawing/2014/main" id="{92166324-C7A6-86C9-D8E2-4B4FA728378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99179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Graphic 10" descr="AWS Lambda service icon.">
            <a:extLst>
              <a:ext uri="{FF2B5EF4-FFF2-40B4-BE49-F238E27FC236}">
                <a16:creationId xmlns:a16="http://schemas.microsoft.com/office/drawing/2014/main" id="{94A9C9FD-D122-9507-AD5B-5A57E39E371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3732515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Graphic 10" descr="AWS Lambda service icon.">
            <a:extLst>
              <a:ext uri="{FF2B5EF4-FFF2-40B4-BE49-F238E27FC236}">
                <a16:creationId xmlns:a16="http://schemas.microsoft.com/office/drawing/2014/main" id="{912BD33F-56E1-2D9E-FBC9-452C0B2D971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547440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Graphic 10" descr="AWS Lambda service icon.">
            <a:extLst>
              <a:ext uri="{FF2B5EF4-FFF2-40B4-BE49-F238E27FC236}">
                <a16:creationId xmlns:a16="http://schemas.microsoft.com/office/drawing/2014/main" id="{482A9C98-75B0-6D92-00D5-ACFEAED6EC6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721773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20">
            <a:extLst>
              <a:ext uri="{FF2B5EF4-FFF2-40B4-BE49-F238E27FC236}">
                <a16:creationId xmlns:a16="http://schemas.microsoft.com/office/drawing/2014/main" id="{1A68D1EF-11B5-0FD3-1D8E-557F1F219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933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-list-conversations</a:t>
            </a:r>
          </a:p>
        </p:txBody>
      </p:sp>
      <p:sp>
        <p:nvSpPr>
          <p:cNvPr id="37" name="TextBox 20">
            <a:extLst>
              <a:ext uri="{FF2B5EF4-FFF2-40B4-BE49-F238E27FC236}">
                <a16:creationId xmlns:a16="http://schemas.microsoft.com/office/drawing/2014/main" id="{DB290DFB-C7F7-E346-2FCD-796CC111E0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816" y="490591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-delete-conversation</a:t>
            </a:r>
          </a:p>
        </p:txBody>
      </p:sp>
      <p:sp>
        <p:nvSpPr>
          <p:cNvPr id="38" name="TextBox 20">
            <a:extLst>
              <a:ext uri="{FF2B5EF4-FFF2-40B4-BE49-F238E27FC236}">
                <a16:creationId xmlns:a16="http://schemas.microsoft.com/office/drawing/2014/main" id="{515EA811-3CE3-2AAB-AAC5-CE1CABE80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604" y="4921307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-health-check</a:t>
            </a: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727A7EF2-26CE-5623-2FF8-5ECC978AF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0637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-list-services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2443D1C-C1FA-0EB0-2759-C911301255C1}"/>
              </a:ext>
            </a:extLst>
          </p:cNvPr>
          <p:cNvCxnSpPr>
            <a:cxnSpLocks/>
          </p:cNvCxnSpPr>
          <p:nvPr/>
        </p:nvCxnSpPr>
        <p:spPr>
          <a:xfrm>
            <a:off x="627384" y="3477264"/>
            <a:ext cx="696011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6D633EF9-C3AA-A1AA-A61E-3362B5686316}"/>
              </a:ext>
            </a:extLst>
          </p:cNvPr>
          <p:cNvSpPr txBox="1"/>
          <p:nvPr/>
        </p:nvSpPr>
        <p:spPr>
          <a:xfrm>
            <a:off x="14075" y="3742441"/>
            <a:ext cx="1226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/services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7492C1D-A825-D57E-15D8-91A0537D86EF}"/>
              </a:ext>
            </a:extLst>
          </p:cNvPr>
          <p:cNvSpPr txBox="1"/>
          <p:nvPr/>
        </p:nvSpPr>
        <p:spPr>
          <a:xfrm>
            <a:off x="1568083" y="3744459"/>
            <a:ext cx="16273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/conversations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19AC202-83AB-78EF-205F-89A6EFE7A13A}"/>
              </a:ext>
            </a:extLst>
          </p:cNvPr>
          <p:cNvSpPr txBox="1"/>
          <p:nvPr/>
        </p:nvSpPr>
        <p:spPr>
          <a:xfrm>
            <a:off x="3318249" y="3760481"/>
            <a:ext cx="15472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DELETE /conv/{id}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7EC5440-756D-3871-073A-5EB2309E2693}"/>
              </a:ext>
            </a:extLst>
          </p:cNvPr>
          <p:cNvSpPr txBox="1"/>
          <p:nvPr/>
        </p:nvSpPr>
        <p:spPr>
          <a:xfrm>
            <a:off x="5400457" y="3756302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POST /ask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B5545B9-DC20-B94B-3F1B-47B66E32289A}"/>
              </a:ext>
            </a:extLst>
          </p:cNvPr>
          <p:cNvSpPr txBox="1"/>
          <p:nvPr/>
        </p:nvSpPr>
        <p:spPr>
          <a:xfrm>
            <a:off x="7069062" y="3753146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/health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7E16C58-C75D-227A-EA46-CB7D092F2D57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62738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33C1E4C4-58FC-2E27-8ED7-86A90A23535E}"/>
              </a:ext>
            </a:extLst>
          </p:cNvPr>
          <p:cNvCxnSpPr>
            <a:cxnSpLocks/>
          </p:cNvCxnSpPr>
          <p:nvPr/>
        </p:nvCxnSpPr>
        <p:spPr>
          <a:xfrm>
            <a:off x="238091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4191D27-DB06-648C-19E2-CC9D1E00F880}"/>
              </a:ext>
            </a:extLst>
          </p:cNvPr>
          <p:cNvCxnSpPr>
            <a:cxnSpLocks/>
          </p:cNvCxnSpPr>
          <p:nvPr/>
        </p:nvCxnSpPr>
        <p:spPr>
          <a:xfrm>
            <a:off x="4109516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A2D8F2B0-A804-D434-7AA2-6313562599EA}"/>
              </a:ext>
            </a:extLst>
          </p:cNvPr>
          <p:cNvCxnSpPr>
            <a:cxnSpLocks/>
          </p:cNvCxnSpPr>
          <p:nvPr/>
        </p:nvCxnSpPr>
        <p:spPr>
          <a:xfrm>
            <a:off x="585694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AA3877C-44F8-4F0A-9C88-975D910743CC}"/>
              </a:ext>
            </a:extLst>
          </p:cNvPr>
          <p:cNvCxnSpPr>
            <a:cxnSpLocks/>
          </p:cNvCxnSpPr>
          <p:nvPr/>
        </p:nvCxnSpPr>
        <p:spPr>
          <a:xfrm>
            <a:off x="7584623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 descr="Left pointing horizontal arrow. ">
            <a:extLst>
              <a:ext uri="{FF2B5EF4-FFF2-40B4-BE49-F238E27FC236}">
                <a16:creationId xmlns:a16="http://schemas.microsoft.com/office/drawing/2014/main" id="{553A2E13-B7A8-DCAD-3F10-72E9F7951CC8}"/>
              </a:ext>
            </a:extLst>
          </p:cNvPr>
          <p:cNvCxnSpPr>
            <a:cxnSpLocks/>
          </p:cNvCxnSpPr>
          <p:nvPr/>
        </p:nvCxnSpPr>
        <p:spPr>
          <a:xfrm flipH="1" flipV="1">
            <a:off x="5853465" y="3982649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 descr="Left pointing horizontal arrow. ">
            <a:extLst>
              <a:ext uri="{FF2B5EF4-FFF2-40B4-BE49-F238E27FC236}">
                <a16:creationId xmlns:a16="http://schemas.microsoft.com/office/drawing/2014/main" id="{5F218DE2-281D-F5C6-0C69-E51F3C00AEE3}"/>
              </a:ext>
            </a:extLst>
          </p:cNvPr>
          <p:cNvCxnSpPr>
            <a:cxnSpLocks/>
          </p:cNvCxnSpPr>
          <p:nvPr/>
        </p:nvCxnSpPr>
        <p:spPr>
          <a:xfrm flipH="1" flipV="1">
            <a:off x="7582067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 descr="Left pointing horizontal arrow. ">
            <a:extLst>
              <a:ext uri="{FF2B5EF4-FFF2-40B4-BE49-F238E27FC236}">
                <a16:creationId xmlns:a16="http://schemas.microsoft.com/office/drawing/2014/main" id="{2D24F8E6-87C2-B030-7734-94BC288C88D0}"/>
              </a:ext>
            </a:extLst>
          </p:cNvPr>
          <p:cNvCxnSpPr>
            <a:cxnSpLocks/>
          </p:cNvCxnSpPr>
          <p:nvPr/>
        </p:nvCxnSpPr>
        <p:spPr>
          <a:xfrm flipH="1" flipV="1">
            <a:off x="4102149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 descr="Left pointing horizontal arrow. ">
            <a:extLst>
              <a:ext uri="{FF2B5EF4-FFF2-40B4-BE49-F238E27FC236}">
                <a16:creationId xmlns:a16="http://schemas.microsoft.com/office/drawing/2014/main" id="{4CE3DD31-79A5-0BF2-14B1-23807294A94B}"/>
              </a:ext>
            </a:extLst>
          </p:cNvPr>
          <p:cNvCxnSpPr>
            <a:cxnSpLocks/>
          </p:cNvCxnSpPr>
          <p:nvPr/>
        </p:nvCxnSpPr>
        <p:spPr>
          <a:xfrm flipH="1" flipV="1">
            <a:off x="2378282" y="3981907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 descr="Left pointing horizontal arrow. ">
            <a:extLst>
              <a:ext uri="{FF2B5EF4-FFF2-40B4-BE49-F238E27FC236}">
                <a16:creationId xmlns:a16="http://schemas.microsoft.com/office/drawing/2014/main" id="{7D1FB399-AD27-1E98-53E1-B56753B543D8}"/>
              </a:ext>
            </a:extLst>
          </p:cNvPr>
          <p:cNvCxnSpPr>
            <a:cxnSpLocks/>
          </p:cNvCxnSpPr>
          <p:nvPr/>
        </p:nvCxnSpPr>
        <p:spPr>
          <a:xfrm flipH="1" flipV="1">
            <a:off x="622204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AA0D1A8-7F95-C1F1-173C-0CA1BEB91F5B}"/>
              </a:ext>
            </a:extLst>
          </p:cNvPr>
          <p:cNvCxnSpPr>
            <a:cxnSpLocks/>
            <a:stCxn id="37" idx="2"/>
            <a:endCxn id="16" idx="0"/>
          </p:cNvCxnSpPr>
          <p:nvPr/>
        </p:nvCxnSpPr>
        <p:spPr>
          <a:xfrm flipH="1">
            <a:off x="4109516" y="5182910"/>
            <a:ext cx="2475" cy="519548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98B94BC5-0E34-C990-85FF-A828E69FCD5B}"/>
              </a:ext>
            </a:extLst>
          </p:cNvPr>
          <p:cNvCxnSpPr>
            <a:cxnSpLocks/>
            <a:stCxn id="8" idx="3"/>
            <a:endCxn id="6" idx="0"/>
          </p:cNvCxnSpPr>
          <p:nvPr/>
        </p:nvCxnSpPr>
        <p:spPr>
          <a:xfrm>
            <a:off x="4009641" y="677883"/>
            <a:ext cx="869049" cy="1412327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>
            <a:extLst>
              <a:ext uri="{FF2B5EF4-FFF2-40B4-BE49-F238E27FC236}">
                <a16:creationId xmlns:a16="http://schemas.microsoft.com/office/drawing/2014/main" id="{7284FA09-E831-9B25-92B5-CA8467E8560A}"/>
              </a:ext>
            </a:extLst>
          </p:cNvPr>
          <p:cNvCxnSpPr>
            <a:cxnSpLocks/>
            <a:endCxn id="8" idx="1"/>
          </p:cNvCxnSpPr>
          <p:nvPr/>
        </p:nvCxnSpPr>
        <p:spPr>
          <a:xfrm rot="5400000" flipH="1" flipV="1">
            <a:off x="2214309" y="977607"/>
            <a:ext cx="1333056" cy="7336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Elbow Connector 58">
            <a:extLst>
              <a:ext uri="{FF2B5EF4-FFF2-40B4-BE49-F238E27FC236}">
                <a16:creationId xmlns:a16="http://schemas.microsoft.com/office/drawing/2014/main" id="{83A4296E-3FB6-6320-D1EF-B684DA0E25FA}"/>
              </a:ext>
            </a:extLst>
          </p:cNvPr>
          <p:cNvCxnSpPr>
            <a:cxnSpLocks/>
            <a:stCxn id="36" idx="2"/>
            <a:endCxn id="16" idx="1"/>
          </p:cNvCxnSpPr>
          <p:nvPr/>
        </p:nvCxnSpPr>
        <p:spPr>
          <a:xfrm rot="16200000" flipH="1">
            <a:off x="2616387" y="4971329"/>
            <a:ext cx="892850" cy="13314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179AF74C-2869-F6F9-140F-86B629F00198}"/>
              </a:ext>
            </a:extLst>
          </p:cNvPr>
          <p:cNvCxnSpPr>
            <a:cxnSpLocks/>
          </p:cNvCxnSpPr>
          <p:nvPr/>
        </p:nvCxnSpPr>
        <p:spPr>
          <a:xfrm flipV="1">
            <a:off x="5627822" y="5172440"/>
            <a:ext cx="0" cy="91101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A0AFFF59-F049-B1BD-1044-BB4A5907150B}"/>
              </a:ext>
            </a:extLst>
          </p:cNvPr>
          <p:cNvCxnSpPr>
            <a:cxnSpLocks/>
            <a:endCxn id="16" idx="3"/>
          </p:cNvCxnSpPr>
          <p:nvPr/>
        </p:nvCxnSpPr>
        <p:spPr>
          <a:xfrm flipH="1">
            <a:off x="4490516" y="6083458"/>
            <a:ext cx="1130066" cy="0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258E46AC-97EE-C742-1A86-F7F88AD71782}"/>
              </a:ext>
            </a:extLst>
          </p:cNvPr>
          <p:cNvCxnSpPr>
            <a:cxnSpLocks/>
            <a:endCxn id="7" idx="2"/>
          </p:cNvCxnSpPr>
          <p:nvPr/>
        </p:nvCxnSpPr>
        <p:spPr>
          <a:xfrm flipV="1">
            <a:off x="4877854" y="3132531"/>
            <a:ext cx="0" cy="341512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D1158397-CFE6-A7F0-4B9C-C9837B95090B}"/>
              </a:ext>
            </a:extLst>
          </p:cNvPr>
          <p:cNvCxnSpPr>
            <a:cxnSpLocks/>
          </p:cNvCxnSpPr>
          <p:nvPr/>
        </p:nvCxnSpPr>
        <p:spPr>
          <a:xfrm flipV="1">
            <a:off x="6011904" y="5182910"/>
            <a:ext cx="0" cy="90054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Elbow Connector 63">
            <a:extLst>
              <a:ext uri="{FF2B5EF4-FFF2-40B4-BE49-F238E27FC236}">
                <a16:creationId xmlns:a16="http://schemas.microsoft.com/office/drawing/2014/main" id="{F3BB0003-9E00-71BA-892A-8E7122312A5D}"/>
              </a:ext>
            </a:extLst>
          </p:cNvPr>
          <p:cNvCxnSpPr>
            <a:cxnSpLocks/>
            <a:stCxn id="35" idx="3"/>
            <a:endCxn id="14" idx="1"/>
          </p:cNvCxnSpPr>
          <p:nvPr/>
        </p:nvCxnSpPr>
        <p:spPr>
          <a:xfrm flipV="1">
            <a:off x="7976691" y="3422827"/>
            <a:ext cx="883451" cy="111130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31AD133E-6954-DD2E-FE47-3758169EB986}"/>
              </a:ext>
            </a:extLst>
          </p:cNvPr>
          <p:cNvCxnSpPr>
            <a:cxnSpLocks/>
            <a:endCxn id="15" idx="2"/>
          </p:cNvCxnSpPr>
          <p:nvPr/>
        </p:nvCxnSpPr>
        <p:spPr>
          <a:xfrm flipV="1">
            <a:off x="6004663" y="4067440"/>
            <a:ext cx="3276431" cy="2016018"/>
          </a:xfrm>
          <a:prstGeom prst="bent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>
            <a:extLst>
              <a:ext uri="{FF2B5EF4-FFF2-40B4-BE49-F238E27FC236}">
                <a16:creationId xmlns:a16="http://schemas.microsoft.com/office/drawing/2014/main" id="{692D9293-BFE9-4627-37D3-F064DF9A51DC}"/>
              </a:ext>
            </a:extLst>
          </p:cNvPr>
          <p:cNvCxnSpPr>
            <a:cxnSpLocks/>
            <a:stCxn id="10" idx="3"/>
            <a:endCxn id="6" idx="1"/>
          </p:cNvCxnSpPr>
          <p:nvPr/>
        </p:nvCxnSpPr>
        <p:spPr>
          <a:xfrm flipV="1">
            <a:off x="2953006" y="2469686"/>
            <a:ext cx="1546208" cy="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DAA9612B-09D5-5AFF-80D6-DC95567FC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418" y="5837899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Sigv4 auth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4720C53-D1DB-79E4-CAC2-0CBF1EE66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125" y="1992301"/>
            <a:ext cx="1645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 header with</a:t>
            </a:r>
          </a:p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jwt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token</a:t>
            </a:r>
          </a:p>
        </p:txBody>
      </p:sp>
      <p:pic>
        <p:nvPicPr>
          <p:cNvPr id="70" name="Graphic 6" descr="Amazon Macie service icon.">
            <a:extLst>
              <a:ext uri="{FF2B5EF4-FFF2-40B4-BE49-F238E27FC236}">
                <a16:creationId xmlns:a16="http://schemas.microsoft.com/office/drawing/2014/main" id="{DCB86465-E76A-0B75-1FD7-A598FC74137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0465581" y="458664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TextBox 9">
            <a:extLst>
              <a:ext uri="{FF2B5EF4-FFF2-40B4-BE49-F238E27FC236}">
                <a16:creationId xmlns:a16="http://schemas.microsoft.com/office/drawing/2014/main" id="{0F8F6122-C385-BC9F-CCF2-EBD0CD0584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9468" y="5054124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72" name="Graphic 21" descr="Amazon Inspector service icon.">
            <a:extLst>
              <a:ext uri="{FF2B5EF4-FFF2-40B4-BE49-F238E27FC236}">
                <a16:creationId xmlns:a16="http://schemas.microsoft.com/office/drawing/2014/main" id="{621EDE89-9462-9218-BF22-2F55AD14897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11250261" y="527149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" name="TextBox 15">
            <a:extLst>
              <a:ext uri="{FF2B5EF4-FFF2-40B4-BE49-F238E27FC236}">
                <a16:creationId xmlns:a16="http://schemas.microsoft.com/office/drawing/2014/main" id="{3FA5EE06-3E02-DA39-8503-8AD2C97468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6367" y="5749163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pic>
        <p:nvPicPr>
          <p:cNvPr id="2" name="Graphic 6" descr="AWS Organizations service icon.">
            <a:extLst>
              <a:ext uri="{FF2B5EF4-FFF2-40B4-BE49-F238E27FC236}">
                <a16:creationId xmlns:a16="http://schemas.microsoft.com/office/drawing/2014/main" id="{171C7F5D-DE77-19F2-E6B8-BD1FBF1E828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7265162" y="317342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9">
            <a:extLst>
              <a:ext uri="{FF2B5EF4-FFF2-40B4-BE49-F238E27FC236}">
                <a16:creationId xmlns:a16="http://schemas.microsoft.com/office/drawing/2014/main" id="{EAB21673-8761-49AE-672D-1A534F554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0640" y="774542"/>
            <a:ext cx="2243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AWS Organizations</a:t>
            </a:r>
          </a:p>
        </p:txBody>
      </p:sp>
      <p:pic>
        <p:nvPicPr>
          <p:cNvPr id="74" name="Graphic 7" descr="Account resource icon for the AWS Organizations service">
            <a:extLst>
              <a:ext uri="{FF2B5EF4-FFF2-40B4-BE49-F238E27FC236}">
                <a16:creationId xmlns:a16="http://schemas.microsoft.com/office/drawing/2014/main" id="{51DCE34B-ABCC-3ECF-ADEC-891A4BF3D0C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638009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TextBox 15">
            <a:extLst>
              <a:ext uri="{FF2B5EF4-FFF2-40B4-BE49-F238E27FC236}">
                <a16:creationId xmlns:a16="http://schemas.microsoft.com/office/drawing/2014/main" id="{EB93E77D-7A2E-7BEC-BD8C-4BC278434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7341" y="1851792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main</a:t>
            </a:r>
          </a:p>
        </p:txBody>
      </p:sp>
      <p:pic>
        <p:nvPicPr>
          <p:cNvPr id="76" name="Graphic 7" descr="Account resource icon for the AWS Organizations service">
            <a:extLst>
              <a:ext uri="{FF2B5EF4-FFF2-40B4-BE49-F238E27FC236}">
                <a16:creationId xmlns:a16="http://schemas.microsoft.com/office/drawing/2014/main" id="{75469C55-B6AC-F282-ABD4-724966935E5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7265162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TextBox 15">
            <a:extLst>
              <a:ext uri="{FF2B5EF4-FFF2-40B4-BE49-F238E27FC236}">
                <a16:creationId xmlns:a16="http://schemas.microsoft.com/office/drawing/2014/main" id="{FF17A1F3-367A-60DC-716F-57AF46DD3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6698" y="1851790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dev</a:t>
            </a:r>
          </a:p>
        </p:txBody>
      </p:sp>
      <p:pic>
        <p:nvPicPr>
          <p:cNvPr id="78" name="Graphic 7" descr="Account resource icon for the AWS Organizations service">
            <a:extLst>
              <a:ext uri="{FF2B5EF4-FFF2-40B4-BE49-F238E27FC236}">
                <a16:creationId xmlns:a16="http://schemas.microsoft.com/office/drawing/2014/main" id="{207D201D-F24E-EF59-7707-4DAD2FFC753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8150227" y="1364838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TextBox 15">
            <a:extLst>
              <a:ext uri="{FF2B5EF4-FFF2-40B4-BE49-F238E27FC236}">
                <a16:creationId xmlns:a16="http://schemas.microsoft.com/office/drawing/2014/main" id="{0BF2F8E5-C397-A160-2206-C29AEC77B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2" y="1851791"/>
            <a:ext cx="13827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prod</a:t>
            </a:r>
          </a:p>
        </p:txBody>
      </p:sp>
      <p:pic>
        <p:nvPicPr>
          <p:cNvPr id="82" name="Graphic 20" descr="AWS Control Tower service icon.">
            <a:extLst>
              <a:ext uri="{FF2B5EF4-FFF2-40B4-BE49-F238E27FC236}">
                <a16:creationId xmlns:a16="http://schemas.microsoft.com/office/drawing/2014/main" id="{813F2441-5189-2D4D-4B0D-D636A8B46F0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10498117" y="576676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extBox 18">
            <a:extLst>
              <a:ext uri="{FF2B5EF4-FFF2-40B4-BE49-F238E27FC236}">
                <a16:creationId xmlns:a16="http://schemas.microsoft.com/office/drawing/2014/main" id="{C6A7BB78-E9E5-FD4B-5558-831C4C92A5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4011" y="6239477"/>
            <a:ext cx="121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F2C2A8FD-80B5-F274-2229-C55C1BFA62C6}"/>
              </a:ext>
            </a:extLst>
          </p:cNvPr>
          <p:cNvCxnSpPr>
            <a:stCxn id="14" idx="3"/>
            <a:endCxn id="30" idx="1"/>
          </p:cNvCxnSpPr>
          <p:nvPr/>
        </p:nvCxnSpPr>
        <p:spPr>
          <a:xfrm>
            <a:off x="9619094" y="3422827"/>
            <a:ext cx="554554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5" name="Graphic 22" descr="User resource icon for the General Icons category.">
            <a:extLst>
              <a:ext uri="{FF2B5EF4-FFF2-40B4-BE49-F238E27FC236}">
                <a16:creationId xmlns:a16="http://schemas.microsoft.com/office/drawing/2014/main" id="{734D0C39-8728-D8DA-DFC3-81D338C87F4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1051678" y="2076662"/>
            <a:ext cx="758952" cy="7589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82895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0B09E-4D45-7F8F-026D-8FCADEDBE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08F614-A3BB-9371-70B5-651B6896EC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46609F4-8834-C302-DA18-9AFDC676BB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079261"/>
              </p:ext>
            </p:extLst>
          </p:nvPr>
        </p:nvGraphicFramePr>
        <p:xfrm>
          <a:off x="1644837" y="1334299"/>
          <a:ext cx="8895565" cy="5087387"/>
        </p:xfrm>
        <a:graphic>
          <a:graphicData uri="http://schemas.openxmlformats.org/drawingml/2006/table">
            <a:tbl>
              <a:tblPr/>
              <a:tblGrid>
                <a:gridCol w="2261047">
                  <a:extLst>
                    <a:ext uri="{9D8B030D-6E8A-4147-A177-3AD203B41FA5}">
                      <a16:colId xmlns:a16="http://schemas.microsoft.com/office/drawing/2014/main" val="786427810"/>
                    </a:ext>
                  </a:extLst>
                </a:gridCol>
                <a:gridCol w="6634518">
                  <a:extLst>
                    <a:ext uri="{9D8B030D-6E8A-4147-A177-3AD203B41FA5}">
                      <a16:colId xmlns:a16="http://schemas.microsoft.com/office/drawing/2014/main" val="67383972"/>
                    </a:ext>
                  </a:extLst>
                </a:gridCol>
              </a:tblGrid>
              <a:tr h="3223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Flag</a:t>
                      </a:r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</a:rPr>
                        <a:t>What it does</a:t>
                      </a:r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4301453"/>
                  </a:ext>
                </a:extLst>
              </a:tr>
              <a:tr h="5640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--new</a:t>
                      </a:r>
                      <a:endParaRPr lang="en-US" sz="1800" dirty="0">
                        <a:solidFill>
                          <a:srgbClr val="FFC000"/>
                        </a:solidFill>
                      </a:endParaRPr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Starts a new conversation/session</a:t>
                      </a:r>
                    </a:p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Use when starting a new investigation</a:t>
                      </a:r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99148"/>
                  </a:ext>
                </a:extLst>
              </a:tr>
              <a:tr h="57178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--session &lt;id&gt;</a:t>
                      </a:r>
                      <a:endParaRPr lang="en-US" sz="1800">
                        <a:solidFill>
                          <a:srgbClr val="FFC000"/>
                        </a:solidFill>
                      </a:endParaRPr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Continues a specific existing session by ID</a:t>
                      </a:r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3954840"/>
                  </a:ext>
                </a:extLst>
              </a:tr>
              <a:tr h="5640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--clean</a:t>
                      </a:r>
                      <a:endParaRPr lang="en-US" sz="1800">
                        <a:solidFill>
                          <a:srgbClr val="FFC000"/>
                        </a:solidFill>
                      </a:endParaRPr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Skips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AgentCore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 Memory retrieval for this request</a:t>
                      </a:r>
                      <a:br>
                        <a:rPr lang="en-US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Clean question, no previous memory injected</a:t>
                      </a:r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4638707"/>
                  </a:ext>
                </a:extLst>
              </a:tr>
              <a:tr h="5640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--history</a:t>
                      </a:r>
                      <a:endParaRPr lang="en-US" sz="1800" dirty="0">
                        <a:solidFill>
                          <a:srgbClr val="FFC000"/>
                        </a:solidFill>
                      </a:endParaRPr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Lists previous conversations from DynamoDB metadata</a:t>
                      </a:r>
                      <a:br>
                        <a:rPr lang="en-US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Does not invoke the agent</a:t>
                      </a:r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4890358"/>
                  </a:ext>
                </a:extLst>
              </a:tr>
              <a:tr h="5640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--delete &lt;id&gt;</a:t>
                      </a:r>
                      <a:endParaRPr lang="en-US" sz="1800">
                        <a:solidFill>
                          <a:srgbClr val="FFC000"/>
                        </a:solidFill>
                      </a:endParaRPr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Deletes conversation metadata for a session</a:t>
                      </a:r>
                      <a:br>
                        <a:rPr lang="en-US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Does not invoke the agent</a:t>
                      </a:r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8725912"/>
                  </a:ext>
                </a:extLst>
              </a:tr>
              <a:tr h="5640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--health</a:t>
                      </a:r>
                      <a:endParaRPr lang="en-US" sz="1800">
                        <a:solidFill>
                          <a:srgbClr val="FFC000"/>
                        </a:solidFill>
                      </a:endParaRPr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Checks </a:t>
                      </a:r>
                      <a:r>
                        <a:rPr lang="en-US" sz="1800" dirty="0" err="1">
                          <a:solidFill>
                            <a:schemeClr val="bg1"/>
                          </a:solidFill>
                        </a:rPr>
                        <a:t>AgentCore</a:t>
                      </a: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 runtime/API health</a:t>
                      </a:r>
                      <a:br>
                        <a:rPr lang="en-US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Does not invoke the agent</a:t>
                      </a:r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4505924"/>
                  </a:ext>
                </a:extLst>
              </a:tr>
              <a:tr h="56406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--services</a:t>
                      </a:r>
                      <a:endParaRPr lang="en-US" sz="1800">
                        <a:solidFill>
                          <a:srgbClr val="FFC000"/>
                        </a:solidFill>
                      </a:endParaRPr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Shows available service areas/agents from a static list</a:t>
                      </a:r>
                      <a:br>
                        <a:rPr lang="en-US" sz="18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800" dirty="0">
                          <a:solidFill>
                            <a:srgbClr val="FF0000"/>
                          </a:solidFill>
                        </a:rPr>
                        <a:t>Does not invoke the agent</a:t>
                      </a:r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7195583"/>
                  </a:ext>
                </a:extLst>
              </a:tr>
              <a:tr h="3223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--</a:t>
                      </a:r>
                      <a:r>
                        <a:rPr lang="en-US" sz="1800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notboring</a:t>
                      </a:r>
                      <a:endParaRPr lang="en-US" sz="1800" dirty="0">
                        <a:solidFill>
                          <a:srgbClr val="FFC000"/>
                        </a:solidFill>
                      </a:endParaRPr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</a:rPr>
                        <a:t>Easter egg / fun mode</a:t>
                      </a:r>
                    </a:p>
                  </a:txBody>
                  <a:tcPr marL="80580" marR="80580" marT="40290" marB="4029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8566049"/>
                  </a:ext>
                </a:extLst>
              </a:tr>
            </a:tbl>
          </a:graphicData>
        </a:graphic>
      </p:graphicFrame>
      <p:sp>
        <p:nvSpPr>
          <p:cNvPr id="4" name="Title 2">
            <a:extLst>
              <a:ext uri="{FF2B5EF4-FFF2-40B4-BE49-F238E27FC236}">
                <a16:creationId xmlns:a16="http://schemas.microsoft.com/office/drawing/2014/main" id="{163A7E4C-05F3-FF54-A595-1724F5AB5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694" y="378881"/>
            <a:ext cx="11373853" cy="60250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Certain actions are invoked by </a:t>
            </a:r>
            <a:r>
              <a:rPr lang="en-US" dirty="0">
                <a:solidFill>
                  <a:srgbClr val="FFC000"/>
                </a:solidFill>
              </a:rPr>
              <a:t>flags</a:t>
            </a:r>
          </a:p>
        </p:txBody>
      </p:sp>
    </p:spTree>
    <p:extLst>
      <p:ext uri="{BB962C8B-B14F-4D97-AF65-F5344CB8AC3E}">
        <p14:creationId xmlns:p14="http://schemas.microsoft.com/office/powerpoint/2010/main" val="40283331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7F0EA-4E54-EB44-1A26-FAC4525E6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8C6E532-CE31-3699-7E17-0A6652A196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7" y="6356398"/>
            <a:ext cx="3950419" cy="45012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8F12754-B37B-F71F-36F6-996C3360E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7" y="2967456"/>
            <a:ext cx="5039671" cy="1325563"/>
          </a:xfrm>
        </p:spPr>
        <p:txBody>
          <a:bodyPr/>
          <a:lstStyle/>
          <a:p>
            <a:pPr algn="ctr"/>
            <a:r>
              <a:rPr lang="en-US" dirty="0"/>
              <a:t>The suspects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A747E9-DA23-9889-A549-7A0BBAA2F3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605" y="1291535"/>
            <a:ext cx="6412395" cy="4274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3817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CC248-EF84-D174-E1E1-84DF3C646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 descr="AWS Health Dashboard service icon.">
            <a:extLst>
              <a:ext uri="{FF2B5EF4-FFF2-40B4-BE49-F238E27FC236}">
                <a16:creationId xmlns:a16="http://schemas.microsoft.com/office/drawing/2014/main" id="{817B325B-676B-247F-B12C-D80C1B3DEF0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11145507" y="97684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raphic 6" descr="AWS Organizations service icon.">
            <a:extLst>
              <a:ext uri="{FF2B5EF4-FFF2-40B4-BE49-F238E27FC236}">
                <a16:creationId xmlns:a16="http://schemas.microsoft.com/office/drawing/2014/main" id="{FACF61A3-41E8-24E6-8DF7-192537C2924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10048324" y="172920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EAA4D5E8-0471-2D93-EE3B-D6B226080E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30598" y="2481561"/>
            <a:ext cx="640080" cy="642650"/>
          </a:xfrm>
          <a:prstGeom prst="rect">
            <a:avLst/>
          </a:prstGeom>
        </p:spPr>
      </p:pic>
      <p:pic>
        <p:nvPicPr>
          <p:cNvPr id="12" name="Graphic 11" descr="IAM Access Analyzer resource icon for the IAM service.">
            <a:extLst>
              <a:ext uri="{FF2B5EF4-FFF2-40B4-BE49-F238E27FC236}">
                <a16:creationId xmlns:a16="http://schemas.microsoft.com/office/drawing/2014/main" id="{5C2EA694-469C-02C1-185F-72146B78B8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48324" y="224493"/>
            <a:ext cx="640080" cy="640080"/>
          </a:xfrm>
          <a:prstGeom prst="rect">
            <a:avLst/>
          </a:prstGeom>
        </p:spPr>
      </p:pic>
      <p:pic>
        <p:nvPicPr>
          <p:cNvPr id="13" name="Graphic 19" descr="Amazon GuardDuty service icon.">
            <a:extLst>
              <a:ext uri="{FF2B5EF4-FFF2-40B4-BE49-F238E27FC236}">
                <a16:creationId xmlns:a16="http://schemas.microsoft.com/office/drawing/2014/main" id="{AD07718B-69C7-6323-D124-AE49FD530CD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0048324" y="474119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Graphic 6" descr="Amazon Macie service icon.">
            <a:extLst>
              <a:ext uri="{FF2B5EF4-FFF2-40B4-BE49-F238E27FC236}">
                <a16:creationId xmlns:a16="http://schemas.microsoft.com/office/drawing/2014/main" id="{0477FA58-4ABC-B46A-8DA0-9EAAE54AEBC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1145507" y="398884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Graphic 21" descr="Amazon Inspector service icon.">
            <a:extLst>
              <a:ext uri="{FF2B5EF4-FFF2-40B4-BE49-F238E27FC236}">
                <a16:creationId xmlns:a16="http://schemas.microsoft.com/office/drawing/2014/main" id="{27988545-5162-C8DA-C4D9-6A5A791CAFE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10048324" y="323648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phic 20" descr="AWS Control Tower service icon.">
            <a:extLst>
              <a:ext uri="{FF2B5EF4-FFF2-40B4-BE49-F238E27FC236}">
                <a16:creationId xmlns:a16="http://schemas.microsoft.com/office/drawing/2014/main" id="{5C51A5A1-9681-FC22-BE21-1C29412D157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11129878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16">
            <a:extLst>
              <a:ext uri="{FF2B5EF4-FFF2-40B4-BE49-F238E27FC236}">
                <a16:creationId xmlns:a16="http://schemas.microsoft.com/office/drawing/2014/main" id="{61F1A802-2707-69F4-A425-E36DCE538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8910" y="1578935"/>
            <a:ext cx="15027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673B3E4A-A604-D2B4-D082-2EDB88517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5496" y="2341053"/>
            <a:ext cx="12857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sp>
        <p:nvSpPr>
          <p:cNvPr id="30" name="TextBox 9">
            <a:extLst>
              <a:ext uri="{FF2B5EF4-FFF2-40B4-BE49-F238E27FC236}">
                <a16:creationId xmlns:a16="http://schemas.microsoft.com/office/drawing/2014/main" id="{C6BAA076-D9CF-17D0-31CB-BCE36AFCA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4554" y="3090229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F229296-EB09-87DA-9E87-057A6A379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2685" y="759172"/>
            <a:ext cx="1751353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Access Analyzer</a:t>
            </a: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AC05C002-3374-BB9F-7B21-0579AED8B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5563" y="4591538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sp>
        <p:nvSpPr>
          <p:cNvPr id="33" name="TextBox 15">
            <a:extLst>
              <a:ext uri="{FF2B5EF4-FFF2-40B4-BE49-F238E27FC236}">
                <a16:creationId xmlns:a16="http://schemas.microsoft.com/office/drawing/2014/main" id="{EFFAF864-1803-55EA-5271-A8CE1EACA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5544" y="3825295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D55230D9-45BD-158B-E4E2-C749D826E6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8443" y="5341872"/>
            <a:ext cx="18198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sp>
        <p:nvSpPr>
          <p:cNvPr id="35" name="TextBox 18">
            <a:extLst>
              <a:ext uri="{FF2B5EF4-FFF2-40B4-BE49-F238E27FC236}">
                <a16:creationId xmlns:a16="http://schemas.microsoft.com/office/drawing/2014/main" id="{B6EA308F-F1C0-5127-839D-06F59F1E36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6630" y="6111473"/>
            <a:ext cx="13629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0E54CE-7F8B-4794-6A21-49AED15ABA6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725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AAC02-B177-7E17-A8CD-DC6157AB1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 descr="AWS Health Dashboard service icon.">
            <a:extLst>
              <a:ext uri="{FF2B5EF4-FFF2-40B4-BE49-F238E27FC236}">
                <a16:creationId xmlns:a16="http://schemas.microsoft.com/office/drawing/2014/main" id="{3CCE5FCA-2ED8-5BA2-4B20-6F51732C898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11145507" y="97684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raphic 6" descr="AWS Organizations service icon.">
            <a:extLst>
              <a:ext uri="{FF2B5EF4-FFF2-40B4-BE49-F238E27FC236}">
                <a16:creationId xmlns:a16="http://schemas.microsoft.com/office/drawing/2014/main" id="{16871319-76D3-06CB-0765-024E2946BD4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10048324" y="172920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C2DB018D-6843-C1AE-16EF-C0C4128B05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30598" y="2481561"/>
            <a:ext cx="640080" cy="642650"/>
          </a:xfrm>
          <a:prstGeom prst="rect">
            <a:avLst/>
          </a:prstGeom>
        </p:spPr>
      </p:pic>
      <p:pic>
        <p:nvPicPr>
          <p:cNvPr id="12" name="Graphic 11" descr="IAM Access Analyzer resource icon for the IAM service.">
            <a:extLst>
              <a:ext uri="{FF2B5EF4-FFF2-40B4-BE49-F238E27FC236}">
                <a16:creationId xmlns:a16="http://schemas.microsoft.com/office/drawing/2014/main" id="{990EBD78-F0CF-5D63-97A6-0CF755F5A8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48324" y="224493"/>
            <a:ext cx="640080" cy="640080"/>
          </a:xfrm>
          <a:prstGeom prst="rect">
            <a:avLst/>
          </a:prstGeom>
        </p:spPr>
      </p:pic>
      <p:pic>
        <p:nvPicPr>
          <p:cNvPr id="13" name="Graphic 19" descr="Amazon GuardDuty service icon.">
            <a:extLst>
              <a:ext uri="{FF2B5EF4-FFF2-40B4-BE49-F238E27FC236}">
                <a16:creationId xmlns:a16="http://schemas.microsoft.com/office/drawing/2014/main" id="{BB9B802A-9156-276D-549A-29233DDBFFE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0048324" y="474119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Graphic 6" descr="Amazon Macie service icon.">
            <a:extLst>
              <a:ext uri="{FF2B5EF4-FFF2-40B4-BE49-F238E27FC236}">
                <a16:creationId xmlns:a16="http://schemas.microsoft.com/office/drawing/2014/main" id="{5378260F-FF1B-8116-E6B7-E0E8B74EF43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1145507" y="398884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Graphic 21" descr="Amazon Inspector service icon.">
            <a:extLst>
              <a:ext uri="{FF2B5EF4-FFF2-40B4-BE49-F238E27FC236}">
                <a16:creationId xmlns:a16="http://schemas.microsoft.com/office/drawing/2014/main" id="{57F4AEC4-D284-A85F-8C27-991A3777C34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10048324" y="323648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phic 20" descr="AWS Control Tower service icon.">
            <a:extLst>
              <a:ext uri="{FF2B5EF4-FFF2-40B4-BE49-F238E27FC236}">
                <a16:creationId xmlns:a16="http://schemas.microsoft.com/office/drawing/2014/main" id="{EDB81474-0A23-8BE7-8763-06BAD4BDD23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11129878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16">
            <a:extLst>
              <a:ext uri="{FF2B5EF4-FFF2-40B4-BE49-F238E27FC236}">
                <a16:creationId xmlns:a16="http://schemas.microsoft.com/office/drawing/2014/main" id="{BF4B72C3-9D43-319F-4A4C-50DCE3489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8910" y="1578935"/>
            <a:ext cx="15027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DD0056F9-BB07-0090-F872-2394F4D7E9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5496" y="2341053"/>
            <a:ext cx="12857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sp>
        <p:nvSpPr>
          <p:cNvPr id="30" name="TextBox 9">
            <a:extLst>
              <a:ext uri="{FF2B5EF4-FFF2-40B4-BE49-F238E27FC236}">
                <a16:creationId xmlns:a16="http://schemas.microsoft.com/office/drawing/2014/main" id="{799E9A24-81AC-198B-52BA-2A3F80ABF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4554" y="3090229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B9EA6C9-264D-5905-1EBD-99B0EE6F0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2685" y="759172"/>
            <a:ext cx="1751353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Access Analyzer</a:t>
            </a: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F149FCFF-DAE3-4BA6-2A65-0DA395B3B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5563" y="4591538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sp>
        <p:nvSpPr>
          <p:cNvPr id="33" name="TextBox 15">
            <a:extLst>
              <a:ext uri="{FF2B5EF4-FFF2-40B4-BE49-F238E27FC236}">
                <a16:creationId xmlns:a16="http://schemas.microsoft.com/office/drawing/2014/main" id="{EE7A1F15-5767-FE94-3CFA-943FCFDE28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5544" y="3825295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BE3858F8-CB0B-979A-968E-B75A83F76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8443" y="5341872"/>
            <a:ext cx="18198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sp>
        <p:nvSpPr>
          <p:cNvPr id="35" name="TextBox 18">
            <a:extLst>
              <a:ext uri="{FF2B5EF4-FFF2-40B4-BE49-F238E27FC236}">
                <a16:creationId xmlns:a16="http://schemas.microsoft.com/office/drawing/2014/main" id="{F0FC1B92-F4B4-1B13-E610-722B5E8BA2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6630" y="6111473"/>
            <a:ext cx="13629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B4E167-19CA-6627-CB2A-9FC8219B5CA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2" name="Graphic 1" descr="Amazon CloudWatch service icon.">
            <a:extLst>
              <a:ext uri="{FF2B5EF4-FFF2-40B4-BE49-F238E27FC236}">
                <a16:creationId xmlns:a16="http://schemas.microsoft.com/office/drawing/2014/main" id="{9383B398-487E-8389-FE97-88F1A1873DD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502876" y="109919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phic 23" descr="AWS CloudTrail service icon.">
            <a:extLst>
              <a:ext uri="{FF2B5EF4-FFF2-40B4-BE49-F238E27FC236}">
                <a16:creationId xmlns:a16="http://schemas.microsoft.com/office/drawing/2014/main" id="{FBA6C068-E218-BE8C-AD61-19C30023119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401403" y="22047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Graphic 8" descr="AWS Config service icon.">
            <a:extLst>
              <a:ext uri="{FF2B5EF4-FFF2-40B4-BE49-F238E27FC236}">
                <a16:creationId xmlns:a16="http://schemas.microsoft.com/office/drawing/2014/main" id="{FBD91858-698B-6AB6-E8F5-AE2B298FFE7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 bwMode="auto">
          <a:xfrm>
            <a:off x="406413" y="1977924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phic 17" descr="AWS Cost &amp; Usage Report service icon.">
            <a:extLst>
              <a:ext uri="{FF2B5EF4-FFF2-40B4-BE49-F238E27FC236}">
                <a16:creationId xmlns:a16="http://schemas.microsoft.com/office/drawing/2014/main" id="{1901D653-A6B2-2DF6-3863-564871B579E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502876" y="2856651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phic 19" descr="Amazon GuardDuty service icon.">
            <a:extLst>
              <a:ext uri="{FF2B5EF4-FFF2-40B4-BE49-F238E27FC236}">
                <a16:creationId xmlns:a16="http://schemas.microsoft.com/office/drawing/2014/main" id="{14CBDDF2-C907-24B4-72A9-3F353A5F6F4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502876" y="461482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phic 20" descr="AWS Control Tower service icon.">
            <a:extLst>
              <a:ext uri="{FF2B5EF4-FFF2-40B4-BE49-F238E27FC236}">
                <a16:creationId xmlns:a16="http://schemas.microsoft.com/office/drawing/2014/main" id="{72E382D8-F94E-10D1-468A-ADE79E25BB9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405693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9">
            <a:extLst>
              <a:ext uri="{FF2B5EF4-FFF2-40B4-BE49-F238E27FC236}">
                <a16:creationId xmlns:a16="http://schemas.microsoft.com/office/drawing/2014/main" id="{8DCC1D47-B99B-96F0-8886-B47FE75E6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393" y="1693447"/>
            <a:ext cx="10780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CloudWatch</a:t>
            </a: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1D33CED2-6CA1-FEEB-1E7A-DC7E28DD4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606" y="2596623"/>
            <a:ext cx="11279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5EE84F54-6271-2692-C1DC-E1842C71F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41" y="348640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Cost &amp; Usage Report</a:t>
            </a:r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967DA239-243E-5985-38FD-CD22BE1A48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276" y="5188272"/>
            <a:ext cx="13018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sp>
        <p:nvSpPr>
          <p:cNvPr id="21" name="TextBox 18">
            <a:extLst>
              <a:ext uri="{FF2B5EF4-FFF2-40B4-BE49-F238E27FC236}">
                <a16:creationId xmlns:a16="http://schemas.microsoft.com/office/drawing/2014/main" id="{9F4CD5BF-5768-7441-4755-A26FAD899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75" y="6111473"/>
            <a:ext cx="13174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sp>
        <p:nvSpPr>
          <p:cNvPr id="22" name="TextBox 20">
            <a:extLst>
              <a:ext uri="{FF2B5EF4-FFF2-40B4-BE49-F238E27FC236}">
                <a16:creationId xmlns:a16="http://schemas.microsoft.com/office/drawing/2014/main" id="{ACB9E127-B82D-B870-2CD4-F2F5C170A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1054" y="4326229"/>
            <a:ext cx="17642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VPC Flow logs</a:t>
            </a:r>
          </a:p>
        </p:txBody>
      </p:sp>
      <p:pic>
        <p:nvPicPr>
          <p:cNvPr id="23" name="Graphic 22" descr="Flow logs resource icon for the Amazon VPC service.&#10;">
            <a:extLst>
              <a:ext uri="{FF2B5EF4-FFF2-40B4-BE49-F238E27FC236}">
                <a16:creationId xmlns:a16="http://schemas.microsoft.com/office/drawing/2014/main" id="{656E1226-2B21-52E2-EB58-7B21AF6973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00683" y="3735378"/>
            <a:ext cx="640800" cy="640800"/>
          </a:xfrm>
          <a:prstGeom prst="rect">
            <a:avLst/>
          </a:prstGeom>
        </p:spPr>
      </p:pic>
      <p:sp>
        <p:nvSpPr>
          <p:cNvPr id="24" name="TextBox 11">
            <a:extLst>
              <a:ext uri="{FF2B5EF4-FFF2-40B4-BE49-F238E27FC236}">
                <a16:creationId xmlns:a16="http://schemas.microsoft.com/office/drawing/2014/main" id="{C5A77AA4-95EC-B2F7-A12C-7AA993972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29382" y="842894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CloudTrail</a:t>
            </a:r>
          </a:p>
        </p:txBody>
      </p:sp>
    </p:spTree>
    <p:extLst>
      <p:ext uri="{BB962C8B-B14F-4D97-AF65-F5344CB8AC3E}">
        <p14:creationId xmlns:p14="http://schemas.microsoft.com/office/powerpoint/2010/main" val="25745890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237DF-1CC8-2F64-AE6E-551030A0B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 descr="AWS Health Dashboard service icon.">
            <a:extLst>
              <a:ext uri="{FF2B5EF4-FFF2-40B4-BE49-F238E27FC236}">
                <a16:creationId xmlns:a16="http://schemas.microsoft.com/office/drawing/2014/main" id="{35EA9E68-EB0E-3D04-942D-4404FAD0ACB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11145507" y="97684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raphic 6" descr="AWS Organizations service icon.">
            <a:extLst>
              <a:ext uri="{FF2B5EF4-FFF2-40B4-BE49-F238E27FC236}">
                <a16:creationId xmlns:a16="http://schemas.microsoft.com/office/drawing/2014/main" id="{98EC1FA9-6727-02B2-5D44-5D0AD2A5CF4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10048324" y="172920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F59D1DD9-AE91-60A4-32BE-B2447E8BE9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30598" y="2481561"/>
            <a:ext cx="640080" cy="642650"/>
          </a:xfrm>
          <a:prstGeom prst="rect">
            <a:avLst/>
          </a:prstGeom>
        </p:spPr>
      </p:pic>
      <p:pic>
        <p:nvPicPr>
          <p:cNvPr id="12" name="Graphic 11" descr="IAM Access Analyzer resource icon for the IAM service.">
            <a:extLst>
              <a:ext uri="{FF2B5EF4-FFF2-40B4-BE49-F238E27FC236}">
                <a16:creationId xmlns:a16="http://schemas.microsoft.com/office/drawing/2014/main" id="{3F460EB9-B258-F60F-DE6B-1C438FA832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48324" y="224493"/>
            <a:ext cx="640080" cy="640080"/>
          </a:xfrm>
          <a:prstGeom prst="rect">
            <a:avLst/>
          </a:prstGeom>
        </p:spPr>
      </p:pic>
      <p:pic>
        <p:nvPicPr>
          <p:cNvPr id="13" name="Graphic 19" descr="Amazon GuardDuty service icon.">
            <a:extLst>
              <a:ext uri="{FF2B5EF4-FFF2-40B4-BE49-F238E27FC236}">
                <a16:creationId xmlns:a16="http://schemas.microsoft.com/office/drawing/2014/main" id="{2D341CC7-07A6-1C48-2F9B-4A8618BDF37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0048324" y="474119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Graphic 6" descr="Amazon Macie service icon.">
            <a:extLst>
              <a:ext uri="{FF2B5EF4-FFF2-40B4-BE49-F238E27FC236}">
                <a16:creationId xmlns:a16="http://schemas.microsoft.com/office/drawing/2014/main" id="{09C4605E-B666-E0F1-3DC3-F85A0F39C67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1145507" y="398884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Graphic 21" descr="Amazon Inspector service icon.">
            <a:extLst>
              <a:ext uri="{FF2B5EF4-FFF2-40B4-BE49-F238E27FC236}">
                <a16:creationId xmlns:a16="http://schemas.microsoft.com/office/drawing/2014/main" id="{28375ECF-BFD0-438D-1DF5-1B9E86334A9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10048324" y="323648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phic 20" descr="AWS Control Tower service icon.">
            <a:extLst>
              <a:ext uri="{FF2B5EF4-FFF2-40B4-BE49-F238E27FC236}">
                <a16:creationId xmlns:a16="http://schemas.microsoft.com/office/drawing/2014/main" id="{6825CB88-C7C2-D6E1-3B86-87DFF1EBE55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11129878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16">
            <a:extLst>
              <a:ext uri="{FF2B5EF4-FFF2-40B4-BE49-F238E27FC236}">
                <a16:creationId xmlns:a16="http://schemas.microsoft.com/office/drawing/2014/main" id="{4A9B2668-6655-C13B-A119-DF164299A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8910" y="1578935"/>
            <a:ext cx="15027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AB148A5A-1D22-E5FD-0E6E-88B8FC631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5496" y="2341053"/>
            <a:ext cx="12857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sp>
        <p:nvSpPr>
          <p:cNvPr id="30" name="TextBox 9">
            <a:extLst>
              <a:ext uri="{FF2B5EF4-FFF2-40B4-BE49-F238E27FC236}">
                <a16:creationId xmlns:a16="http://schemas.microsoft.com/office/drawing/2014/main" id="{3E44FBE5-58A8-9028-91BB-B9FB5CDF7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4554" y="3090229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9C13621-4AEA-ECCE-5E81-24088A25E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2685" y="759172"/>
            <a:ext cx="1751353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Access Analyzer</a:t>
            </a: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1117AAB5-FA58-78E3-CC75-4F9803484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5563" y="4591538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sp>
        <p:nvSpPr>
          <p:cNvPr id="33" name="TextBox 15">
            <a:extLst>
              <a:ext uri="{FF2B5EF4-FFF2-40B4-BE49-F238E27FC236}">
                <a16:creationId xmlns:a16="http://schemas.microsoft.com/office/drawing/2014/main" id="{845CF4B0-162C-1C88-4541-6AEFE74BA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5544" y="3825295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6F0225AC-050A-1C94-C5BF-472D1A962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8443" y="5341872"/>
            <a:ext cx="18198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sp>
        <p:nvSpPr>
          <p:cNvPr id="35" name="TextBox 18">
            <a:extLst>
              <a:ext uri="{FF2B5EF4-FFF2-40B4-BE49-F238E27FC236}">
                <a16:creationId xmlns:a16="http://schemas.microsoft.com/office/drawing/2014/main" id="{58C473F5-798B-5E91-67FC-16D7CD05D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6630" y="6111473"/>
            <a:ext cx="13629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pic>
        <p:nvPicPr>
          <p:cNvPr id="111" name="Graphic 110" descr="Amazon Bedrock AgentCore service icon.">
            <a:extLst>
              <a:ext uri="{FF2B5EF4-FFF2-40B4-BE49-F238E27FC236}">
                <a16:creationId xmlns:a16="http://schemas.microsoft.com/office/drawing/2014/main" id="{89A72999-9F18-3582-CC23-2828DB5810B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8254746" y="22449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" name="TextBox 17">
            <a:extLst>
              <a:ext uri="{FF2B5EF4-FFF2-40B4-BE49-F238E27FC236}">
                <a16:creationId xmlns:a16="http://schemas.microsoft.com/office/drawing/2014/main" id="{E2A9B1DC-7568-0776-5C81-114D959CA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967" y="832289"/>
            <a:ext cx="220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Bedrock </a:t>
            </a:r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B84371-4905-A39E-50DA-627DB602B1A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2" name="Graphic 1" descr="Amazon CloudWatch service icon.">
            <a:extLst>
              <a:ext uri="{FF2B5EF4-FFF2-40B4-BE49-F238E27FC236}">
                <a16:creationId xmlns:a16="http://schemas.microsoft.com/office/drawing/2014/main" id="{34368B3C-FA3B-DDA5-379A-627FC7D01F6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1502876" y="109919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phic 23" descr="AWS CloudTrail service icon.">
            <a:extLst>
              <a:ext uri="{FF2B5EF4-FFF2-40B4-BE49-F238E27FC236}">
                <a16:creationId xmlns:a16="http://schemas.microsoft.com/office/drawing/2014/main" id="{D6C3AD99-DCE2-FDB6-C53E-391DBC9A5AB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 bwMode="auto">
          <a:xfrm>
            <a:off x="401403" y="22047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phic 8" descr="AWS Config service icon.">
            <a:extLst>
              <a:ext uri="{FF2B5EF4-FFF2-40B4-BE49-F238E27FC236}">
                <a16:creationId xmlns:a16="http://schemas.microsoft.com/office/drawing/2014/main" id="{9CF7192B-2DC8-F0A8-0E4E-6DF9DA22349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406413" y="1977924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phic 17" descr="AWS Cost &amp; Usage Report service icon.">
            <a:extLst>
              <a:ext uri="{FF2B5EF4-FFF2-40B4-BE49-F238E27FC236}">
                <a16:creationId xmlns:a16="http://schemas.microsoft.com/office/drawing/2014/main" id="{0D99DA1A-129A-50D3-AF4F-CCF37B14673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502876" y="2856651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phic 19" descr="Amazon GuardDuty service icon.">
            <a:extLst>
              <a:ext uri="{FF2B5EF4-FFF2-40B4-BE49-F238E27FC236}">
                <a16:creationId xmlns:a16="http://schemas.microsoft.com/office/drawing/2014/main" id="{CE7A3691-34E5-F6F7-E4F0-FE1782FEE68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502876" y="461482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Graphic 20" descr="AWS Control Tower service icon.">
            <a:extLst>
              <a:ext uri="{FF2B5EF4-FFF2-40B4-BE49-F238E27FC236}">
                <a16:creationId xmlns:a16="http://schemas.microsoft.com/office/drawing/2014/main" id="{97EDF5C3-A30C-491E-05D5-2B30B15CB7E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405693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9">
            <a:extLst>
              <a:ext uri="{FF2B5EF4-FFF2-40B4-BE49-F238E27FC236}">
                <a16:creationId xmlns:a16="http://schemas.microsoft.com/office/drawing/2014/main" id="{ADDD93FD-C786-F315-B7B6-8100B222F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393" y="1693447"/>
            <a:ext cx="10780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CloudWatch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3616A86A-1A1C-ECDC-F3A6-17C3CFA67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606" y="2596623"/>
            <a:ext cx="11279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</a:t>
            </a: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CB6CFEBF-8EB5-EFDC-6154-02FCCF01F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41" y="348640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Cost &amp; Usage Report</a:t>
            </a:r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83343614-2265-BB55-B2CD-0DF66E31F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276" y="5188272"/>
            <a:ext cx="13018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id="{C42B1351-F962-7AF3-40BE-3BC07F19E2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75" y="6111473"/>
            <a:ext cx="13174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sp>
        <p:nvSpPr>
          <p:cNvPr id="23" name="TextBox 20">
            <a:extLst>
              <a:ext uri="{FF2B5EF4-FFF2-40B4-BE49-F238E27FC236}">
                <a16:creationId xmlns:a16="http://schemas.microsoft.com/office/drawing/2014/main" id="{BA745E55-4D5E-D723-BE70-173E57DF0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1054" y="4326229"/>
            <a:ext cx="17642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VPC Flow logs</a:t>
            </a:r>
          </a:p>
        </p:txBody>
      </p:sp>
      <p:pic>
        <p:nvPicPr>
          <p:cNvPr id="24" name="Graphic 23" descr="Flow logs resource icon for the Amazon VPC service.&#10;">
            <a:extLst>
              <a:ext uri="{FF2B5EF4-FFF2-40B4-BE49-F238E27FC236}">
                <a16:creationId xmlns:a16="http://schemas.microsoft.com/office/drawing/2014/main" id="{F9F5E4F1-766B-1EE4-9420-B5DF896133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00683" y="3735378"/>
            <a:ext cx="640800" cy="640800"/>
          </a:xfrm>
          <a:prstGeom prst="rect">
            <a:avLst/>
          </a:prstGeom>
        </p:spPr>
      </p:pic>
      <p:sp>
        <p:nvSpPr>
          <p:cNvPr id="25" name="TextBox 11">
            <a:extLst>
              <a:ext uri="{FF2B5EF4-FFF2-40B4-BE49-F238E27FC236}">
                <a16:creationId xmlns:a16="http://schemas.microsoft.com/office/drawing/2014/main" id="{20D00A87-D9B3-EF07-2ABE-BB0F4F661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29382" y="842894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CloudTrail</a:t>
            </a:r>
          </a:p>
        </p:txBody>
      </p:sp>
    </p:spTree>
    <p:extLst>
      <p:ext uri="{BB962C8B-B14F-4D97-AF65-F5344CB8AC3E}">
        <p14:creationId xmlns:p14="http://schemas.microsoft.com/office/powerpoint/2010/main" val="23549287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C82B8-1A76-2ADD-ECCF-16C68D9BD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EEE2B4E1-710F-6207-992E-33EE6102C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6564407-8C85-89FB-756B-E7876662D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120" name="Graphic 119" descr="Amazon CloudWatch service icon.">
            <a:extLst>
              <a:ext uri="{FF2B5EF4-FFF2-40B4-BE49-F238E27FC236}">
                <a16:creationId xmlns:a16="http://schemas.microsoft.com/office/drawing/2014/main" id="{E35EF057-151E-5B10-247B-D18EFDDEB17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1502876" y="109919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Graphic 23" descr="AWS CloudTrail service icon.">
            <a:extLst>
              <a:ext uri="{FF2B5EF4-FFF2-40B4-BE49-F238E27FC236}">
                <a16:creationId xmlns:a16="http://schemas.microsoft.com/office/drawing/2014/main" id="{17E2B2D1-C6FB-F9CD-9C1D-8CC94728194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401403" y="22047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Graphic 8" descr="AWS Config service icon.">
            <a:extLst>
              <a:ext uri="{FF2B5EF4-FFF2-40B4-BE49-F238E27FC236}">
                <a16:creationId xmlns:a16="http://schemas.microsoft.com/office/drawing/2014/main" id="{E483A6A1-96D7-9FCA-642B-2D61DA51BE8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406413" y="1977924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phic 17" descr="AWS Cost &amp; Usage Report service icon.">
            <a:extLst>
              <a:ext uri="{FF2B5EF4-FFF2-40B4-BE49-F238E27FC236}">
                <a16:creationId xmlns:a16="http://schemas.microsoft.com/office/drawing/2014/main" id="{3B59878A-0DB8-FC41-464B-0DD5D5BD10B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502876" y="2856651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phic 19" descr="Amazon GuardDuty service icon.">
            <a:extLst>
              <a:ext uri="{FF2B5EF4-FFF2-40B4-BE49-F238E27FC236}">
                <a16:creationId xmlns:a16="http://schemas.microsoft.com/office/drawing/2014/main" id="{6BBC7CB4-DEBC-C8E7-52EE-A8733F184C5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502876" y="461482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phic 20" descr="AWS Control Tower service icon.">
            <a:extLst>
              <a:ext uri="{FF2B5EF4-FFF2-40B4-BE49-F238E27FC236}">
                <a16:creationId xmlns:a16="http://schemas.microsoft.com/office/drawing/2014/main" id="{03A13A96-5A7E-994C-B944-311B0D7E175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405693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9">
            <a:extLst>
              <a:ext uri="{FF2B5EF4-FFF2-40B4-BE49-F238E27FC236}">
                <a16:creationId xmlns:a16="http://schemas.microsoft.com/office/drawing/2014/main" id="{83310BD9-7A50-0B7D-7618-9829AC927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393" y="1693447"/>
            <a:ext cx="10780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CloudWatch</a:t>
            </a: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213AC5BB-8E4D-486D-4A4D-BD87286CB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29382" y="842894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CloudTrail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94A36E03-6E8D-6467-4A46-47DFF746F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606" y="2596623"/>
            <a:ext cx="11279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</a:t>
            </a: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7E925FF5-BC15-86C7-13F8-9DF9D6F3F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41" y="348640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Cost &amp; Usage Report</a:t>
            </a: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6D6B5F05-81CA-4134-0DE0-F8AA6DBEDD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276" y="5188272"/>
            <a:ext cx="13018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AF489BA8-6DDB-1487-A2CD-83D768FD85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75" y="6111473"/>
            <a:ext cx="13174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sp>
        <p:nvSpPr>
          <p:cNvPr id="26" name="TextBox 20">
            <a:extLst>
              <a:ext uri="{FF2B5EF4-FFF2-40B4-BE49-F238E27FC236}">
                <a16:creationId xmlns:a16="http://schemas.microsoft.com/office/drawing/2014/main" id="{CCCB4741-43E7-8C17-340B-989DDAE75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1054" y="4326229"/>
            <a:ext cx="17642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VPC Flow logs</a:t>
            </a:r>
          </a:p>
        </p:txBody>
      </p:sp>
      <p:pic>
        <p:nvPicPr>
          <p:cNvPr id="27" name="Graphic 26" descr="Flow logs resource icon for the Amazon VPC service.&#10;">
            <a:extLst>
              <a:ext uri="{FF2B5EF4-FFF2-40B4-BE49-F238E27FC236}">
                <a16:creationId xmlns:a16="http://schemas.microsoft.com/office/drawing/2014/main" id="{8CB00525-A4F0-A52F-2911-28C158CF14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0683" y="3735378"/>
            <a:ext cx="640800" cy="640800"/>
          </a:xfrm>
          <a:prstGeom prst="rect">
            <a:avLst/>
          </a:prstGeom>
        </p:spPr>
      </p:pic>
      <p:pic>
        <p:nvPicPr>
          <p:cNvPr id="140" name="Graphic 139" descr="AWS Health Dashboard service icon.">
            <a:extLst>
              <a:ext uri="{FF2B5EF4-FFF2-40B4-BE49-F238E27FC236}">
                <a16:creationId xmlns:a16="http://schemas.microsoft.com/office/drawing/2014/main" id="{8613D8C1-7BC4-8BC3-0FC7-054C9C0C267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1145507" y="97684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1" name="Graphic 6" descr="AWS Organizations service icon.">
            <a:extLst>
              <a:ext uri="{FF2B5EF4-FFF2-40B4-BE49-F238E27FC236}">
                <a16:creationId xmlns:a16="http://schemas.microsoft.com/office/drawing/2014/main" id="{8C848E19-00DE-FC7D-3BE3-18A231EDC7B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0048324" y="172920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2" name="Picture 141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B8B5731D-3021-1BE0-E7F6-8EB254B007B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130598" y="2481561"/>
            <a:ext cx="640080" cy="642650"/>
          </a:xfrm>
          <a:prstGeom prst="rect">
            <a:avLst/>
          </a:prstGeom>
        </p:spPr>
      </p:pic>
      <p:pic>
        <p:nvPicPr>
          <p:cNvPr id="143" name="Graphic 142" descr="IAM Access Analyzer resource icon for the IAM service.">
            <a:extLst>
              <a:ext uri="{FF2B5EF4-FFF2-40B4-BE49-F238E27FC236}">
                <a16:creationId xmlns:a16="http://schemas.microsoft.com/office/drawing/2014/main" id="{C6D4A0C6-BC38-E9C2-F04D-E61140086F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48324" y="224493"/>
            <a:ext cx="640080" cy="640080"/>
          </a:xfrm>
          <a:prstGeom prst="rect">
            <a:avLst/>
          </a:prstGeom>
        </p:spPr>
      </p:pic>
      <p:pic>
        <p:nvPicPr>
          <p:cNvPr id="144" name="Graphic 19" descr="Amazon GuardDuty service icon.">
            <a:extLst>
              <a:ext uri="{FF2B5EF4-FFF2-40B4-BE49-F238E27FC236}">
                <a16:creationId xmlns:a16="http://schemas.microsoft.com/office/drawing/2014/main" id="{D14F2D80-7D58-44BA-BEAC-F5220E0EC30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0048324" y="474119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" name="Graphic 6" descr="Amazon Macie service icon.">
            <a:extLst>
              <a:ext uri="{FF2B5EF4-FFF2-40B4-BE49-F238E27FC236}">
                <a16:creationId xmlns:a16="http://schemas.microsoft.com/office/drawing/2014/main" id="{503382A9-51F7-5CB7-DC40-AD58E532B9C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1145507" y="398884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6" name="Graphic 21" descr="Amazon Inspector service icon.">
            <a:extLst>
              <a:ext uri="{FF2B5EF4-FFF2-40B4-BE49-F238E27FC236}">
                <a16:creationId xmlns:a16="http://schemas.microsoft.com/office/drawing/2014/main" id="{EDFC88CF-1648-6977-C7A9-13D00A1D0F8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0048324" y="323648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7" name="Graphic 20" descr="AWS Control Tower service icon.">
            <a:extLst>
              <a:ext uri="{FF2B5EF4-FFF2-40B4-BE49-F238E27FC236}">
                <a16:creationId xmlns:a16="http://schemas.microsoft.com/office/drawing/2014/main" id="{F5674711-CBAA-FD57-55FD-E11F4E5F1BD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11129878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8" name="TextBox 16">
            <a:extLst>
              <a:ext uri="{FF2B5EF4-FFF2-40B4-BE49-F238E27FC236}">
                <a16:creationId xmlns:a16="http://schemas.microsoft.com/office/drawing/2014/main" id="{A0EFD5EC-FACC-775D-C98F-B3E35A5F2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8910" y="1578935"/>
            <a:ext cx="15027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TextBox 9">
            <a:extLst>
              <a:ext uri="{FF2B5EF4-FFF2-40B4-BE49-F238E27FC236}">
                <a16:creationId xmlns:a16="http://schemas.microsoft.com/office/drawing/2014/main" id="{37363E72-76E1-B767-94BA-896AB1DCE0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5496" y="2341053"/>
            <a:ext cx="12857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sp>
        <p:nvSpPr>
          <p:cNvPr id="150" name="TextBox 9">
            <a:extLst>
              <a:ext uri="{FF2B5EF4-FFF2-40B4-BE49-F238E27FC236}">
                <a16:creationId xmlns:a16="http://schemas.microsoft.com/office/drawing/2014/main" id="{1D7F5E09-47FB-E61D-BCC1-F6225E5E21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4554" y="3090229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F6C164B4-34E7-9D03-79D7-94750566F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2685" y="759172"/>
            <a:ext cx="1751353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Access Analyzer</a:t>
            </a:r>
          </a:p>
        </p:txBody>
      </p:sp>
      <p:sp>
        <p:nvSpPr>
          <p:cNvPr id="152" name="TextBox 9">
            <a:extLst>
              <a:ext uri="{FF2B5EF4-FFF2-40B4-BE49-F238E27FC236}">
                <a16:creationId xmlns:a16="http://schemas.microsoft.com/office/drawing/2014/main" id="{EBE1875B-BCB6-435B-56CB-88F511E31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5563" y="4591538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sp>
        <p:nvSpPr>
          <p:cNvPr id="153" name="TextBox 15">
            <a:extLst>
              <a:ext uri="{FF2B5EF4-FFF2-40B4-BE49-F238E27FC236}">
                <a16:creationId xmlns:a16="http://schemas.microsoft.com/office/drawing/2014/main" id="{283914BE-9A53-559F-BCE6-E7DA9F00BB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5544" y="3825295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sp>
        <p:nvSpPr>
          <p:cNvPr id="154" name="TextBox 12">
            <a:extLst>
              <a:ext uri="{FF2B5EF4-FFF2-40B4-BE49-F238E27FC236}">
                <a16:creationId xmlns:a16="http://schemas.microsoft.com/office/drawing/2014/main" id="{CC7D1081-7F83-AED0-4403-FABAC8AF7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8443" y="5341872"/>
            <a:ext cx="18198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sp>
        <p:nvSpPr>
          <p:cNvPr id="155" name="TextBox 18">
            <a:extLst>
              <a:ext uri="{FF2B5EF4-FFF2-40B4-BE49-F238E27FC236}">
                <a16:creationId xmlns:a16="http://schemas.microsoft.com/office/drawing/2014/main" id="{4AF9630F-CCFD-574E-EDA0-7BD2F2F36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6630" y="6111473"/>
            <a:ext cx="13629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FA2D191E-D7E5-B7F8-5DBE-6A8250D479D5}"/>
              </a:ext>
            </a:extLst>
          </p:cNvPr>
          <p:cNvCxnSpPr>
            <a:cxnSpLocks/>
            <a:endCxn id="141" idx="1"/>
          </p:cNvCxnSpPr>
          <p:nvPr/>
        </p:nvCxnSpPr>
        <p:spPr>
          <a:xfrm>
            <a:off x="9331412" y="2049245"/>
            <a:ext cx="716912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835A5CB1-0932-C1E2-7255-7B01460330C5}"/>
              </a:ext>
            </a:extLst>
          </p:cNvPr>
          <p:cNvCxnSpPr>
            <a:cxnSpLocks/>
            <a:endCxn id="144" idx="1"/>
          </p:cNvCxnSpPr>
          <p:nvPr/>
        </p:nvCxnSpPr>
        <p:spPr>
          <a:xfrm>
            <a:off x="9330387" y="5061239"/>
            <a:ext cx="717937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5F40AAD2-C73B-615A-D82C-23FAA5546606}"/>
              </a:ext>
            </a:extLst>
          </p:cNvPr>
          <p:cNvCxnSpPr>
            <a:cxnSpLocks/>
            <a:endCxn id="146" idx="1"/>
          </p:cNvCxnSpPr>
          <p:nvPr/>
        </p:nvCxnSpPr>
        <p:spPr>
          <a:xfrm>
            <a:off x="9331412" y="3556527"/>
            <a:ext cx="716912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F528259D-FBB1-B2E6-145A-7D7675B14602}"/>
              </a:ext>
            </a:extLst>
          </p:cNvPr>
          <p:cNvCxnSpPr>
            <a:cxnSpLocks/>
            <a:endCxn id="140" idx="1"/>
          </p:cNvCxnSpPr>
          <p:nvPr/>
        </p:nvCxnSpPr>
        <p:spPr>
          <a:xfrm>
            <a:off x="9332261" y="1296889"/>
            <a:ext cx="1813246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11F6739E-CF40-44BA-17F0-0EF68B55A756}"/>
              </a:ext>
            </a:extLst>
          </p:cNvPr>
          <p:cNvCxnSpPr>
            <a:cxnSpLocks/>
            <a:endCxn id="142" idx="1"/>
          </p:cNvCxnSpPr>
          <p:nvPr/>
        </p:nvCxnSpPr>
        <p:spPr>
          <a:xfrm>
            <a:off x="9331412" y="2802886"/>
            <a:ext cx="1799186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DAD0E1F9-8FF4-4D16-1C2B-57B40FBA48B4}"/>
              </a:ext>
            </a:extLst>
          </p:cNvPr>
          <p:cNvCxnSpPr>
            <a:cxnSpLocks/>
            <a:endCxn id="145" idx="1"/>
          </p:cNvCxnSpPr>
          <p:nvPr/>
        </p:nvCxnSpPr>
        <p:spPr>
          <a:xfrm>
            <a:off x="9331412" y="4308883"/>
            <a:ext cx="1814095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>
            <a:extLst>
              <a:ext uri="{FF2B5EF4-FFF2-40B4-BE49-F238E27FC236}">
                <a16:creationId xmlns:a16="http://schemas.microsoft.com/office/drawing/2014/main" id="{83750FD6-B05F-6FCA-4589-85CCEAA37CFF}"/>
              </a:ext>
            </a:extLst>
          </p:cNvPr>
          <p:cNvCxnSpPr>
            <a:cxnSpLocks/>
          </p:cNvCxnSpPr>
          <p:nvPr/>
        </p:nvCxnSpPr>
        <p:spPr>
          <a:xfrm flipV="1">
            <a:off x="9332261" y="544533"/>
            <a:ext cx="0" cy="526905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E66645F3-DB65-95D3-967F-A52FCF021460}"/>
              </a:ext>
            </a:extLst>
          </p:cNvPr>
          <p:cNvCxnSpPr>
            <a:cxnSpLocks/>
            <a:endCxn id="147" idx="1"/>
          </p:cNvCxnSpPr>
          <p:nvPr/>
        </p:nvCxnSpPr>
        <p:spPr>
          <a:xfrm>
            <a:off x="9329098" y="5813589"/>
            <a:ext cx="1800780" cy="363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8E48E53C-1395-E991-B6C4-B5AEFC92818F}"/>
              </a:ext>
            </a:extLst>
          </p:cNvPr>
          <p:cNvCxnSpPr>
            <a:cxnSpLocks/>
            <a:stCxn id="165" idx="3"/>
            <a:endCxn id="143" idx="1"/>
          </p:cNvCxnSpPr>
          <p:nvPr/>
        </p:nvCxnSpPr>
        <p:spPr>
          <a:xfrm>
            <a:off x="8894826" y="544533"/>
            <a:ext cx="1153498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5" name="Graphic 164" descr="Amazon Bedrock AgentCore service icon.">
            <a:extLst>
              <a:ext uri="{FF2B5EF4-FFF2-40B4-BE49-F238E27FC236}">
                <a16:creationId xmlns:a16="http://schemas.microsoft.com/office/drawing/2014/main" id="{9DDB35B1-1DEC-B09E-CA79-81442524FF7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8254746" y="22449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6" name="TextBox 17">
            <a:extLst>
              <a:ext uri="{FF2B5EF4-FFF2-40B4-BE49-F238E27FC236}">
                <a16:creationId xmlns:a16="http://schemas.microsoft.com/office/drawing/2014/main" id="{7C8DEE17-CCAD-D011-48E8-1403CA358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967" y="832289"/>
            <a:ext cx="220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Bedrock </a:t>
            </a:r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A7C69162-D592-F06F-44F8-86AB7228CC42}"/>
              </a:ext>
            </a:extLst>
          </p:cNvPr>
          <p:cNvSpPr txBox="1"/>
          <p:nvPr/>
        </p:nvSpPr>
        <p:spPr>
          <a:xfrm>
            <a:off x="9058641" y="224470"/>
            <a:ext cx="8258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C000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API call</a:t>
            </a:r>
          </a:p>
        </p:txBody>
      </p:sp>
    </p:spTree>
    <p:extLst>
      <p:ext uri="{BB962C8B-B14F-4D97-AF65-F5344CB8AC3E}">
        <p14:creationId xmlns:p14="http://schemas.microsoft.com/office/powerpoint/2010/main" val="3563663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AC16B-3B8F-2877-1DD5-FF217F678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8C465939-8036-FDD3-ABD8-6609659DEE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A976B854-AE81-7E98-E008-8D07BDE1C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120" name="Graphic 119" descr="Amazon CloudWatch service icon.">
            <a:extLst>
              <a:ext uri="{FF2B5EF4-FFF2-40B4-BE49-F238E27FC236}">
                <a16:creationId xmlns:a16="http://schemas.microsoft.com/office/drawing/2014/main" id="{77259122-0B0B-B8C6-030B-95E974AF3FE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1502876" y="109919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Graphic 23" descr="AWS CloudTrail service icon.">
            <a:extLst>
              <a:ext uri="{FF2B5EF4-FFF2-40B4-BE49-F238E27FC236}">
                <a16:creationId xmlns:a16="http://schemas.microsoft.com/office/drawing/2014/main" id="{8A3C4D79-7A38-BABF-BE4B-8147398DE10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401403" y="22047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Graphic 8" descr="AWS Config service icon.">
            <a:extLst>
              <a:ext uri="{FF2B5EF4-FFF2-40B4-BE49-F238E27FC236}">
                <a16:creationId xmlns:a16="http://schemas.microsoft.com/office/drawing/2014/main" id="{2CE3FADF-5D38-9435-F7F6-8A1EE174B16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406413" y="1977924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phic 17" descr="AWS Cost &amp; Usage Report service icon.">
            <a:extLst>
              <a:ext uri="{FF2B5EF4-FFF2-40B4-BE49-F238E27FC236}">
                <a16:creationId xmlns:a16="http://schemas.microsoft.com/office/drawing/2014/main" id="{F32CDDFF-F049-7AAD-4AD6-4C83D0DC8A9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502876" y="2856651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phic 19" descr="Amazon GuardDuty service icon.">
            <a:extLst>
              <a:ext uri="{FF2B5EF4-FFF2-40B4-BE49-F238E27FC236}">
                <a16:creationId xmlns:a16="http://schemas.microsoft.com/office/drawing/2014/main" id="{64D235E4-FB6E-6E70-C980-BAD063ED81E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502876" y="461482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phic 20" descr="AWS Control Tower service icon.">
            <a:extLst>
              <a:ext uri="{FF2B5EF4-FFF2-40B4-BE49-F238E27FC236}">
                <a16:creationId xmlns:a16="http://schemas.microsoft.com/office/drawing/2014/main" id="{03D1F818-5C6C-652D-600A-DD8639A46D9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405693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9">
            <a:extLst>
              <a:ext uri="{FF2B5EF4-FFF2-40B4-BE49-F238E27FC236}">
                <a16:creationId xmlns:a16="http://schemas.microsoft.com/office/drawing/2014/main" id="{3FB554E3-6922-A408-E0EB-67179EAFE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393" y="1693447"/>
            <a:ext cx="10780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CloudWatch</a:t>
            </a: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75C11784-6CD6-4B47-1DC0-06ABF9E00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29382" y="842894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CloudTrail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C89C0EF0-FE74-C006-0BB0-DF73C18F7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606" y="2596623"/>
            <a:ext cx="11279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</a:t>
            </a: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2C5C2A51-57D6-9FC8-7E4D-A09D922D60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41" y="348640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Cost &amp; Usage Report</a:t>
            </a: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3426D48C-2B55-CB76-5353-26F4E3C9E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276" y="5188272"/>
            <a:ext cx="13018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67CAB0B8-E365-C101-619A-797F49523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75" y="6111473"/>
            <a:ext cx="13174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sp>
        <p:nvSpPr>
          <p:cNvPr id="26" name="TextBox 20">
            <a:extLst>
              <a:ext uri="{FF2B5EF4-FFF2-40B4-BE49-F238E27FC236}">
                <a16:creationId xmlns:a16="http://schemas.microsoft.com/office/drawing/2014/main" id="{10BD6ABF-9993-5472-E66F-2AF6F2108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1054" y="4326229"/>
            <a:ext cx="17642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VPC Flow logs</a:t>
            </a:r>
          </a:p>
        </p:txBody>
      </p:sp>
      <p:pic>
        <p:nvPicPr>
          <p:cNvPr id="27" name="Graphic 26" descr="Flow logs resource icon for the Amazon VPC service.&#10;">
            <a:extLst>
              <a:ext uri="{FF2B5EF4-FFF2-40B4-BE49-F238E27FC236}">
                <a16:creationId xmlns:a16="http://schemas.microsoft.com/office/drawing/2014/main" id="{59BD1903-F99D-8DF1-BBE1-CD9BA35254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0683" y="3735378"/>
            <a:ext cx="640800" cy="640800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0DD0DA0-2AA7-8E08-5CB8-556E2ACDF715}"/>
              </a:ext>
            </a:extLst>
          </p:cNvPr>
          <p:cNvCxnSpPr>
            <a:cxnSpLocks/>
            <a:stCxn id="122" idx="3"/>
          </p:cNvCxnSpPr>
          <p:nvPr/>
        </p:nvCxnSpPr>
        <p:spPr>
          <a:xfrm>
            <a:off x="1041483" y="540510"/>
            <a:ext cx="536644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3B7E8AB-F69B-586B-FC61-2A9A450D1923}"/>
              </a:ext>
            </a:extLst>
          </p:cNvPr>
          <p:cNvCxnSpPr>
            <a:cxnSpLocks/>
            <a:stCxn id="124" idx="3"/>
          </p:cNvCxnSpPr>
          <p:nvPr/>
        </p:nvCxnSpPr>
        <p:spPr>
          <a:xfrm>
            <a:off x="1046493" y="2297964"/>
            <a:ext cx="536143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BBA6CBA-B3B6-D0E6-3C2D-8C8D245CBC28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1041483" y="4055778"/>
            <a:ext cx="536644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DE6C0424-5FF1-CD91-D532-155B2525586D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1046493" y="5813952"/>
            <a:ext cx="536572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182FBF9-4AAF-F819-DF48-D3ED75D83C59}"/>
              </a:ext>
            </a:extLst>
          </p:cNvPr>
          <p:cNvCxnSpPr>
            <a:cxnSpLocks/>
          </p:cNvCxnSpPr>
          <p:nvPr/>
        </p:nvCxnSpPr>
        <p:spPr>
          <a:xfrm>
            <a:off x="6407932" y="537402"/>
            <a:ext cx="0" cy="52761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1FF895-AA3E-1D47-E5F2-BA347D507473}"/>
              </a:ext>
            </a:extLst>
          </p:cNvPr>
          <p:cNvCxnSpPr>
            <a:cxnSpLocks/>
          </p:cNvCxnSpPr>
          <p:nvPr/>
        </p:nvCxnSpPr>
        <p:spPr>
          <a:xfrm flipV="1">
            <a:off x="2142956" y="1418235"/>
            <a:ext cx="4264976" cy="10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17F0DD9-55FF-2153-CC88-B8E371881D5F}"/>
              </a:ext>
            </a:extLst>
          </p:cNvPr>
          <p:cNvCxnSpPr>
            <a:cxnSpLocks/>
          </p:cNvCxnSpPr>
          <p:nvPr/>
        </p:nvCxnSpPr>
        <p:spPr>
          <a:xfrm flipV="1">
            <a:off x="2142956" y="4934091"/>
            <a:ext cx="4264976" cy="77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4" name="Graphic 23" descr="AWS Health Dashboard service icon.">
            <a:extLst>
              <a:ext uri="{FF2B5EF4-FFF2-40B4-BE49-F238E27FC236}">
                <a16:creationId xmlns:a16="http://schemas.microsoft.com/office/drawing/2014/main" id="{8A130BA3-2693-B670-1400-20409AF62E8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1145507" y="97684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Graphic 6" descr="AWS Organizations service icon.">
            <a:extLst>
              <a:ext uri="{FF2B5EF4-FFF2-40B4-BE49-F238E27FC236}">
                <a16:creationId xmlns:a16="http://schemas.microsoft.com/office/drawing/2014/main" id="{55F5A4D5-D722-BD20-31CE-FC11DDA5B2B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0048324" y="172920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51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D8FE54DE-DB40-71F8-005B-0B359D9B33A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130598" y="2481561"/>
            <a:ext cx="640080" cy="642650"/>
          </a:xfrm>
          <a:prstGeom prst="rect">
            <a:avLst/>
          </a:prstGeom>
        </p:spPr>
      </p:pic>
      <p:pic>
        <p:nvPicPr>
          <p:cNvPr id="62" name="Graphic 61" descr="IAM Access Analyzer resource icon for the IAM service.">
            <a:extLst>
              <a:ext uri="{FF2B5EF4-FFF2-40B4-BE49-F238E27FC236}">
                <a16:creationId xmlns:a16="http://schemas.microsoft.com/office/drawing/2014/main" id="{2DC3D1AC-AE2C-AEE2-688C-39622F5877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48324" y="224493"/>
            <a:ext cx="640080" cy="640080"/>
          </a:xfrm>
          <a:prstGeom prst="rect">
            <a:avLst/>
          </a:prstGeom>
        </p:spPr>
      </p:pic>
      <p:pic>
        <p:nvPicPr>
          <p:cNvPr id="64" name="Graphic 19" descr="Amazon GuardDuty service icon.">
            <a:extLst>
              <a:ext uri="{FF2B5EF4-FFF2-40B4-BE49-F238E27FC236}">
                <a16:creationId xmlns:a16="http://schemas.microsoft.com/office/drawing/2014/main" id="{CDF4FA0D-C467-93BD-D94A-5D4ED64A7E4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0048324" y="474119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Graphic 6" descr="Amazon Macie service icon.">
            <a:extLst>
              <a:ext uri="{FF2B5EF4-FFF2-40B4-BE49-F238E27FC236}">
                <a16:creationId xmlns:a16="http://schemas.microsoft.com/office/drawing/2014/main" id="{6411EB23-D691-B062-DC5B-FD922BFE3C1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1145507" y="398884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Graphic 21" descr="Amazon Inspector service icon.">
            <a:extLst>
              <a:ext uri="{FF2B5EF4-FFF2-40B4-BE49-F238E27FC236}">
                <a16:creationId xmlns:a16="http://schemas.microsoft.com/office/drawing/2014/main" id="{EE9A56F0-EB5E-0C0D-B429-2A01A7C1BDB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0048324" y="323648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Graphic 20" descr="AWS Control Tower service icon.">
            <a:extLst>
              <a:ext uri="{FF2B5EF4-FFF2-40B4-BE49-F238E27FC236}">
                <a16:creationId xmlns:a16="http://schemas.microsoft.com/office/drawing/2014/main" id="{324E6E30-0503-F114-1AF7-ECA14ECE2FC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11129878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TextBox 16">
            <a:extLst>
              <a:ext uri="{FF2B5EF4-FFF2-40B4-BE49-F238E27FC236}">
                <a16:creationId xmlns:a16="http://schemas.microsoft.com/office/drawing/2014/main" id="{082A2009-1239-67B5-9336-69FB81844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8910" y="1578935"/>
            <a:ext cx="15027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9">
            <a:extLst>
              <a:ext uri="{FF2B5EF4-FFF2-40B4-BE49-F238E27FC236}">
                <a16:creationId xmlns:a16="http://schemas.microsoft.com/office/drawing/2014/main" id="{5A848B9D-489F-AF5B-0D87-A488CBE6A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5496" y="2341053"/>
            <a:ext cx="12857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sp>
        <p:nvSpPr>
          <p:cNvPr id="73" name="TextBox 9">
            <a:extLst>
              <a:ext uri="{FF2B5EF4-FFF2-40B4-BE49-F238E27FC236}">
                <a16:creationId xmlns:a16="http://schemas.microsoft.com/office/drawing/2014/main" id="{D3FD3ADB-E254-98B5-D161-ABD92361F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4554" y="3090229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85FC69BC-A0A3-6E30-9212-51E20580C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2685" y="759172"/>
            <a:ext cx="1751353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Access Analyzer</a:t>
            </a:r>
          </a:p>
        </p:txBody>
      </p:sp>
      <p:sp>
        <p:nvSpPr>
          <p:cNvPr id="81" name="TextBox 9">
            <a:extLst>
              <a:ext uri="{FF2B5EF4-FFF2-40B4-BE49-F238E27FC236}">
                <a16:creationId xmlns:a16="http://schemas.microsoft.com/office/drawing/2014/main" id="{C793857F-9C48-4BB1-A182-A802CDA4F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5563" y="4591538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sp>
        <p:nvSpPr>
          <p:cNvPr id="82" name="TextBox 15">
            <a:extLst>
              <a:ext uri="{FF2B5EF4-FFF2-40B4-BE49-F238E27FC236}">
                <a16:creationId xmlns:a16="http://schemas.microsoft.com/office/drawing/2014/main" id="{D68A7868-3828-5DB6-7F77-A9CF23677E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5544" y="3825295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sp>
        <p:nvSpPr>
          <p:cNvPr id="83" name="TextBox 12">
            <a:extLst>
              <a:ext uri="{FF2B5EF4-FFF2-40B4-BE49-F238E27FC236}">
                <a16:creationId xmlns:a16="http://schemas.microsoft.com/office/drawing/2014/main" id="{46A6329A-BB30-70B8-C18A-EFE9BF55E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8443" y="5341872"/>
            <a:ext cx="18198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sp>
        <p:nvSpPr>
          <p:cNvPr id="84" name="TextBox 18">
            <a:extLst>
              <a:ext uri="{FF2B5EF4-FFF2-40B4-BE49-F238E27FC236}">
                <a16:creationId xmlns:a16="http://schemas.microsoft.com/office/drawing/2014/main" id="{F2C6657E-D9ED-92F8-637D-A37B05190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6630" y="6111473"/>
            <a:ext cx="13629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521754D-6697-BB65-150E-1FA377AF5297}"/>
              </a:ext>
            </a:extLst>
          </p:cNvPr>
          <p:cNvCxnSpPr>
            <a:cxnSpLocks/>
            <a:endCxn id="51" idx="1"/>
          </p:cNvCxnSpPr>
          <p:nvPr/>
        </p:nvCxnSpPr>
        <p:spPr>
          <a:xfrm>
            <a:off x="9331412" y="2049245"/>
            <a:ext cx="716912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45950A28-2061-5C58-5EE6-247DD417ABA0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9330387" y="5061239"/>
            <a:ext cx="717937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126B1B0F-81FF-F5FA-0C41-C989231FFA81}"/>
              </a:ext>
            </a:extLst>
          </p:cNvPr>
          <p:cNvCxnSpPr>
            <a:cxnSpLocks/>
            <a:endCxn id="66" idx="1"/>
          </p:cNvCxnSpPr>
          <p:nvPr/>
        </p:nvCxnSpPr>
        <p:spPr>
          <a:xfrm>
            <a:off x="9331412" y="3556527"/>
            <a:ext cx="716912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713697F0-41DB-79F8-A94E-62EBA7B10910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9332261" y="1296889"/>
            <a:ext cx="1813246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B79E64D-2A15-8061-F715-8ACF405B83DC}"/>
              </a:ext>
            </a:extLst>
          </p:cNvPr>
          <p:cNvCxnSpPr>
            <a:cxnSpLocks/>
            <a:endCxn id="52" idx="1"/>
          </p:cNvCxnSpPr>
          <p:nvPr/>
        </p:nvCxnSpPr>
        <p:spPr>
          <a:xfrm>
            <a:off x="9331412" y="2802886"/>
            <a:ext cx="1799186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1985D12F-CD0F-7F8E-35DE-1E089F65EC8A}"/>
              </a:ext>
            </a:extLst>
          </p:cNvPr>
          <p:cNvCxnSpPr>
            <a:cxnSpLocks/>
            <a:endCxn id="65" idx="1"/>
          </p:cNvCxnSpPr>
          <p:nvPr/>
        </p:nvCxnSpPr>
        <p:spPr>
          <a:xfrm>
            <a:off x="9331412" y="4308883"/>
            <a:ext cx="1814095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60BD6B07-9C00-2417-3F4E-C0F1122C175B}"/>
              </a:ext>
            </a:extLst>
          </p:cNvPr>
          <p:cNvCxnSpPr>
            <a:cxnSpLocks/>
          </p:cNvCxnSpPr>
          <p:nvPr/>
        </p:nvCxnSpPr>
        <p:spPr>
          <a:xfrm flipV="1">
            <a:off x="9332261" y="544533"/>
            <a:ext cx="0" cy="526905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578F328D-38C3-23EA-9BCA-2149FB6C09D9}"/>
              </a:ext>
            </a:extLst>
          </p:cNvPr>
          <p:cNvCxnSpPr>
            <a:cxnSpLocks/>
            <a:endCxn id="67" idx="1"/>
          </p:cNvCxnSpPr>
          <p:nvPr/>
        </p:nvCxnSpPr>
        <p:spPr>
          <a:xfrm>
            <a:off x="9329098" y="5813589"/>
            <a:ext cx="1800780" cy="363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F13509B2-A186-2064-398D-7CB76C3EA38A}"/>
              </a:ext>
            </a:extLst>
          </p:cNvPr>
          <p:cNvCxnSpPr>
            <a:cxnSpLocks/>
            <a:stCxn id="94" idx="3"/>
            <a:endCxn id="62" idx="1"/>
          </p:cNvCxnSpPr>
          <p:nvPr/>
        </p:nvCxnSpPr>
        <p:spPr>
          <a:xfrm>
            <a:off x="8894826" y="544533"/>
            <a:ext cx="1153498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4" name="Graphic 93" descr="Amazon Bedrock AgentCore service icon.">
            <a:extLst>
              <a:ext uri="{FF2B5EF4-FFF2-40B4-BE49-F238E27FC236}">
                <a16:creationId xmlns:a16="http://schemas.microsoft.com/office/drawing/2014/main" id="{DF68C678-9F03-B1D3-F056-BAF891E87C6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8254746" y="22449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" name="TextBox 17">
            <a:extLst>
              <a:ext uri="{FF2B5EF4-FFF2-40B4-BE49-F238E27FC236}">
                <a16:creationId xmlns:a16="http://schemas.microsoft.com/office/drawing/2014/main" id="{88AB2E82-D60F-0512-EA5F-327576DFD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967" y="832289"/>
            <a:ext cx="220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Bedrock </a:t>
            </a:r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123B1B2-D2FA-567A-A723-97AB44AB3CDA}"/>
              </a:ext>
            </a:extLst>
          </p:cNvPr>
          <p:cNvSpPr txBox="1"/>
          <p:nvPr/>
        </p:nvSpPr>
        <p:spPr>
          <a:xfrm>
            <a:off x="9058641" y="224470"/>
            <a:ext cx="8258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C000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API call</a:t>
            </a: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1FC14881-688B-4B6D-460A-E3EA8141999A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2142956" y="3176691"/>
            <a:ext cx="6412943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084323CE-A30A-6D2F-02D4-3A4EDD919EC2}"/>
              </a:ext>
            </a:extLst>
          </p:cNvPr>
          <p:cNvCxnSpPr>
            <a:cxnSpLocks/>
            <a:stCxn id="95" idx="2"/>
          </p:cNvCxnSpPr>
          <p:nvPr/>
        </p:nvCxnSpPr>
        <p:spPr>
          <a:xfrm>
            <a:off x="8555899" y="1109288"/>
            <a:ext cx="0" cy="20674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92212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98C6D-19CB-AF46-325A-FB63CE0E6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E5AC5787-A2A8-A672-E483-1B5B629B8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4E80224-E21D-F89E-3E3C-9A7C6C1D0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120" name="Graphic 119" descr="Amazon CloudWatch service icon.">
            <a:extLst>
              <a:ext uri="{FF2B5EF4-FFF2-40B4-BE49-F238E27FC236}">
                <a16:creationId xmlns:a16="http://schemas.microsoft.com/office/drawing/2014/main" id="{9F99B188-6449-5465-2C3E-78AEE15E27B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1502876" y="109919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Graphic 23" descr="AWS CloudTrail service icon.">
            <a:extLst>
              <a:ext uri="{FF2B5EF4-FFF2-40B4-BE49-F238E27FC236}">
                <a16:creationId xmlns:a16="http://schemas.microsoft.com/office/drawing/2014/main" id="{4E7748F0-C40B-FAE9-4E99-604B3F2E117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401403" y="22047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Graphic 8" descr="AWS Config service icon.">
            <a:extLst>
              <a:ext uri="{FF2B5EF4-FFF2-40B4-BE49-F238E27FC236}">
                <a16:creationId xmlns:a16="http://schemas.microsoft.com/office/drawing/2014/main" id="{2837F30C-FFB8-77D0-BBD6-DC1EEC92D0C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406413" y="1977924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phic 17" descr="AWS Cost &amp; Usage Report service icon.">
            <a:extLst>
              <a:ext uri="{FF2B5EF4-FFF2-40B4-BE49-F238E27FC236}">
                <a16:creationId xmlns:a16="http://schemas.microsoft.com/office/drawing/2014/main" id="{BAAD47F2-7541-02DC-9899-239AB7B1121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502876" y="2856651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phic 20" descr="AWS Control Tower service icon.">
            <a:extLst>
              <a:ext uri="{FF2B5EF4-FFF2-40B4-BE49-F238E27FC236}">
                <a16:creationId xmlns:a16="http://schemas.microsoft.com/office/drawing/2014/main" id="{E0027D33-39E1-9CB0-B2E6-5FE2992FA5E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405693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9">
            <a:extLst>
              <a:ext uri="{FF2B5EF4-FFF2-40B4-BE49-F238E27FC236}">
                <a16:creationId xmlns:a16="http://schemas.microsoft.com/office/drawing/2014/main" id="{7779C222-23A0-41BD-5E46-D0194BEE0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393" y="1693447"/>
            <a:ext cx="10780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CloudWatch</a:t>
            </a: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C3427F6A-3059-849E-5F56-FC539E39B5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29382" y="842894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CloudTrail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B4BC459E-AE46-4DEA-5A40-263479FE6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606" y="2596623"/>
            <a:ext cx="11279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</a:t>
            </a: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4FE3F378-B24F-DD9B-411B-AB9DDBF73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41" y="348640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Cost &amp; Usage Report</a:t>
            </a: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2D38D3FB-529D-0B58-612E-2905BA411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75" y="6111473"/>
            <a:ext cx="13174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sp>
        <p:nvSpPr>
          <p:cNvPr id="26" name="TextBox 20">
            <a:extLst>
              <a:ext uri="{FF2B5EF4-FFF2-40B4-BE49-F238E27FC236}">
                <a16:creationId xmlns:a16="http://schemas.microsoft.com/office/drawing/2014/main" id="{77902855-3630-DBFC-6746-58B499AC78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1054" y="4326229"/>
            <a:ext cx="17642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VPC Flow logs</a:t>
            </a:r>
          </a:p>
        </p:txBody>
      </p:sp>
      <p:pic>
        <p:nvPicPr>
          <p:cNvPr id="27" name="Graphic 26" descr="Flow logs resource icon for the Amazon VPC service.&#10;">
            <a:extLst>
              <a:ext uri="{FF2B5EF4-FFF2-40B4-BE49-F238E27FC236}">
                <a16:creationId xmlns:a16="http://schemas.microsoft.com/office/drawing/2014/main" id="{316E4B77-01DD-6234-AD35-D9E43A000B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0683" y="3735378"/>
            <a:ext cx="640800" cy="640800"/>
          </a:xfrm>
          <a:prstGeom prst="rect">
            <a:avLst/>
          </a:prstGeom>
        </p:spPr>
      </p:pic>
      <p:pic>
        <p:nvPicPr>
          <p:cNvPr id="24" name="Graphic 23" descr="AWS Health Dashboard service icon.">
            <a:extLst>
              <a:ext uri="{FF2B5EF4-FFF2-40B4-BE49-F238E27FC236}">
                <a16:creationId xmlns:a16="http://schemas.microsoft.com/office/drawing/2014/main" id="{07DA35DF-B25E-436D-9FA8-2155FC930F3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11145507" y="97684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Graphic 6" descr="AWS Organizations service icon.">
            <a:extLst>
              <a:ext uri="{FF2B5EF4-FFF2-40B4-BE49-F238E27FC236}">
                <a16:creationId xmlns:a16="http://schemas.microsoft.com/office/drawing/2014/main" id="{202C7B3F-E916-1310-7786-1B88E86B234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0048324" y="172920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51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D37945B7-FE16-D72F-E90E-F0B05C0D2C5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130598" y="2481561"/>
            <a:ext cx="640080" cy="642650"/>
          </a:xfrm>
          <a:prstGeom prst="rect">
            <a:avLst/>
          </a:prstGeom>
        </p:spPr>
      </p:pic>
      <p:pic>
        <p:nvPicPr>
          <p:cNvPr id="62" name="Graphic 61" descr="IAM Access Analyzer resource icon for the IAM service.">
            <a:extLst>
              <a:ext uri="{FF2B5EF4-FFF2-40B4-BE49-F238E27FC236}">
                <a16:creationId xmlns:a16="http://schemas.microsoft.com/office/drawing/2014/main" id="{1D1706C7-2A90-B59E-52BA-D902580EA2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048324" y="224493"/>
            <a:ext cx="640080" cy="640080"/>
          </a:xfrm>
          <a:prstGeom prst="rect">
            <a:avLst/>
          </a:prstGeom>
        </p:spPr>
      </p:pic>
      <p:pic>
        <p:nvPicPr>
          <p:cNvPr id="64" name="Graphic 19" descr="Amazon GuardDuty service icon.">
            <a:extLst>
              <a:ext uri="{FF2B5EF4-FFF2-40B4-BE49-F238E27FC236}">
                <a16:creationId xmlns:a16="http://schemas.microsoft.com/office/drawing/2014/main" id="{278A3ED6-AF32-580C-EE47-9B1C2D8B2F1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 bwMode="auto">
          <a:xfrm>
            <a:off x="10048324" y="474119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Graphic 6" descr="Amazon Macie service icon.">
            <a:extLst>
              <a:ext uri="{FF2B5EF4-FFF2-40B4-BE49-F238E27FC236}">
                <a16:creationId xmlns:a16="http://schemas.microsoft.com/office/drawing/2014/main" id="{4F099891-1C50-772C-6E2E-3B8DF08CC6D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1145507" y="398884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Graphic 21" descr="Amazon Inspector service icon.">
            <a:extLst>
              <a:ext uri="{FF2B5EF4-FFF2-40B4-BE49-F238E27FC236}">
                <a16:creationId xmlns:a16="http://schemas.microsoft.com/office/drawing/2014/main" id="{767CBA23-E7A9-2EAD-B2F9-11787BB7CC7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0048324" y="323648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Graphic 20" descr="AWS Control Tower service icon.">
            <a:extLst>
              <a:ext uri="{FF2B5EF4-FFF2-40B4-BE49-F238E27FC236}">
                <a16:creationId xmlns:a16="http://schemas.microsoft.com/office/drawing/2014/main" id="{A1BF5243-7F00-B249-75CD-63EF2FBDA9B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1129878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TextBox 16">
            <a:extLst>
              <a:ext uri="{FF2B5EF4-FFF2-40B4-BE49-F238E27FC236}">
                <a16:creationId xmlns:a16="http://schemas.microsoft.com/office/drawing/2014/main" id="{6EE32888-AA6E-0B92-1B86-9C88C5D7B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8910" y="1578935"/>
            <a:ext cx="15027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9">
            <a:extLst>
              <a:ext uri="{FF2B5EF4-FFF2-40B4-BE49-F238E27FC236}">
                <a16:creationId xmlns:a16="http://schemas.microsoft.com/office/drawing/2014/main" id="{D41E6A98-BD21-7E7F-432D-F79CA991B7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5496" y="2341053"/>
            <a:ext cx="12857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sp>
        <p:nvSpPr>
          <p:cNvPr id="73" name="TextBox 9">
            <a:extLst>
              <a:ext uri="{FF2B5EF4-FFF2-40B4-BE49-F238E27FC236}">
                <a16:creationId xmlns:a16="http://schemas.microsoft.com/office/drawing/2014/main" id="{132E2885-F8AE-212A-1D53-4D8EBCE34D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4554" y="3090229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284F716-EBD6-A01C-B504-5DBEC0AD8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2685" y="759172"/>
            <a:ext cx="1751353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Access Analyzer</a:t>
            </a:r>
          </a:p>
        </p:txBody>
      </p:sp>
      <p:sp>
        <p:nvSpPr>
          <p:cNvPr id="81" name="TextBox 9">
            <a:extLst>
              <a:ext uri="{FF2B5EF4-FFF2-40B4-BE49-F238E27FC236}">
                <a16:creationId xmlns:a16="http://schemas.microsoft.com/office/drawing/2014/main" id="{CC7D8FE5-5EFF-7EE1-F6BC-21BBCE3A9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5563" y="4591538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sp>
        <p:nvSpPr>
          <p:cNvPr id="82" name="TextBox 15">
            <a:extLst>
              <a:ext uri="{FF2B5EF4-FFF2-40B4-BE49-F238E27FC236}">
                <a16:creationId xmlns:a16="http://schemas.microsoft.com/office/drawing/2014/main" id="{740DA0AC-3044-C444-6D5B-5D9EE0A12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5544" y="3825295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sp>
        <p:nvSpPr>
          <p:cNvPr id="83" name="TextBox 12">
            <a:extLst>
              <a:ext uri="{FF2B5EF4-FFF2-40B4-BE49-F238E27FC236}">
                <a16:creationId xmlns:a16="http://schemas.microsoft.com/office/drawing/2014/main" id="{FA0711BB-9A7B-257A-C82E-8B2CDE490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8443" y="5341872"/>
            <a:ext cx="18198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sp>
        <p:nvSpPr>
          <p:cNvPr id="84" name="TextBox 18">
            <a:extLst>
              <a:ext uri="{FF2B5EF4-FFF2-40B4-BE49-F238E27FC236}">
                <a16:creationId xmlns:a16="http://schemas.microsoft.com/office/drawing/2014/main" id="{7019E292-D39F-245B-14D4-41A4A11B5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6630" y="6111473"/>
            <a:ext cx="13629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0F99B45E-24F1-3D08-B392-055C23AC95DE}"/>
              </a:ext>
            </a:extLst>
          </p:cNvPr>
          <p:cNvCxnSpPr>
            <a:cxnSpLocks/>
            <a:endCxn id="51" idx="1"/>
          </p:cNvCxnSpPr>
          <p:nvPr/>
        </p:nvCxnSpPr>
        <p:spPr>
          <a:xfrm>
            <a:off x="9331412" y="2049245"/>
            <a:ext cx="716912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3C1DCAE7-F228-F885-41E6-8AD59CD348E8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9330387" y="5061239"/>
            <a:ext cx="717937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DAC9AAB7-3BC0-4FAD-48A8-A4F5DA23D436}"/>
              </a:ext>
            </a:extLst>
          </p:cNvPr>
          <p:cNvCxnSpPr>
            <a:cxnSpLocks/>
            <a:endCxn id="66" idx="1"/>
          </p:cNvCxnSpPr>
          <p:nvPr/>
        </p:nvCxnSpPr>
        <p:spPr>
          <a:xfrm>
            <a:off x="9331412" y="3556527"/>
            <a:ext cx="716912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3E74DB37-55B7-E338-50BD-8AE2E327D2F8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9332261" y="1296889"/>
            <a:ext cx="1813246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CBC3136A-5160-84C5-F065-F84ECEC69BE0}"/>
              </a:ext>
            </a:extLst>
          </p:cNvPr>
          <p:cNvCxnSpPr>
            <a:cxnSpLocks/>
            <a:endCxn id="52" idx="1"/>
          </p:cNvCxnSpPr>
          <p:nvPr/>
        </p:nvCxnSpPr>
        <p:spPr>
          <a:xfrm>
            <a:off x="9331412" y="2802886"/>
            <a:ext cx="1799186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C41BA4F9-C52A-30AB-A55E-3AFFDFC501FE}"/>
              </a:ext>
            </a:extLst>
          </p:cNvPr>
          <p:cNvCxnSpPr>
            <a:cxnSpLocks/>
            <a:endCxn id="65" idx="1"/>
          </p:cNvCxnSpPr>
          <p:nvPr/>
        </p:nvCxnSpPr>
        <p:spPr>
          <a:xfrm>
            <a:off x="9331412" y="4308883"/>
            <a:ext cx="1814095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BF540EEA-2A6F-A21D-838C-DF992BDE1F78}"/>
              </a:ext>
            </a:extLst>
          </p:cNvPr>
          <p:cNvCxnSpPr>
            <a:cxnSpLocks/>
          </p:cNvCxnSpPr>
          <p:nvPr/>
        </p:nvCxnSpPr>
        <p:spPr>
          <a:xfrm flipV="1">
            <a:off x="9332261" y="544533"/>
            <a:ext cx="0" cy="526905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44EA1125-5086-D034-DA91-BCE0C575A7A0}"/>
              </a:ext>
            </a:extLst>
          </p:cNvPr>
          <p:cNvCxnSpPr>
            <a:cxnSpLocks/>
            <a:endCxn id="67" idx="1"/>
          </p:cNvCxnSpPr>
          <p:nvPr/>
        </p:nvCxnSpPr>
        <p:spPr>
          <a:xfrm>
            <a:off x="9329098" y="5813589"/>
            <a:ext cx="1800780" cy="363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>
            <a:extLst>
              <a:ext uri="{FF2B5EF4-FFF2-40B4-BE49-F238E27FC236}">
                <a16:creationId xmlns:a16="http://schemas.microsoft.com/office/drawing/2014/main" id="{5E9E2AE5-17D7-AEEF-D473-AD7F33B6752D}"/>
              </a:ext>
            </a:extLst>
          </p:cNvPr>
          <p:cNvCxnSpPr>
            <a:cxnSpLocks/>
            <a:stCxn id="94" idx="3"/>
            <a:endCxn id="62" idx="1"/>
          </p:cNvCxnSpPr>
          <p:nvPr/>
        </p:nvCxnSpPr>
        <p:spPr>
          <a:xfrm>
            <a:off x="8894826" y="544533"/>
            <a:ext cx="1153498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4" name="Graphic 93" descr="Amazon Bedrock AgentCore service icon.">
            <a:extLst>
              <a:ext uri="{FF2B5EF4-FFF2-40B4-BE49-F238E27FC236}">
                <a16:creationId xmlns:a16="http://schemas.microsoft.com/office/drawing/2014/main" id="{0A295E7D-819F-FEE3-3DCB-2CA2E92EACB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8254746" y="22449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" name="TextBox 17">
            <a:extLst>
              <a:ext uri="{FF2B5EF4-FFF2-40B4-BE49-F238E27FC236}">
                <a16:creationId xmlns:a16="http://schemas.microsoft.com/office/drawing/2014/main" id="{22E6A24F-1C5E-A61A-2401-3C51F0094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967" y="832289"/>
            <a:ext cx="220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Bedrock </a:t>
            </a:r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4F84596-4771-1F93-3CA9-7DAB5370F026}"/>
              </a:ext>
            </a:extLst>
          </p:cNvPr>
          <p:cNvSpPr txBox="1"/>
          <p:nvPr/>
        </p:nvSpPr>
        <p:spPr>
          <a:xfrm>
            <a:off x="9058641" y="224470"/>
            <a:ext cx="8258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C000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API call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A6D5E3A2-067A-7965-353F-B5D6C7515B07}"/>
              </a:ext>
            </a:extLst>
          </p:cNvPr>
          <p:cNvCxnSpPr>
            <a:cxnSpLocks/>
            <a:stCxn id="95" idx="2"/>
          </p:cNvCxnSpPr>
          <p:nvPr/>
        </p:nvCxnSpPr>
        <p:spPr>
          <a:xfrm>
            <a:off x="8555899" y="1109288"/>
            <a:ext cx="0" cy="20674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D38E8ECB-DA43-819C-542C-19E39FF9D3B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6822117" y="2853488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C9AB05-A95E-D9D8-A03D-7A100849C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8716" y="3429000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pic>
        <p:nvPicPr>
          <p:cNvPr id="5" name="Graphic 19" descr="Amazon GuardDuty service icon.">
            <a:extLst>
              <a:ext uri="{FF2B5EF4-FFF2-40B4-BE49-F238E27FC236}">
                <a16:creationId xmlns:a16="http://schemas.microsoft.com/office/drawing/2014/main" id="{63D2B281-616A-E197-35EC-CFE36A35635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 bwMode="auto">
          <a:xfrm>
            <a:off x="1502876" y="461482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12">
            <a:extLst>
              <a:ext uri="{FF2B5EF4-FFF2-40B4-BE49-F238E27FC236}">
                <a16:creationId xmlns:a16="http://schemas.microsoft.com/office/drawing/2014/main" id="{D6549583-199A-F1EE-009E-4FFE24A51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276" y="5188272"/>
            <a:ext cx="13018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115EA15-A6AC-3153-F1A9-6CD78B129E64}"/>
              </a:ext>
            </a:extLst>
          </p:cNvPr>
          <p:cNvCxnSpPr>
            <a:cxnSpLocks/>
          </p:cNvCxnSpPr>
          <p:nvPr/>
        </p:nvCxnSpPr>
        <p:spPr>
          <a:xfrm>
            <a:off x="1041483" y="540510"/>
            <a:ext cx="536644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F152620-2028-A1FC-CABB-8023FC5CD33C}"/>
              </a:ext>
            </a:extLst>
          </p:cNvPr>
          <p:cNvCxnSpPr>
            <a:cxnSpLocks/>
          </p:cNvCxnSpPr>
          <p:nvPr/>
        </p:nvCxnSpPr>
        <p:spPr>
          <a:xfrm>
            <a:off x="1046493" y="2297964"/>
            <a:ext cx="536143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0164FF9-1CD4-F64B-1772-7B09F0096E19}"/>
              </a:ext>
            </a:extLst>
          </p:cNvPr>
          <p:cNvCxnSpPr>
            <a:cxnSpLocks/>
          </p:cNvCxnSpPr>
          <p:nvPr/>
        </p:nvCxnSpPr>
        <p:spPr>
          <a:xfrm>
            <a:off x="1041483" y="4055778"/>
            <a:ext cx="536644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DFE9CAC-E031-5F4B-4669-899FEE3318E1}"/>
              </a:ext>
            </a:extLst>
          </p:cNvPr>
          <p:cNvCxnSpPr>
            <a:cxnSpLocks/>
          </p:cNvCxnSpPr>
          <p:nvPr/>
        </p:nvCxnSpPr>
        <p:spPr>
          <a:xfrm>
            <a:off x="1046493" y="5813952"/>
            <a:ext cx="536572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C3A02F7-2E38-28B4-F6C1-B29C23A6DE60}"/>
              </a:ext>
            </a:extLst>
          </p:cNvPr>
          <p:cNvCxnSpPr>
            <a:cxnSpLocks/>
          </p:cNvCxnSpPr>
          <p:nvPr/>
        </p:nvCxnSpPr>
        <p:spPr>
          <a:xfrm>
            <a:off x="6407932" y="537402"/>
            <a:ext cx="0" cy="52761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6476344-D575-5175-C3BE-7FCACD3468FC}"/>
              </a:ext>
            </a:extLst>
          </p:cNvPr>
          <p:cNvCxnSpPr>
            <a:cxnSpLocks/>
          </p:cNvCxnSpPr>
          <p:nvPr/>
        </p:nvCxnSpPr>
        <p:spPr>
          <a:xfrm flipV="1">
            <a:off x="2142956" y="1418235"/>
            <a:ext cx="4264976" cy="10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C76F6F3-E3FD-A268-FBA6-E7EB66E8BDD3}"/>
              </a:ext>
            </a:extLst>
          </p:cNvPr>
          <p:cNvCxnSpPr>
            <a:cxnSpLocks/>
          </p:cNvCxnSpPr>
          <p:nvPr/>
        </p:nvCxnSpPr>
        <p:spPr>
          <a:xfrm flipV="1">
            <a:off x="2142956" y="4934091"/>
            <a:ext cx="4264976" cy="77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C8C2BDA-54A2-6C47-A45F-2AD108AECFCD}"/>
              </a:ext>
            </a:extLst>
          </p:cNvPr>
          <p:cNvCxnSpPr>
            <a:cxnSpLocks/>
          </p:cNvCxnSpPr>
          <p:nvPr/>
        </p:nvCxnSpPr>
        <p:spPr>
          <a:xfrm>
            <a:off x="2142956" y="3176691"/>
            <a:ext cx="467916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B5E3706-75A4-6068-4259-9C8F3412D34D}"/>
              </a:ext>
            </a:extLst>
          </p:cNvPr>
          <p:cNvCxnSpPr>
            <a:cxnSpLocks/>
          </p:cNvCxnSpPr>
          <p:nvPr/>
        </p:nvCxnSpPr>
        <p:spPr>
          <a:xfrm>
            <a:off x="7462197" y="3173528"/>
            <a:ext cx="10937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7177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BC687-E530-E96F-6569-3F48235D7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1567C4F7-13BC-430D-8B74-1983D3D607E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6822117" y="2853488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8403A8C-C419-8CBB-683F-050AE7DFB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F309E1D0-D49A-93DB-41DC-F484FAC95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120" name="Graphic 119" descr="Amazon CloudWatch service icon.">
            <a:extLst>
              <a:ext uri="{FF2B5EF4-FFF2-40B4-BE49-F238E27FC236}">
                <a16:creationId xmlns:a16="http://schemas.microsoft.com/office/drawing/2014/main" id="{4333146B-B365-6266-FE77-1A2D8C8F8A6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1502876" y="109919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Graphic 23" descr="AWS CloudTrail service icon.">
            <a:extLst>
              <a:ext uri="{FF2B5EF4-FFF2-40B4-BE49-F238E27FC236}">
                <a16:creationId xmlns:a16="http://schemas.microsoft.com/office/drawing/2014/main" id="{E69CCD3E-D77F-852B-E535-D40BAE5BB49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401403" y="22047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Graphic 8" descr="AWS Config service icon.">
            <a:extLst>
              <a:ext uri="{FF2B5EF4-FFF2-40B4-BE49-F238E27FC236}">
                <a16:creationId xmlns:a16="http://schemas.microsoft.com/office/drawing/2014/main" id="{64D5C38D-FE0E-537B-D4B3-BE3912FC4A1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406413" y="1977924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phic 17" descr="AWS Cost &amp; Usage Report service icon.">
            <a:extLst>
              <a:ext uri="{FF2B5EF4-FFF2-40B4-BE49-F238E27FC236}">
                <a16:creationId xmlns:a16="http://schemas.microsoft.com/office/drawing/2014/main" id="{CFE7DC6D-6A91-D0AC-2E2A-31A63B4CF9C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502876" y="2856651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phic 19" descr="Amazon GuardDuty service icon.">
            <a:extLst>
              <a:ext uri="{FF2B5EF4-FFF2-40B4-BE49-F238E27FC236}">
                <a16:creationId xmlns:a16="http://schemas.microsoft.com/office/drawing/2014/main" id="{4C09010C-D21E-E32A-EA7D-5379D484E39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1502876" y="461482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phic 20" descr="AWS Control Tower service icon.">
            <a:extLst>
              <a:ext uri="{FF2B5EF4-FFF2-40B4-BE49-F238E27FC236}">
                <a16:creationId xmlns:a16="http://schemas.microsoft.com/office/drawing/2014/main" id="{8C7F1866-2199-11BB-AE38-1DC29DDB9A8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405693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9">
            <a:extLst>
              <a:ext uri="{FF2B5EF4-FFF2-40B4-BE49-F238E27FC236}">
                <a16:creationId xmlns:a16="http://schemas.microsoft.com/office/drawing/2014/main" id="{7B9746AC-A670-F6C4-5960-739646CDD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393" y="1693447"/>
            <a:ext cx="10780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CloudWatch</a:t>
            </a: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BE44F8AA-BAB8-700F-3693-D1FC6822D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29382" y="842894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CloudTrail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2BEC33CF-2188-FFD6-EEF7-EF5B71999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606" y="2596623"/>
            <a:ext cx="11279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</a:t>
            </a: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3D5E93DA-B1D1-1B45-213F-3BA461E95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41" y="348640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Cost &amp; Usage Report</a:t>
            </a: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4CA83E81-4A21-748D-4AC7-81C8E78D5A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276" y="5188272"/>
            <a:ext cx="13018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78FF3829-03EF-2BF8-F284-9694C30B3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75" y="6111473"/>
            <a:ext cx="13174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sp>
        <p:nvSpPr>
          <p:cNvPr id="26" name="TextBox 20">
            <a:extLst>
              <a:ext uri="{FF2B5EF4-FFF2-40B4-BE49-F238E27FC236}">
                <a16:creationId xmlns:a16="http://schemas.microsoft.com/office/drawing/2014/main" id="{C9102B2F-5607-4751-BDF9-2949B102C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1054" y="4326229"/>
            <a:ext cx="17642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VPC Flow logs</a:t>
            </a:r>
          </a:p>
        </p:txBody>
      </p:sp>
      <p:pic>
        <p:nvPicPr>
          <p:cNvPr id="27" name="Graphic 26" descr="Flow logs resource icon for the Amazon VPC service.&#10;">
            <a:extLst>
              <a:ext uri="{FF2B5EF4-FFF2-40B4-BE49-F238E27FC236}">
                <a16:creationId xmlns:a16="http://schemas.microsoft.com/office/drawing/2014/main" id="{A71FCA6D-CB14-7AF2-7CB7-37A9A0E52B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00683" y="3735378"/>
            <a:ext cx="640800" cy="6408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61530C3F-10CD-8BC3-FE63-C468D86E18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8716" y="3429000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E86EE31-74C4-03D7-699D-802926E67DDD}"/>
              </a:ext>
            </a:extLst>
          </p:cNvPr>
          <p:cNvCxnSpPr>
            <a:cxnSpLocks/>
            <a:stCxn id="122" idx="3"/>
          </p:cNvCxnSpPr>
          <p:nvPr/>
        </p:nvCxnSpPr>
        <p:spPr>
          <a:xfrm>
            <a:off x="1041483" y="540510"/>
            <a:ext cx="536644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E089BCD-D542-710B-1856-9F148C8829D6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1041483" y="4055778"/>
            <a:ext cx="536644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1613D766-E336-E981-4704-B0BDDC8E4F2D}"/>
              </a:ext>
            </a:extLst>
          </p:cNvPr>
          <p:cNvCxnSpPr>
            <a:cxnSpLocks/>
          </p:cNvCxnSpPr>
          <p:nvPr/>
        </p:nvCxnSpPr>
        <p:spPr>
          <a:xfrm>
            <a:off x="6407932" y="537402"/>
            <a:ext cx="0" cy="351837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Graphic 3" descr="AWS Health Dashboard service icon.">
            <a:extLst>
              <a:ext uri="{FF2B5EF4-FFF2-40B4-BE49-F238E27FC236}">
                <a16:creationId xmlns:a16="http://schemas.microsoft.com/office/drawing/2014/main" id="{70CE6D29-AD30-C828-7D62-F583DB4AA45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1145507" y="97684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phic 6" descr="AWS Organizations service icon.">
            <a:extLst>
              <a:ext uri="{FF2B5EF4-FFF2-40B4-BE49-F238E27FC236}">
                <a16:creationId xmlns:a16="http://schemas.microsoft.com/office/drawing/2014/main" id="{69E82EE9-0836-21DC-FC7A-D718C5548DE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10048324" y="172920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ECE9198B-5CC4-6FCC-4296-C495F3D9EB6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130598" y="2481561"/>
            <a:ext cx="640080" cy="642650"/>
          </a:xfrm>
          <a:prstGeom prst="rect">
            <a:avLst/>
          </a:prstGeom>
        </p:spPr>
      </p:pic>
      <p:pic>
        <p:nvPicPr>
          <p:cNvPr id="24" name="Graphic 23" descr="IAM Access Analyzer resource icon for the IAM service.">
            <a:extLst>
              <a:ext uri="{FF2B5EF4-FFF2-40B4-BE49-F238E27FC236}">
                <a16:creationId xmlns:a16="http://schemas.microsoft.com/office/drawing/2014/main" id="{B5AAA1FF-69B4-9D20-E363-948EEE2FA4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048324" y="224493"/>
            <a:ext cx="640080" cy="640080"/>
          </a:xfrm>
          <a:prstGeom prst="rect">
            <a:avLst/>
          </a:prstGeom>
        </p:spPr>
      </p:pic>
      <p:pic>
        <p:nvPicPr>
          <p:cNvPr id="51" name="Graphic 19" descr="Amazon GuardDuty service icon.">
            <a:extLst>
              <a:ext uri="{FF2B5EF4-FFF2-40B4-BE49-F238E27FC236}">
                <a16:creationId xmlns:a16="http://schemas.microsoft.com/office/drawing/2014/main" id="{26DD50F5-EB47-0DC2-C569-76C5AAA8536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10048324" y="474119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Graphic 6" descr="Amazon Macie service icon.">
            <a:extLst>
              <a:ext uri="{FF2B5EF4-FFF2-40B4-BE49-F238E27FC236}">
                <a16:creationId xmlns:a16="http://schemas.microsoft.com/office/drawing/2014/main" id="{AFD49A64-461E-4F66-5E0F-872E3212C5D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1145507" y="398884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Graphic 21" descr="Amazon Inspector service icon.">
            <a:extLst>
              <a:ext uri="{FF2B5EF4-FFF2-40B4-BE49-F238E27FC236}">
                <a16:creationId xmlns:a16="http://schemas.microsoft.com/office/drawing/2014/main" id="{DA545368-03AA-512A-67FE-61FF6DD5DC9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10048324" y="323648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Graphic 20" descr="AWS Control Tower service icon.">
            <a:extLst>
              <a:ext uri="{FF2B5EF4-FFF2-40B4-BE49-F238E27FC236}">
                <a16:creationId xmlns:a16="http://schemas.microsoft.com/office/drawing/2014/main" id="{8901FE05-A0BC-DBD5-CD4A-2559D63E856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11129878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TextBox 16">
            <a:extLst>
              <a:ext uri="{FF2B5EF4-FFF2-40B4-BE49-F238E27FC236}">
                <a16:creationId xmlns:a16="http://schemas.microsoft.com/office/drawing/2014/main" id="{CF91EB3A-BEA2-1F86-790E-3E60ABDD72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8910" y="1578935"/>
            <a:ext cx="15027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9">
            <a:extLst>
              <a:ext uri="{FF2B5EF4-FFF2-40B4-BE49-F238E27FC236}">
                <a16:creationId xmlns:a16="http://schemas.microsoft.com/office/drawing/2014/main" id="{632A87F6-3783-CF7E-D6EB-A33641815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5496" y="2341053"/>
            <a:ext cx="12857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sp>
        <p:nvSpPr>
          <p:cNvPr id="67" name="TextBox 9">
            <a:extLst>
              <a:ext uri="{FF2B5EF4-FFF2-40B4-BE49-F238E27FC236}">
                <a16:creationId xmlns:a16="http://schemas.microsoft.com/office/drawing/2014/main" id="{8EDCFD85-FA84-57BA-0E4F-CF267D273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4554" y="3090229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CD366831-E93C-E620-F4C5-C8292A447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2685" y="759172"/>
            <a:ext cx="1751353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Access Analyzer</a:t>
            </a:r>
          </a:p>
        </p:txBody>
      </p:sp>
      <p:sp>
        <p:nvSpPr>
          <p:cNvPr id="69" name="TextBox 9">
            <a:extLst>
              <a:ext uri="{FF2B5EF4-FFF2-40B4-BE49-F238E27FC236}">
                <a16:creationId xmlns:a16="http://schemas.microsoft.com/office/drawing/2014/main" id="{BB5B7A45-2CE5-7A13-3F94-E435DCF066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5563" y="4591538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sp>
        <p:nvSpPr>
          <p:cNvPr id="73" name="TextBox 15">
            <a:extLst>
              <a:ext uri="{FF2B5EF4-FFF2-40B4-BE49-F238E27FC236}">
                <a16:creationId xmlns:a16="http://schemas.microsoft.com/office/drawing/2014/main" id="{8F2E1089-F201-1E56-7BBA-912960360E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5544" y="3825295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sp>
        <p:nvSpPr>
          <p:cNvPr id="79" name="TextBox 12">
            <a:extLst>
              <a:ext uri="{FF2B5EF4-FFF2-40B4-BE49-F238E27FC236}">
                <a16:creationId xmlns:a16="http://schemas.microsoft.com/office/drawing/2014/main" id="{CEB718D3-E502-E8BE-1F2F-CEF5CA3E57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8443" y="5341872"/>
            <a:ext cx="18198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sp>
        <p:nvSpPr>
          <p:cNvPr id="81" name="TextBox 18">
            <a:extLst>
              <a:ext uri="{FF2B5EF4-FFF2-40B4-BE49-F238E27FC236}">
                <a16:creationId xmlns:a16="http://schemas.microsoft.com/office/drawing/2014/main" id="{6F0ECC3D-BB5A-D3E4-1A36-F96C98F4E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6630" y="6111473"/>
            <a:ext cx="13629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07843EB2-F769-7A7C-703E-06CFDE9362AC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9331412" y="2049245"/>
            <a:ext cx="716912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1C79E6C5-C433-1F63-B881-455CB2DD0834}"/>
              </a:ext>
            </a:extLst>
          </p:cNvPr>
          <p:cNvCxnSpPr>
            <a:cxnSpLocks/>
            <a:endCxn id="51" idx="1"/>
          </p:cNvCxnSpPr>
          <p:nvPr/>
        </p:nvCxnSpPr>
        <p:spPr>
          <a:xfrm>
            <a:off x="9330387" y="5061239"/>
            <a:ext cx="717937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13416CFE-7A74-AF49-F802-E71EE5A53AB7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9331412" y="3556527"/>
            <a:ext cx="716912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56A991F6-1B6E-A03B-109A-344430408C75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9332261" y="1296889"/>
            <a:ext cx="1813246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1B94AD35-BF77-C14A-D577-65FE570BACD0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9331412" y="2802886"/>
            <a:ext cx="1799186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60EFFC0F-CFC0-8E22-B0AC-095BD907DCDC}"/>
              </a:ext>
            </a:extLst>
          </p:cNvPr>
          <p:cNvCxnSpPr>
            <a:cxnSpLocks/>
            <a:endCxn id="52" idx="1"/>
          </p:cNvCxnSpPr>
          <p:nvPr/>
        </p:nvCxnSpPr>
        <p:spPr>
          <a:xfrm>
            <a:off x="9331412" y="4308883"/>
            <a:ext cx="1814095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8105ABDD-23C6-DDFA-4F2D-A5091E285C7C}"/>
              </a:ext>
            </a:extLst>
          </p:cNvPr>
          <p:cNvCxnSpPr>
            <a:cxnSpLocks/>
          </p:cNvCxnSpPr>
          <p:nvPr/>
        </p:nvCxnSpPr>
        <p:spPr>
          <a:xfrm flipV="1">
            <a:off x="9332261" y="544533"/>
            <a:ext cx="0" cy="526905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278AF81A-739E-23E1-1608-6D0EA912E430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9329098" y="5813589"/>
            <a:ext cx="1800780" cy="363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5C1C1AFF-E46A-71BF-6748-532A420DF9AB}"/>
              </a:ext>
            </a:extLst>
          </p:cNvPr>
          <p:cNvCxnSpPr>
            <a:cxnSpLocks/>
            <a:stCxn id="91" idx="3"/>
            <a:endCxn id="24" idx="1"/>
          </p:cNvCxnSpPr>
          <p:nvPr/>
        </p:nvCxnSpPr>
        <p:spPr>
          <a:xfrm>
            <a:off x="8894826" y="544533"/>
            <a:ext cx="1153498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1" name="Graphic 90" descr="Amazon Bedrock AgentCore service icon.">
            <a:extLst>
              <a:ext uri="{FF2B5EF4-FFF2-40B4-BE49-F238E27FC236}">
                <a16:creationId xmlns:a16="http://schemas.microsoft.com/office/drawing/2014/main" id="{8BD2B699-16AE-34D8-BAA7-0866BB00BAE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8254746" y="22449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2E89E556-1986-1603-9DD4-373629C8D41A}"/>
              </a:ext>
            </a:extLst>
          </p:cNvPr>
          <p:cNvSpPr txBox="1"/>
          <p:nvPr/>
        </p:nvSpPr>
        <p:spPr>
          <a:xfrm>
            <a:off x="9058641" y="224470"/>
            <a:ext cx="8258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C000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API call</a:t>
            </a:r>
          </a:p>
        </p:txBody>
      </p:sp>
      <p:sp>
        <p:nvSpPr>
          <p:cNvPr id="94" name="TextBox 17">
            <a:extLst>
              <a:ext uri="{FF2B5EF4-FFF2-40B4-BE49-F238E27FC236}">
                <a16:creationId xmlns:a16="http://schemas.microsoft.com/office/drawing/2014/main" id="{C4584803-BFDB-7814-DFFF-8731093BC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967" y="832289"/>
            <a:ext cx="220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Bedrock </a:t>
            </a:r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F8BB3480-D90D-7361-A995-6FD2CA7BE453}"/>
              </a:ext>
            </a:extLst>
          </p:cNvPr>
          <p:cNvCxnSpPr>
            <a:cxnSpLocks/>
          </p:cNvCxnSpPr>
          <p:nvPr/>
        </p:nvCxnSpPr>
        <p:spPr>
          <a:xfrm>
            <a:off x="2142956" y="3176691"/>
            <a:ext cx="467916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DB9595E-8372-C830-43BC-49EDA748399B}"/>
              </a:ext>
            </a:extLst>
          </p:cNvPr>
          <p:cNvCxnSpPr>
            <a:cxnSpLocks/>
          </p:cNvCxnSpPr>
          <p:nvPr/>
        </p:nvCxnSpPr>
        <p:spPr>
          <a:xfrm>
            <a:off x="8555899" y="1109288"/>
            <a:ext cx="0" cy="20674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BB9C547E-21B1-BCE1-29B5-34A81F1738B4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7462197" y="3173528"/>
            <a:ext cx="10937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0352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309D9-327A-7E01-D24F-D69EFD390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C8FB2E30-B45B-D5BB-D722-5F4426A45B7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6822117" y="2853488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5BA8FE4F-05D5-CD18-6606-73DFA9DF50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4D0F443F-20D3-B6EE-07BF-9FF9BFF14E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122" name="Graphic 23" descr="AWS CloudTrail service icon.">
            <a:extLst>
              <a:ext uri="{FF2B5EF4-FFF2-40B4-BE49-F238E27FC236}">
                <a16:creationId xmlns:a16="http://schemas.microsoft.com/office/drawing/2014/main" id="{9C571B42-86AB-8F98-1E08-DCA019C79F3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401403" y="22047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Graphic 8" descr="AWS Config service icon.">
            <a:extLst>
              <a:ext uri="{FF2B5EF4-FFF2-40B4-BE49-F238E27FC236}">
                <a16:creationId xmlns:a16="http://schemas.microsoft.com/office/drawing/2014/main" id="{4C616641-134E-4C6E-AA92-770650574F8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406413" y="1977924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phic 17" descr="AWS Cost &amp; Usage Report service icon.">
            <a:extLst>
              <a:ext uri="{FF2B5EF4-FFF2-40B4-BE49-F238E27FC236}">
                <a16:creationId xmlns:a16="http://schemas.microsoft.com/office/drawing/2014/main" id="{C05EC34F-2F7C-8748-2F70-35DEE08F7DE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502876" y="2856651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phic 19" descr="Amazon GuardDuty service icon.">
            <a:extLst>
              <a:ext uri="{FF2B5EF4-FFF2-40B4-BE49-F238E27FC236}">
                <a16:creationId xmlns:a16="http://schemas.microsoft.com/office/drawing/2014/main" id="{9D363005-88EF-BC7C-555C-10BA0F2037A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502876" y="461482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phic 20" descr="AWS Control Tower service icon.">
            <a:extLst>
              <a:ext uri="{FF2B5EF4-FFF2-40B4-BE49-F238E27FC236}">
                <a16:creationId xmlns:a16="http://schemas.microsoft.com/office/drawing/2014/main" id="{70CEAD75-0EA9-E9AE-4CC2-0FBFBC163FA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405693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1">
            <a:extLst>
              <a:ext uri="{FF2B5EF4-FFF2-40B4-BE49-F238E27FC236}">
                <a16:creationId xmlns:a16="http://schemas.microsoft.com/office/drawing/2014/main" id="{5FE78DF5-81D0-81AE-E66E-A4F2DE9FD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29382" y="842894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CloudTrail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16B1A0F5-2791-43D2-A937-0CD08B59F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606" y="2596623"/>
            <a:ext cx="11279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</a:t>
            </a: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19B9BBCD-7C5B-9E52-C6EE-4213710C8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41" y="348640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Cost &amp; Usage Report</a:t>
            </a: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DAE114E4-ADD4-317A-DF7F-6C2AE56C13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276" y="5188272"/>
            <a:ext cx="13018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30A2836B-F584-BD69-B2EA-FC35F11FF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75" y="6111473"/>
            <a:ext cx="13174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sp>
        <p:nvSpPr>
          <p:cNvPr id="26" name="TextBox 20">
            <a:extLst>
              <a:ext uri="{FF2B5EF4-FFF2-40B4-BE49-F238E27FC236}">
                <a16:creationId xmlns:a16="http://schemas.microsoft.com/office/drawing/2014/main" id="{361F30D3-DAF6-06B0-F8D1-0E397A1B1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1054" y="4326229"/>
            <a:ext cx="17642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VPC Flow logs</a:t>
            </a:r>
          </a:p>
        </p:txBody>
      </p:sp>
      <p:pic>
        <p:nvPicPr>
          <p:cNvPr id="27" name="Graphic 26" descr="Flow logs resource icon for the Amazon VPC service.&#10;">
            <a:extLst>
              <a:ext uri="{FF2B5EF4-FFF2-40B4-BE49-F238E27FC236}">
                <a16:creationId xmlns:a16="http://schemas.microsoft.com/office/drawing/2014/main" id="{F32E5528-A79D-23CE-DD8F-53EFF5B594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00683" y="3735378"/>
            <a:ext cx="640800" cy="6408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038A8BD-335A-2D96-041E-17F61C8DD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8716" y="3429000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4E4F07A-9359-E35C-E1C5-74B144872BE9}"/>
              </a:ext>
            </a:extLst>
          </p:cNvPr>
          <p:cNvCxnSpPr>
            <a:cxnSpLocks/>
            <a:stCxn id="122" idx="3"/>
          </p:cNvCxnSpPr>
          <p:nvPr/>
        </p:nvCxnSpPr>
        <p:spPr>
          <a:xfrm>
            <a:off x="1041483" y="540510"/>
            <a:ext cx="536644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7862D57-0877-66CF-854F-6435D4D18A91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1041483" y="4055778"/>
            <a:ext cx="536644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754B25DB-4C90-77AD-839B-28947D395CFE}"/>
              </a:ext>
            </a:extLst>
          </p:cNvPr>
          <p:cNvCxnSpPr>
            <a:cxnSpLocks/>
          </p:cNvCxnSpPr>
          <p:nvPr/>
        </p:nvCxnSpPr>
        <p:spPr>
          <a:xfrm>
            <a:off x="6407932" y="537402"/>
            <a:ext cx="0" cy="351837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Graphic 3" descr="AWS Health Dashboard service icon.">
            <a:extLst>
              <a:ext uri="{FF2B5EF4-FFF2-40B4-BE49-F238E27FC236}">
                <a16:creationId xmlns:a16="http://schemas.microsoft.com/office/drawing/2014/main" id="{00072052-96AC-B32C-BA74-79694E8CB49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1145507" y="97684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phic 6" descr="AWS Organizations service icon.">
            <a:extLst>
              <a:ext uri="{FF2B5EF4-FFF2-40B4-BE49-F238E27FC236}">
                <a16:creationId xmlns:a16="http://schemas.microsoft.com/office/drawing/2014/main" id="{241D46C8-B4F4-0E34-8E88-CB80FE371A0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0048324" y="172920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72566152-E99C-9516-EA5F-071210C4B09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130598" y="2481561"/>
            <a:ext cx="640080" cy="642650"/>
          </a:xfrm>
          <a:prstGeom prst="rect">
            <a:avLst/>
          </a:prstGeom>
        </p:spPr>
      </p:pic>
      <p:pic>
        <p:nvPicPr>
          <p:cNvPr id="24" name="Graphic 23" descr="IAM Access Analyzer resource icon for the IAM service.">
            <a:extLst>
              <a:ext uri="{FF2B5EF4-FFF2-40B4-BE49-F238E27FC236}">
                <a16:creationId xmlns:a16="http://schemas.microsoft.com/office/drawing/2014/main" id="{05F449A7-A7B4-A123-7438-3944799A5F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48324" y="224493"/>
            <a:ext cx="640080" cy="640080"/>
          </a:xfrm>
          <a:prstGeom prst="rect">
            <a:avLst/>
          </a:prstGeom>
        </p:spPr>
      </p:pic>
      <p:pic>
        <p:nvPicPr>
          <p:cNvPr id="51" name="Graphic 19" descr="Amazon GuardDuty service icon.">
            <a:extLst>
              <a:ext uri="{FF2B5EF4-FFF2-40B4-BE49-F238E27FC236}">
                <a16:creationId xmlns:a16="http://schemas.microsoft.com/office/drawing/2014/main" id="{22037139-BEEB-988C-7ABD-F4FE6764074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0048324" y="474119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Graphic 6" descr="Amazon Macie service icon.">
            <a:extLst>
              <a:ext uri="{FF2B5EF4-FFF2-40B4-BE49-F238E27FC236}">
                <a16:creationId xmlns:a16="http://schemas.microsoft.com/office/drawing/2014/main" id="{AC29177A-F1A8-045F-A031-2EC1EF7E6B6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1145507" y="398884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Graphic 21" descr="Amazon Inspector service icon.">
            <a:extLst>
              <a:ext uri="{FF2B5EF4-FFF2-40B4-BE49-F238E27FC236}">
                <a16:creationId xmlns:a16="http://schemas.microsoft.com/office/drawing/2014/main" id="{3F077FAE-AD12-2FE8-1759-CED96A93A87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0048324" y="323648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Graphic 20" descr="AWS Control Tower service icon.">
            <a:extLst>
              <a:ext uri="{FF2B5EF4-FFF2-40B4-BE49-F238E27FC236}">
                <a16:creationId xmlns:a16="http://schemas.microsoft.com/office/drawing/2014/main" id="{29BFFDB3-AAA6-5934-B8C9-D7662793C8F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11129878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TextBox 16">
            <a:extLst>
              <a:ext uri="{FF2B5EF4-FFF2-40B4-BE49-F238E27FC236}">
                <a16:creationId xmlns:a16="http://schemas.microsoft.com/office/drawing/2014/main" id="{76A808B3-D743-7DF0-9F07-846E81BAF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8910" y="1578935"/>
            <a:ext cx="15027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9">
            <a:extLst>
              <a:ext uri="{FF2B5EF4-FFF2-40B4-BE49-F238E27FC236}">
                <a16:creationId xmlns:a16="http://schemas.microsoft.com/office/drawing/2014/main" id="{8E408255-5DC6-6472-3234-D54F9247B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5496" y="2341053"/>
            <a:ext cx="12857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sp>
        <p:nvSpPr>
          <p:cNvPr id="67" name="TextBox 9">
            <a:extLst>
              <a:ext uri="{FF2B5EF4-FFF2-40B4-BE49-F238E27FC236}">
                <a16:creationId xmlns:a16="http://schemas.microsoft.com/office/drawing/2014/main" id="{1B286C59-99AF-6DBE-78CF-19A013CE3F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4554" y="3090229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E756483-1A3D-3E01-C60C-22D65F5CDE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2685" y="759172"/>
            <a:ext cx="1751353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Access Analyzer</a:t>
            </a:r>
          </a:p>
        </p:txBody>
      </p:sp>
      <p:sp>
        <p:nvSpPr>
          <p:cNvPr id="69" name="TextBox 9">
            <a:extLst>
              <a:ext uri="{FF2B5EF4-FFF2-40B4-BE49-F238E27FC236}">
                <a16:creationId xmlns:a16="http://schemas.microsoft.com/office/drawing/2014/main" id="{7260CF33-DD9F-16F7-6449-70ABB7F09E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5563" y="4591538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sp>
        <p:nvSpPr>
          <p:cNvPr id="73" name="TextBox 15">
            <a:extLst>
              <a:ext uri="{FF2B5EF4-FFF2-40B4-BE49-F238E27FC236}">
                <a16:creationId xmlns:a16="http://schemas.microsoft.com/office/drawing/2014/main" id="{BAC93A36-B99C-4C5C-6FD9-2D27E7D1A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5544" y="3825295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sp>
        <p:nvSpPr>
          <p:cNvPr id="79" name="TextBox 12">
            <a:extLst>
              <a:ext uri="{FF2B5EF4-FFF2-40B4-BE49-F238E27FC236}">
                <a16:creationId xmlns:a16="http://schemas.microsoft.com/office/drawing/2014/main" id="{835CB4E1-83EF-8790-AEE2-A3B6DF830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8443" y="5341872"/>
            <a:ext cx="18198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sp>
        <p:nvSpPr>
          <p:cNvPr id="81" name="TextBox 18">
            <a:extLst>
              <a:ext uri="{FF2B5EF4-FFF2-40B4-BE49-F238E27FC236}">
                <a16:creationId xmlns:a16="http://schemas.microsoft.com/office/drawing/2014/main" id="{639C4F2D-8ABE-42A3-F9DA-8FE9B95786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6630" y="6111473"/>
            <a:ext cx="13629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D55CA378-5CAF-00BF-FE3F-D49A6C3703A9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9331412" y="2049245"/>
            <a:ext cx="716912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62FDEC5E-9275-2BB5-BFAC-5E55E7CE430E}"/>
              </a:ext>
            </a:extLst>
          </p:cNvPr>
          <p:cNvCxnSpPr>
            <a:cxnSpLocks/>
            <a:endCxn id="51" idx="1"/>
          </p:cNvCxnSpPr>
          <p:nvPr/>
        </p:nvCxnSpPr>
        <p:spPr>
          <a:xfrm>
            <a:off x="9330387" y="5061239"/>
            <a:ext cx="717937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EA01EB47-94F5-917B-7B23-6431235B74D0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9331412" y="3556527"/>
            <a:ext cx="716912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7355755F-0EDB-8CCE-EE1C-DF91F43FBA03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9332261" y="1296889"/>
            <a:ext cx="1813246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BAA2990E-F5FB-5D6B-DB92-8D8060A9D86A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9331412" y="2802886"/>
            <a:ext cx="1799186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D534179B-4328-A241-B67C-DE320DF1D99F}"/>
              </a:ext>
            </a:extLst>
          </p:cNvPr>
          <p:cNvCxnSpPr>
            <a:cxnSpLocks/>
            <a:endCxn id="52" idx="1"/>
          </p:cNvCxnSpPr>
          <p:nvPr/>
        </p:nvCxnSpPr>
        <p:spPr>
          <a:xfrm>
            <a:off x="9331412" y="4308883"/>
            <a:ext cx="1814095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923401FE-C905-A618-CE49-C9D4445D3D1C}"/>
              </a:ext>
            </a:extLst>
          </p:cNvPr>
          <p:cNvCxnSpPr>
            <a:cxnSpLocks/>
          </p:cNvCxnSpPr>
          <p:nvPr/>
        </p:nvCxnSpPr>
        <p:spPr>
          <a:xfrm flipV="1">
            <a:off x="9332261" y="544533"/>
            <a:ext cx="0" cy="526905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FCDC65CD-2C93-D831-786F-BB5A7050AF5C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9329098" y="5813589"/>
            <a:ext cx="1800780" cy="363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6498D6F7-A9ED-E564-5F6E-336A7AF29219}"/>
              </a:ext>
            </a:extLst>
          </p:cNvPr>
          <p:cNvCxnSpPr>
            <a:cxnSpLocks/>
            <a:stCxn id="91" idx="3"/>
            <a:endCxn id="24" idx="1"/>
          </p:cNvCxnSpPr>
          <p:nvPr/>
        </p:nvCxnSpPr>
        <p:spPr>
          <a:xfrm>
            <a:off x="8894826" y="544533"/>
            <a:ext cx="1153498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1" name="Graphic 90" descr="Amazon Bedrock AgentCore service icon.">
            <a:extLst>
              <a:ext uri="{FF2B5EF4-FFF2-40B4-BE49-F238E27FC236}">
                <a16:creationId xmlns:a16="http://schemas.microsoft.com/office/drawing/2014/main" id="{1F9DD588-9FF1-408B-594F-7361A48B984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8254746" y="22449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9EF96DBB-EC2F-4AC1-6766-F3589D53C459}"/>
              </a:ext>
            </a:extLst>
          </p:cNvPr>
          <p:cNvSpPr txBox="1"/>
          <p:nvPr/>
        </p:nvSpPr>
        <p:spPr>
          <a:xfrm>
            <a:off x="9058641" y="224470"/>
            <a:ext cx="8258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C000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API call</a:t>
            </a:r>
          </a:p>
        </p:txBody>
      </p:sp>
      <p:sp>
        <p:nvSpPr>
          <p:cNvPr id="94" name="TextBox 17">
            <a:extLst>
              <a:ext uri="{FF2B5EF4-FFF2-40B4-BE49-F238E27FC236}">
                <a16:creationId xmlns:a16="http://schemas.microsoft.com/office/drawing/2014/main" id="{DDA64610-AE92-1EEB-4798-9D8ECE6A35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967" y="832289"/>
            <a:ext cx="220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Bedrock </a:t>
            </a:r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EED10FE7-CA6F-7432-925F-6B5EA3740648}"/>
              </a:ext>
            </a:extLst>
          </p:cNvPr>
          <p:cNvCxnSpPr>
            <a:cxnSpLocks/>
          </p:cNvCxnSpPr>
          <p:nvPr/>
        </p:nvCxnSpPr>
        <p:spPr>
          <a:xfrm>
            <a:off x="2142956" y="3176691"/>
            <a:ext cx="467916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B1C881A5-219A-DA27-8F0B-DE627EB519EC}"/>
              </a:ext>
            </a:extLst>
          </p:cNvPr>
          <p:cNvCxnSpPr>
            <a:cxnSpLocks/>
          </p:cNvCxnSpPr>
          <p:nvPr/>
        </p:nvCxnSpPr>
        <p:spPr>
          <a:xfrm>
            <a:off x="8555899" y="1109288"/>
            <a:ext cx="0" cy="20674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FB4248C7-CD42-4A69-B4DF-0A6E5DF1F236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7462197" y="3173528"/>
            <a:ext cx="10937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 descr="Amazon CloudWatch service icon.">
            <a:extLst>
              <a:ext uri="{FF2B5EF4-FFF2-40B4-BE49-F238E27FC236}">
                <a16:creationId xmlns:a16="http://schemas.microsoft.com/office/drawing/2014/main" id="{F22F8029-D251-7F02-2784-44323A1B284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1502876" y="109919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9">
            <a:extLst>
              <a:ext uri="{FF2B5EF4-FFF2-40B4-BE49-F238E27FC236}">
                <a16:creationId xmlns:a16="http://schemas.microsoft.com/office/drawing/2014/main" id="{0D3DE733-36A6-55EB-24F5-B2AA96D47B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393" y="1693447"/>
            <a:ext cx="10780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CloudWatch</a:t>
            </a: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F824DAFD-A259-E2EB-1CB1-47DA42FAF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1928" y="1603829"/>
            <a:ext cx="2279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Kinesis </a:t>
            </a:r>
          </a:p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Firehose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8E59A62-8BC5-2C73-7A50-5ADCDE56E9D2}"/>
              </a:ext>
            </a:extLst>
          </p:cNvPr>
          <p:cNvCxnSpPr>
            <a:cxnSpLocks/>
          </p:cNvCxnSpPr>
          <p:nvPr/>
        </p:nvCxnSpPr>
        <p:spPr>
          <a:xfrm flipV="1">
            <a:off x="2142956" y="1418235"/>
            <a:ext cx="4264976" cy="10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12" descr="Amazon Data Firehose service icon.">
            <a:extLst>
              <a:ext uri="{FF2B5EF4-FFF2-40B4-BE49-F238E27FC236}">
                <a16:creationId xmlns:a16="http://schemas.microsoft.com/office/drawing/2014/main" id="{73758F78-7414-FDC9-E0E5-B624CB375C0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5110734" y="1180506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04500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32C6D-8A9F-C93C-EF7D-B4C3D3B81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247C2AE8-0696-D889-38FC-21039665F1F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6822117" y="2853488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44FFAE0-8541-E1B9-D3C8-3648475FF3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087937F1-4E22-D6E5-7E7E-3C7447A72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122" name="Graphic 23" descr="AWS CloudTrail service icon.">
            <a:extLst>
              <a:ext uri="{FF2B5EF4-FFF2-40B4-BE49-F238E27FC236}">
                <a16:creationId xmlns:a16="http://schemas.microsoft.com/office/drawing/2014/main" id="{534F8BD2-2FE4-4C5E-0CF3-32A18555B4B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401403" y="22047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phic 17" descr="AWS Cost &amp; Usage Report service icon.">
            <a:extLst>
              <a:ext uri="{FF2B5EF4-FFF2-40B4-BE49-F238E27FC236}">
                <a16:creationId xmlns:a16="http://schemas.microsoft.com/office/drawing/2014/main" id="{1C987E67-FB73-5036-F23C-41E400A68DF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1502876" y="2856651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1">
            <a:extLst>
              <a:ext uri="{FF2B5EF4-FFF2-40B4-BE49-F238E27FC236}">
                <a16:creationId xmlns:a16="http://schemas.microsoft.com/office/drawing/2014/main" id="{3E5BAA43-6BAC-AFFE-0283-89633ADAE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29382" y="842894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CloudTrail</a:t>
            </a: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BE3CCDB2-2951-B0EB-3855-D171E3F341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41" y="348640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Cost &amp; Usage Report</a:t>
            </a:r>
          </a:p>
        </p:txBody>
      </p:sp>
      <p:sp>
        <p:nvSpPr>
          <p:cNvPr id="26" name="TextBox 20">
            <a:extLst>
              <a:ext uri="{FF2B5EF4-FFF2-40B4-BE49-F238E27FC236}">
                <a16:creationId xmlns:a16="http://schemas.microsoft.com/office/drawing/2014/main" id="{47B9AD71-D13D-F3C7-B3F2-BCA5B2439D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1054" y="4326229"/>
            <a:ext cx="17642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VPC Flow logs</a:t>
            </a:r>
          </a:p>
        </p:txBody>
      </p:sp>
      <p:pic>
        <p:nvPicPr>
          <p:cNvPr id="27" name="Graphic 26" descr="Flow logs resource icon for the Amazon VPC service.&#10;">
            <a:extLst>
              <a:ext uri="{FF2B5EF4-FFF2-40B4-BE49-F238E27FC236}">
                <a16:creationId xmlns:a16="http://schemas.microsoft.com/office/drawing/2014/main" id="{A28DD1B6-74F4-2BA4-4205-E16CB3CF95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0683" y="3735378"/>
            <a:ext cx="640800" cy="6408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BA02706-3F9D-0B2E-899E-E7BA199F2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8716" y="3429000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B5A33D0-7374-C52E-2BE9-BC385569DDE8}"/>
              </a:ext>
            </a:extLst>
          </p:cNvPr>
          <p:cNvCxnSpPr>
            <a:cxnSpLocks/>
            <a:stCxn id="122" idx="3"/>
          </p:cNvCxnSpPr>
          <p:nvPr/>
        </p:nvCxnSpPr>
        <p:spPr>
          <a:xfrm>
            <a:off x="1041483" y="540510"/>
            <a:ext cx="536644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4324CBC-B8B5-6E09-FAB5-8077C6ABBEFF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1041483" y="4055778"/>
            <a:ext cx="536644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Graphic 3" descr="AWS Health Dashboard service icon.">
            <a:extLst>
              <a:ext uri="{FF2B5EF4-FFF2-40B4-BE49-F238E27FC236}">
                <a16:creationId xmlns:a16="http://schemas.microsoft.com/office/drawing/2014/main" id="{8C345649-0C75-EB62-AEF3-44A2E4138D4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1145507" y="97684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phic 6" descr="AWS Organizations service icon.">
            <a:extLst>
              <a:ext uri="{FF2B5EF4-FFF2-40B4-BE49-F238E27FC236}">
                <a16:creationId xmlns:a16="http://schemas.microsoft.com/office/drawing/2014/main" id="{E3EE1E45-6690-40B3-D516-119679CB3B2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10048324" y="172920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3F52FAC9-0D59-DCF1-7C12-0EDF0C6931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30598" y="2481561"/>
            <a:ext cx="640080" cy="642650"/>
          </a:xfrm>
          <a:prstGeom prst="rect">
            <a:avLst/>
          </a:prstGeom>
        </p:spPr>
      </p:pic>
      <p:pic>
        <p:nvPicPr>
          <p:cNvPr id="24" name="Graphic 23" descr="IAM Access Analyzer resource icon for the IAM service.">
            <a:extLst>
              <a:ext uri="{FF2B5EF4-FFF2-40B4-BE49-F238E27FC236}">
                <a16:creationId xmlns:a16="http://schemas.microsoft.com/office/drawing/2014/main" id="{75C62D38-4FC5-C2B2-C11C-6124189386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048324" y="224493"/>
            <a:ext cx="640080" cy="640080"/>
          </a:xfrm>
          <a:prstGeom prst="rect">
            <a:avLst/>
          </a:prstGeom>
        </p:spPr>
      </p:pic>
      <p:pic>
        <p:nvPicPr>
          <p:cNvPr id="51" name="Graphic 19" descr="Amazon GuardDuty service icon.">
            <a:extLst>
              <a:ext uri="{FF2B5EF4-FFF2-40B4-BE49-F238E27FC236}">
                <a16:creationId xmlns:a16="http://schemas.microsoft.com/office/drawing/2014/main" id="{00C6209B-5AC9-CA74-EF15-088867CB4EF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0048324" y="474119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Graphic 6" descr="Amazon Macie service icon.">
            <a:extLst>
              <a:ext uri="{FF2B5EF4-FFF2-40B4-BE49-F238E27FC236}">
                <a16:creationId xmlns:a16="http://schemas.microsoft.com/office/drawing/2014/main" id="{EEE44EE9-B23E-5358-7EC1-D8CBC78EB21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11145507" y="398884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Graphic 21" descr="Amazon Inspector service icon.">
            <a:extLst>
              <a:ext uri="{FF2B5EF4-FFF2-40B4-BE49-F238E27FC236}">
                <a16:creationId xmlns:a16="http://schemas.microsoft.com/office/drawing/2014/main" id="{2D4DB639-B751-ECB5-B07E-53DB985B8CF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 bwMode="auto">
          <a:xfrm>
            <a:off x="10048324" y="323648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Graphic 20" descr="AWS Control Tower service icon.">
            <a:extLst>
              <a:ext uri="{FF2B5EF4-FFF2-40B4-BE49-F238E27FC236}">
                <a16:creationId xmlns:a16="http://schemas.microsoft.com/office/drawing/2014/main" id="{BA67F595-56C0-E774-60C6-D9C74D59D9C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1129878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TextBox 16">
            <a:extLst>
              <a:ext uri="{FF2B5EF4-FFF2-40B4-BE49-F238E27FC236}">
                <a16:creationId xmlns:a16="http://schemas.microsoft.com/office/drawing/2014/main" id="{8CA94E59-8A4D-DA70-A43C-8EC3D55EF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8910" y="1578935"/>
            <a:ext cx="15027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9">
            <a:extLst>
              <a:ext uri="{FF2B5EF4-FFF2-40B4-BE49-F238E27FC236}">
                <a16:creationId xmlns:a16="http://schemas.microsoft.com/office/drawing/2014/main" id="{3DCCC42A-F559-80B4-A373-9339B860D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5496" y="2341053"/>
            <a:ext cx="12857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sp>
        <p:nvSpPr>
          <p:cNvPr id="67" name="TextBox 9">
            <a:extLst>
              <a:ext uri="{FF2B5EF4-FFF2-40B4-BE49-F238E27FC236}">
                <a16:creationId xmlns:a16="http://schemas.microsoft.com/office/drawing/2014/main" id="{A879D4CD-46BD-4C39-42CF-3C2C8C7177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4554" y="3090229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BE1E94F-C04F-3FC1-1285-EB680C98E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2685" y="759172"/>
            <a:ext cx="1751353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Access Analyzer</a:t>
            </a:r>
          </a:p>
        </p:txBody>
      </p:sp>
      <p:sp>
        <p:nvSpPr>
          <p:cNvPr id="69" name="TextBox 9">
            <a:extLst>
              <a:ext uri="{FF2B5EF4-FFF2-40B4-BE49-F238E27FC236}">
                <a16:creationId xmlns:a16="http://schemas.microsoft.com/office/drawing/2014/main" id="{D600D8DA-AC5C-6D2E-0158-D6D2811EE9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5563" y="4591538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sp>
        <p:nvSpPr>
          <p:cNvPr id="73" name="TextBox 15">
            <a:extLst>
              <a:ext uri="{FF2B5EF4-FFF2-40B4-BE49-F238E27FC236}">
                <a16:creationId xmlns:a16="http://schemas.microsoft.com/office/drawing/2014/main" id="{ED57D5D3-4AEA-49DE-1917-81608922A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5544" y="3825295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sp>
        <p:nvSpPr>
          <p:cNvPr id="79" name="TextBox 12">
            <a:extLst>
              <a:ext uri="{FF2B5EF4-FFF2-40B4-BE49-F238E27FC236}">
                <a16:creationId xmlns:a16="http://schemas.microsoft.com/office/drawing/2014/main" id="{936A96C4-DE47-DE46-25DE-1C4387D17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8443" y="5341872"/>
            <a:ext cx="18198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sp>
        <p:nvSpPr>
          <p:cNvPr id="81" name="TextBox 18">
            <a:extLst>
              <a:ext uri="{FF2B5EF4-FFF2-40B4-BE49-F238E27FC236}">
                <a16:creationId xmlns:a16="http://schemas.microsoft.com/office/drawing/2014/main" id="{910193A0-3D4A-BC49-D26E-DC3A6FD2DA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6630" y="6111473"/>
            <a:ext cx="13629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39889BDA-10BC-307F-F965-6181E584226E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9331412" y="2049245"/>
            <a:ext cx="716912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2BDE8940-CC1D-3BD3-230B-AFABE1871801}"/>
              </a:ext>
            </a:extLst>
          </p:cNvPr>
          <p:cNvCxnSpPr>
            <a:cxnSpLocks/>
            <a:endCxn id="51" idx="1"/>
          </p:cNvCxnSpPr>
          <p:nvPr/>
        </p:nvCxnSpPr>
        <p:spPr>
          <a:xfrm>
            <a:off x="9330387" y="5061239"/>
            <a:ext cx="717937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D8197C29-82EE-451C-555A-AAAED3BFAA85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9331412" y="3556527"/>
            <a:ext cx="716912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E0352973-EBC7-11C5-89DC-DA083FB19838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9332261" y="1296889"/>
            <a:ext cx="1813246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51DDAA68-4311-0C7A-C493-509A279AB6F6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9331412" y="2802886"/>
            <a:ext cx="1799186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AAACA002-EBEA-1C3C-5FCF-409CE1B174A6}"/>
              </a:ext>
            </a:extLst>
          </p:cNvPr>
          <p:cNvCxnSpPr>
            <a:cxnSpLocks/>
            <a:endCxn id="52" idx="1"/>
          </p:cNvCxnSpPr>
          <p:nvPr/>
        </p:nvCxnSpPr>
        <p:spPr>
          <a:xfrm>
            <a:off x="9331412" y="4308883"/>
            <a:ext cx="1814095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CE1161A8-C19A-7061-E63C-AFE167B1F82B}"/>
              </a:ext>
            </a:extLst>
          </p:cNvPr>
          <p:cNvCxnSpPr>
            <a:cxnSpLocks/>
          </p:cNvCxnSpPr>
          <p:nvPr/>
        </p:nvCxnSpPr>
        <p:spPr>
          <a:xfrm flipV="1">
            <a:off x="9332261" y="544533"/>
            <a:ext cx="0" cy="526905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E92E0269-1710-90C2-DAF3-1B51A05E4E74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9329098" y="5813589"/>
            <a:ext cx="1800780" cy="363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CE6403E1-C940-B2D3-7C86-A3C56F0EF385}"/>
              </a:ext>
            </a:extLst>
          </p:cNvPr>
          <p:cNvCxnSpPr>
            <a:cxnSpLocks/>
            <a:stCxn id="91" idx="3"/>
            <a:endCxn id="24" idx="1"/>
          </p:cNvCxnSpPr>
          <p:nvPr/>
        </p:nvCxnSpPr>
        <p:spPr>
          <a:xfrm>
            <a:off x="8894826" y="544533"/>
            <a:ext cx="1153498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1" name="Graphic 90" descr="Amazon Bedrock AgentCore service icon.">
            <a:extLst>
              <a:ext uri="{FF2B5EF4-FFF2-40B4-BE49-F238E27FC236}">
                <a16:creationId xmlns:a16="http://schemas.microsoft.com/office/drawing/2014/main" id="{0A3B18E8-13AC-BFC6-E2A7-AC64259619C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8254746" y="22449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187051BD-EC81-4869-40F2-EE224D12A25A}"/>
              </a:ext>
            </a:extLst>
          </p:cNvPr>
          <p:cNvSpPr txBox="1"/>
          <p:nvPr/>
        </p:nvSpPr>
        <p:spPr>
          <a:xfrm>
            <a:off x="9058641" y="224470"/>
            <a:ext cx="8258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C000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API call</a:t>
            </a:r>
          </a:p>
        </p:txBody>
      </p:sp>
      <p:sp>
        <p:nvSpPr>
          <p:cNvPr id="94" name="TextBox 17">
            <a:extLst>
              <a:ext uri="{FF2B5EF4-FFF2-40B4-BE49-F238E27FC236}">
                <a16:creationId xmlns:a16="http://schemas.microsoft.com/office/drawing/2014/main" id="{0E1A83EF-92F6-A4C7-3279-E70303275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967" y="832289"/>
            <a:ext cx="220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Bedrock </a:t>
            </a:r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C0A761EE-C5CA-3D99-7A42-9F08C66219F2}"/>
              </a:ext>
            </a:extLst>
          </p:cNvPr>
          <p:cNvCxnSpPr>
            <a:cxnSpLocks/>
          </p:cNvCxnSpPr>
          <p:nvPr/>
        </p:nvCxnSpPr>
        <p:spPr>
          <a:xfrm>
            <a:off x="2142956" y="3176691"/>
            <a:ext cx="467916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54438D0-1FD9-E705-066C-EED52F594C4A}"/>
              </a:ext>
            </a:extLst>
          </p:cNvPr>
          <p:cNvCxnSpPr>
            <a:cxnSpLocks/>
          </p:cNvCxnSpPr>
          <p:nvPr/>
        </p:nvCxnSpPr>
        <p:spPr>
          <a:xfrm>
            <a:off x="8555899" y="1109288"/>
            <a:ext cx="0" cy="20674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D0BAFA85-5513-44C7-304D-AC9016B3DF6C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7462197" y="3173528"/>
            <a:ext cx="10937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 descr="Amazon CloudWatch service icon.">
            <a:extLst>
              <a:ext uri="{FF2B5EF4-FFF2-40B4-BE49-F238E27FC236}">
                <a16:creationId xmlns:a16="http://schemas.microsoft.com/office/drawing/2014/main" id="{AE4B2C61-915E-66BE-754B-5351D4EEDC9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1502876" y="109919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9">
            <a:extLst>
              <a:ext uri="{FF2B5EF4-FFF2-40B4-BE49-F238E27FC236}">
                <a16:creationId xmlns:a16="http://schemas.microsoft.com/office/drawing/2014/main" id="{B5963349-413D-C5BF-A2DB-DF339D16F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393" y="1693447"/>
            <a:ext cx="10780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CloudWatch</a:t>
            </a: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84E17FAA-EF96-67C6-2976-F52080DA9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1928" y="1603829"/>
            <a:ext cx="2279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Kinesis </a:t>
            </a:r>
          </a:p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Firehose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0E83182-B8DF-1AF7-3EAC-E71B40AE73F4}"/>
              </a:ext>
            </a:extLst>
          </p:cNvPr>
          <p:cNvCxnSpPr>
            <a:cxnSpLocks/>
          </p:cNvCxnSpPr>
          <p:nvPr/>
        </p:nvCxnSpPr>
        <p:spPr>
          <a:xfrm flipV="1">
            <a:off x="2142956" y="1418235"/>
            <a:ext cx="4264976" cy="10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12" descr="Amazon Data Firehose service icon.">
            <a:extLst>
              <a:ext uri="{FF2B5EF4-FFF2-40B4-BE49-F238E27FC236}">
                <a16:creationId xmlns:a16="http://schemas.microsoft.com/office/drawing/2014/main" id="{8354AE43-BFF0-014A-981A-9CC8FCD7F53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5110734" y="1180506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6D3BCD9-787B-0301-49C8-FD3A93127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2EA832-2F8A-EF13-F242-E80F54A747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14" name="Graphic 19" descr="Amazon GuardDuty service icon.">
            <a:extLst>
              <a:ext uri="{FF2B5EF4-FFF2-40B4-BE49-F238E27FC236}">
                <a16:creationId xmlns:a16="http://schemas.microsoft.com/office/drawing/2014/main" id="{37D33DE1-B376-727E-5793-F089481A5D5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502876" y="461482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Graphic 20" descr="AWS Control Tower service icon.">
            <a:extLst>
              <a:ext uri="{FF2B5EF4-FFF2-40B4-BE49-F238E27FC236}">
                <a16:creationId xmlns:a16="http://schemas.microsoft.com/office/drawing/2014/main" id="{D955AD13-5371-9D10-0F45-3F2EF687558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405693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2">
            <a:extLst>
              <a:ext uri="{FF2B5EF4-FFF2-40B4-BE49-F238E27FC236}">
                <a16:creationId xmlns:a16="http://schemas.microsoft.com/office/drawing/2014/main" id="{0D884BE6-CE0E-4FDA-9EE4-F3309BDE9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276" y="5188272"/>
            <a:ext cx="13018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FA9ED909-B78E-D4E4-0E71-95B06A428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75" y="6111473"/>
            <a:ext cx="13174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B0F5742-9648-F784-9CC9-199652D8D77B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2142956" y="4934091"/>
            <a:ext cx="4264976" cy="77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98BCC0FD-CE29-7084-01B8-623793AC2731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1046493" y="5813952"/>
            <a:ext cx="536572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Graphic 19" descr="Amazon EventBridge service icon.">
            <a:extLst>
              <a:ext uri="{FF2B5EF4-FFF2-40B4-BE49-F238E27FC236}">
                <a16:creationId xmlns:a16="http://schemas.microsoft.com/office/drawing/2014/main" id="{FEC32634-E23D-1E28-7E94-1542EB971EF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4050678" y="4679529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Graphic 12" descr="Amazon Data Firehose service icon.">
            <a:extLst>
              <a:ext uri="{FF2B5EF4-FFF2-40B4-BE49-F238E27FC236}">
                <a16:creationId xmlns:a16="http://schemas.microsoft.com/office/drawing/2014/main" id="{475D9616-6765-55F3-4BDB-29010986BE1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5101146" y="4679529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Graphic 19" descr="Amazon EventBridge service icon.">
            <a:extLst>
              <a:ext uri="{FF2B5EF4-FFF2-40B4-BE49-F238E27FC236}">
                <a16:creationId xmlns:a16="http://schemas.microsoft.com/office/drawing/2014/main" id="{5221A6A0-2E85-A933-5832-08702923271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4051967" y="5605093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Graphic 12" descr="Amazon Data Firehose service icon.">
            <a:extLst>
              <a:ext uri="{FF2B5EF4-FFF2-40B4-BE49-F238E27FC236}">
                <a16:creationId xmlns:a16="http://schemas.microsoft.com/office/drawing/2014/main" id="{EBF2FC87-C433-DB09-EE4C-2CD832293EF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5123450" y="5597589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19">
            <a:extLst>
              <a:ext uri="{FF2B5EF4-FFF2-40B4-BE49-F238E27FC236}">
                <a16:creationId xmlns:a16="http://schemas.microsoft.com/office/drawing/2014/main" id="{6E79E300-B659-ECAB-03FF-D7C03B9D4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9625" y="5988363"/>
            <a:ext cx="2279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Kinesis </a:t>
            </a:r>
          </a:p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Firehose</a:t>
            </a:r>
          </a:p>
        </p:txBody>
      </p:sp>
      <p:sp>
        <p:nvSpPr>
          <p:cNvPr id="34" name="TextBox 19">
            <a:extLst>
              <a:ext uri="{FF2B5EF4-FFF2-40B4-BE49-F238E27FC236}">
                <a16:creationId xmlns:a16="http://schemas.microsoft.com/office/drawing/2014/main" id="{E8D2FE2F-CE2E-60AF-4961-C4408A4781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1491" y="5079403"/>
            <a:ext cx="12313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Kinesis </a:t>
            </a:r>
          </a:p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Firehose</a:t>
            </a:r>
          </a:p>
        </p:txBody>
      </p:sp>
      <p:sp>
        <p:nvSpPr>
          <p:cNvPr id="35" name="TextBox 11">
            <a:extLst>
              <a:ext uri="{FF2B5EF4-FFF2-40B4-BE49-F238E27FC236}">
                <a16:creationId xmlns:a16="http://schemas.microsoft.com/office/drawing/2014/main" id="{FE750A2F-5014-38A2-82F2-8D5609205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2737" y="5989841"/>
            <a:ext cx="139102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EventBridge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11">
            <a:extLst>
              <a:ext uri="{FF2B5EF4-FFF2-40B4-BE49-F238E27FC236}">
                <a16:creationId xmlns:a16="http://schemas.microsoft.com/office/drawing/2014/main" id="{3B70C133-0010-2170-01DA-4FEFA9965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2737" y="5069659"/>
            <a:ext cx="13658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EventBridge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E0452DD-3E1B-5437-B641-F73344C6FA55}"/>
              </a:ext>
            </a:extLst>
          </p:cNvPr>
          <p:cNvCxnSpPr>
            <a:cxnSpLocks/>
          </p:cNvCxnSpPr>
          <p:nvPr/>
        </p:nvCxnSpPr>
        <p:spPr>
          <a:xfrm>
            <a:off x="6407932" y="537402"/>
            <a:ext cx="0" cy="52761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Graphic 8" descr="AWS Config service icon.">
            <a:extLst>
              <a:ext uri="{FF2B5EF4-FFF2-40B4-BE49-F238E27FC236}">
                <a16:creationId xmlns:a16="http://schemas.microsoft.com/office/drawing/2014/main" id="{750E9F28-5FEC-C633-374A-8C11830AA5C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406413" y="1977924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1">
            <a:extLst>
              <a:ext uri="{FF2B5EF4-FFF2-40B4-BE49-F238E27FC236}">
                <a16:creationId xmlns:a16="http://schemas.microsoft.com/office/drawing/2014/main" id="{921FF954-0129-26A4-8AFE-7953A0586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606" y="2596623"/>
            <a:ext cx="11279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</a:t>
            </a:r>
          </a:p>
        </p:txBody>
      </p:sp>
    </p:spTree>
    <p:extLst>
      <p:ext uri="{BB962C8B-B14F-4D97-AF65-F5344CB8AC3E}">
        <p14:creationId xmlns:p14="http://schemas.microsoft.com/office/powerpoint/2010/main" val="27360743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93319-5B26-5CB7-0C78-95ED7A07B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EED5F15E-D34F-C27D-D8A6-AC87EA81311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6822117" y="2853488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5C8164B-3A0C-CB5B-B262-91E881FAAF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3191B95-AEAB-64DE-C380-625310662B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122" name="Graphic 23" descr="AWS CloudTrail service icon.">
            <a:extLst>
              <a:ext uri="{FF2B5EF4-FFF2-40B4-BE49-F238E27FC236}">
                <a16:creationId xmlns:a16="http://schemas.microsoft.com/office/drawing/2014/main" id="{F24F5BB8-303A-D9F5-B52A-C14ADB019B9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401403" y="22047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phic 17" descr="AWS Cost &amp; Usage Report service icon.">
            <a:extLst>
              <a:ext uri="{FF2B5EF4-FFF2-40B4-BE49-F238E27FC236}">
                <a16:creationId xmlns:a16="http://schemas.microsoft.com/office/drawing/2014/main" id="{3552C6C7-3A8E-4AE6-AB9F-83831463698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1502876" y="2856651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1">
            <a:extLst>
              <a:ext uri="{FF2B5EF4-FFF2-40B4-BE49-F238E27FC236}">
                <a16:creationId xmlns:a16="http://schemas.microsoft.com/office/drawing/2014/main" id="{E0819CEC-0183-059C-20BC-2DFC877E41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29382" y="842894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CloudTrail</a:t>
            </a: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F0EB347D-4BC9-1ADD-69E5-583C02B0E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41" y="348640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Cost &amp; Usage Report</a:t>
            </a:r>
          </a:p>
        </p:txBody>
      </p:sp>
      <p:sp>
        <p:nvSpPr>
          <p:cNvPr id="26" name="TextBox 20">
            <a:extLst>
              <a:ext uri="{FF2B5EF4-FFF2-40B4-BE49-F238E27FC236}">
                <a16:creationId xmlns:a16="http://schemas.microsoft.com/office/drawing/2014/main" id="{26EE859B-6715-1131-1D81-E935E6469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1054" y="4326229"/>
            <a:ext cx="17642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VPC Flow logs</a:t>
            </a:r>
          </a:p>
        </p:txBody>
      </p:sp>
      <p:pic>
        <p:nvPicPr>
          <p:cNvPr id="27" name="Graphic 26" descr="Flow logs resource icon for the Amazon VPC service.&#10;">
            <a:extLst>
              <a:ext uri="{FF2B5EF4-FFF2-40B4-BE49-F238E27FC236}">
                <a16:creationId xmlns:a16="http://schemas.microsoft.com/office/drawing/2014/main" id="{3FC3504D-3E90-D6A0-257D-2AE15F3522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0683" y="3735378"/>
            <a:ext cx="640800" cy="6408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317B44A-509C-EECB-695B-3562F854C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8716" y="3429000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93356C9-FE8C-B8B5-454E-E73E6B7F7DF2}"/>
              </a:ext>
            </a:extLst>
          </p:cNvPr>
          <p:cNvCxnSpPr>
            <a:cxnSpLocks/>
            <a:stCxn id="122" idx="3"/>
          </p:cNvCxnSpPr>
          <p:nvPr/>
        </p:nvCxnSpPr>
        <p:spPr>
          <a:xfrm>
            <a:off x="1041483" y="540510"/>
            <a:ext cx="536644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C01653A-F329-19E3-B131-C27C17E80D17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1041483" y="4055778"/>
            <a:ext cx="536644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Graphic 3" descr="AWS Health Dashboard service icon.">
            <a:extLst>
              <a:ext uri="{FF2B5EF4-FFF2-40B4-BE49-F238E27FC236}">
                <a16:creationId xmlns:a16="http://schemas.microsoft.com/office/drawing/2014/main" id="{081D15B8-9541-599B-F953-AFCDE86DA49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1145507" y="97684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phic 6" descr="AWS Organizations service icon.">
            <a:extLst>
              <a:ext uri="{FF2B5EF4-FFF2-40B4-BE49-F238E27FC236}">
                <a16:creationId xmlns:a16="http://schemas.microsoft.com/office/drawing/2014/main" id="{D26FC40C-E228-880F-71F4-6F6F2E05B40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10048324" y="172920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A3F2F860-8089-8839-CA31-7101491218C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30598" y="2481561"/>
            <a:ext cx="640080" cy="642650"/>
          </a:xfrm>
          <a:prstGeom prst="rect">
            <a:avLst/>
          </a:prstGeom>
        </p:spPr>
      </p:pic>
      <p:pic>
        <p:nvPicPr>
          <p:cNvPr id="24" name="Graphic 23" descr="IAM Access Analyzer resource icon for the IAM service.">
            <a:extLst>
              <a:ext uri="{FF2B5EF4-FFF2-40B4-BE49-F238E27FC236}">
                <a16:creationId xmlns:a16="http://schemas.microsoft.com/office/drawing/2014/main" id="{4BFC03CC-38C3-D9BF-6125-4F781487B1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048324" y="224493"/>
            <a:ext cx="640080" cy="640080"/>
          </a:xfrm>
          <a:prstGeom prst="rect">
            <a:avLst/>
          </a:prstGeom>
        </p:spPr>
      </p:pic>
      <p:pic>
        <p:nvPicPr>
          <p:cNvPr id="51" name="Graphic 19" descr="Amazon GuardDuty service icon.">
            <a:extLst>
              <a:ext uri="{FF2B5EF4-FFF2-40B4-BE49-F238E27FC236}">
                <a16:creationId xmlns:a16="http://schemas.microsoft.com/office/drawing/2014/main" id="{09CD18D6-A2F1-5939-4241-7AF04B41A6D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0048324" y="474119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Graphic 6" descr="Amazon Macie service icon.">
            <a:extLst>
              <a:ext uri="{FF2B5EF4-FFF2-40B4-BE49-F238E27FC236}">
                <a16:creationId xmlns:a16="http://schemas.microsoft.com/office/drawing/2014/main" id="{03D5FAD7-3DD7-AFED-1B75-C2F5963042D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11145507" y="398884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Graphic 21" descr="Amazon Inspector service icon.">
            <a:extLst>
              <a:ext uri="{FF2B5EF4-FFF2-40B4-BE49-F238E27FC236}">
                <a16:creationId xmlns:a16="http://schemas.microsoft.com/office/drawing/2014/main" id="{5B96ACD5-D6B3-A07B-8212-424BB164DC6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 bwMode="auto">
          <a:xfrm>
            <a:off x="10048324" y="323648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Graphic 20" descr="AWS Control Tower service icon.">
            <a:extLst>
              <a:ext uri="{FF2B5EF4-FFF2-40B4-BE49-F238E27FC236}">
                <a16:creationId xmlns:a16="http://schemas.microsoft.com/office/drawing/2014/main" id="{8A7E7196-E787-6C02-A57C-2978F8D2C3C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1129878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TextBox 16">
            <a:extLst>
              <a:ext uri="{FF2B5EF4-FFF2-40B4-BE49-F238E27FC236}">
                <a16:creationId xmlns:a16="http://schemas.microsoft.com/office/drawing/2014/main" id="{6E70E703-F8DC-9FED-C160-140F22ED3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8910" y="1578935"/>
            <a:ext cx="15027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9">
            <a:extLst>
              <a:ext uri="{FF2B5EF4-FFF2-40B4-BE49-F238E27FC236}">
                <a16:creationId xmlns:a16="http://schemas.microsoft.com/office/drawing/2014/main" id="{68CE74A8-3E4A-B961-BE80-265A39E67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5496" y="2341053"/>
            <a:ext cx="12857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sp>
        <p:nvSpPr>
          <p:cNvPr id="67" name="TextBox 9">
            <a:extLst>
              <a:ext uri="{FF2B5EF4-FFF2-40B4-BE49-F238E27FC236}">
                <a16:creationId xmlns:a16="http://schemas.microsoft.com/office/drawing/2014/main" id="{FB3A6DD9-987B-B32B-B5D8-B2CE2BC880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4554" y="3090229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44C1FD7-C0E2-1EC0-83EE-E14841826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2685" y="759172"/>
            <a:ext cx="1751353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Access Analyzer</a:t>
            </a:r>
          </a:p>
        </p:txBody>
      </p:sp>
      <p:sp>
        <p:nvSpPr>
          <p:cNvPr id="69" name="TextBox 9">
            <a:extLst>
              <a:ext uri="{FF2B5EF4-FFF2-40B4-BE49-F238E27FC236}">
                <a16:creationId xmlns:a16="http://schemas.microsoft.com/office/drawing/2014/main" id="{9125169F-6F1B-DD5C-D136-17AF703615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5563" y="4591538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sp>
        <p:nvSpPr>
          <p:cNvPr id="73" name="TextBox 15">
            <a:extLst>
              <a:ext uri="{FF2B5EF4-FFF2-40B4-BE49-F238E27FC236}">
                <a16:creationId xmlns:a16="http://schemas.microsoft.com/office/drawing/2014/main" id="{8E2B7821-D2A5-A3B4-0D75-D182CA3837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5544" y="3825295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sp>
        <p:nvSpPr>
          <p:cNvPr id="79" name="TextBox 12">
            <a:extLst>
              <a:ext uri="{FF2B5EF4-FFF2-40B4-BE49-F238E27FC236}">
                <a16:creationId xmlns:a16="http://schemas.microsoft.com/office/drawing/2014/main" id="{55B968BF-5BF3-F77F-EEBF-408DC774BA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8443" y="5341872"/>
            <a:ext cx="18198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sp>
        <p:nvSpPr>
          <p:cNvPr id="81" name="TextBox 18">
            <a:extLst>
              <a:ext uri="{FF2B5EF4-FFF2-40B4-BE49-F238E27FC236}">
                <a16:creationId xmlns:a16="http://schemas.microsoft.com/office/drawing/2014/main" id="{B76DF396-061E-1D5D-401B-6F14E6AF6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6630" y="6111473"/>
            <a:ext cx="13629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7F6E19EB-2F9A-A852-8995-C6C5400F0F8E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9331412" y="2049245"/>
            <a:ext cx="716912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B44F8A5B-E70D-E44B-6D33-16D8408316E0}"/>
              </a:ext>
            </a:extLst>
          </p:cNvPr>
          <p:cNvCxnSpPr>
            <a:cxnSpLocks/>
            <a:endCxn id="51" idx="1"/>
          </p:cNvCxnSpPr>
          <p:nvPr/>
        </p:nvCxnSpPr>
        <p:spPr>
          <a:xfrm>
            <a:off x="9330387" y="5061239"/>
            <a:ext cx="717937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09080203-D981-FCB6-7425-C3DB79D43533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9331412" y="3556527"/>
            <a:ext cx="716912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60442D9B-C2C6-6020-F780-3E9879257A37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9332261" y="1296889"/>
            <a:ext cx="1813246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1DEAAEC8-EB55-91CB-A97B-F1D0B54D6A61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9331412" y="2802886"/>
            <a:ext cx="1799186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AB9AC57-EC79-C8B3-D653-06CC09C815F1}"/>
              </a:ext>
            </a:extLst>
          </p:cNvPr>
          <p:cNvCxnSpPr>
            <a:cxnSpLocks/>
            <a:endCxn id="52" idx="1"/>
          </p:cNvCxnSpPr>
          <p:nvPr/>
        </p:nvCxnSpPr>
        <p:spPr>
          <a:xfrm>
            <a:off x="9331412" y="4308883"/>
            <a:ext cx="1814095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D0119443-831C-B013-CCEA-24CCF07D13C1}"/>
              </a:ext>
            </a:extLst>
          </p:cNvPr>
          <p:cNvCxnSpPr>
            <a:cxnSpLocks/>
          </p:cNvCxnSpPr>
          <p:nvPr/>
        </p:nvCxnSpPr>
        <p:spPr>
          <a:xfrm flipV="1">
            <a:off x="9332261" y="544533"/>
            <a:ext cx="0" cy="526905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78B68A1C-5C0E-3D6D-D3FF-995AA1CCC7F5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9329098" y="5813589"/>
            <a:ext cx="1800780" cy="363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10D1E02B-7370-C7C3-EAF7-CC82EE6455AB}"/>
              </a:ext>
            </a:extLst>
          </p:cNvPr>
          <p:cNvCxnSpPr>
            <a:cxnSpLocks/>
            <a:stCxn id="91" idx="3"/>
            <a:endCxn id="24" idx="1"/>
          </p:cNvCxnSpPr>
          <p:nvPr/>
        </p:nvCxnSpPr>
        <p:spPr>
          <a:xfrm>
            <a:off x="8894826" y="544533"/>
            <a:ext cx="1153498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1" name="Graphic 90" descr="Amazon Bedrock AgentCore service icon.">
            <a:extLst>
              <a:ext uri="{FF2B5EF4-FFF2-40B4-BE49-F238E27FC236}">
                <a16:creationId xmlns:a16="http://schemas.microsoft.com/office/drawing/2014/main" id="{D37BE1F2-C781-7106-205A-6BCF662A927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8254746" y="22449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042F8E97-F99F-CFA0-748B-5B76AAABF08F}"/>
              </a:ext>
            </a:extLst>
          </p:cNvPr>
          <p:cNvSpPr txBox="1"/>
          <p:nvPr/>
        </p:nvSpPr>
        <p:spPr>
          <a:xfrm>
            <a:off x="9058641" y="224470"/>
            <a:ext cx="8258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C000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API call</a:t>
            </a:r>
          </a:p>
        </p:txBody>
      </p:sp>
      <p:sp>
        <p:nvSpPr>
          <p:cNvPr id="94" name="TextBox 17">
            <a:extLst>
              <a:ext uri="{FF2B5EF4-FFF2-40B4-BE49-F238E27FC236}">
                <a16:creationId xmlns:a16="http://schemas.microsoft.com/office/drawing/2014/main" id="{674C2A9D-FF38-2764-EB92-3D7381D80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967" y="832289"/>
            <a:ext cx="220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Bedrock </a:t>
            </a:r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F446227B-E915-6969-0329-E7F41067D4C3}"/>
              </a:ext>
            </a:extLst>
          </p:cNvPr>
          <p:cNvCxnSpPr>
            <a:cxnSpLocks/>
          </p:cNvCxnSpPr>
          <p:nvPr/>
        </p:nvCxnSpPr>
        <p:spPr>
          <a:xfrm>
            <a:off x="2142956" y="3176691"/>
            <a:ext cx="467916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8EEA8EE2-7B3D-0786-476F-38E9311159CB}"/>
              </a:ext>
            </a:extLst>
          </p:cNvPr>
          <p:cNvCxnSpPr>
            <a:cxnSpLocks/>
          </p:cNvCxnSpPr>
          <p:nvPr/>
        </p:nvCxnSpPr>
        <p:spPr>
          <a:xfrm>
            <a:off x="8555899" y="1109288"/>
            <a:ext cx="0" cy="20674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86AE3C09-57A8-1A09-27A9-2F80CFFF9BD2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7462197" y="3173528"/>
            <a:ext cx="10937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 descr="Amazon CloudWatch service icon.">
            <a:extLst>
              <a:ext uri="{FF2B5EF4-FFF2-40B4-BE49-F238E27FC236}">
                <a16:creationId xmlns:a16="http://schemas.microsoft.com/office/drawing/2014/main" id="{2A740221-EA40-FD24-2B5B-F91826AA05B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1502876" y="109919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9">
            <a:extLst>
              <a:ext uri="{FF2B5EF4-FFF2-40B4-BE49-F238E27FC236}">
                <a16:creationId xmlns:a16="http://schemas.microsoft.com/office/drawing/2014/main" id="{D1A50AA3-B540-F1E5-AD2F-DB665AA75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393" y="1693447"/>
            <a:ext cx="10780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CloudWatch</a:t>
            </a: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6FCDE720-BD03-73F7-72BF-7CD6751B7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1928" y="1603829"/>
            <a:ext cx="2279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Kinesis </a:t>
            </a:r>
          </a:p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Firehose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A258467-BFAB-00ED-C972-2A4774D248AA}"/>
              </a:ext>
            </a:extLst>
          </p:cNvPr>
          <p:cNvCxnSpPr>
            <a:cxnSpLocks/>
          </p:cNvCxnSpPr>
          <p:nvPr/>
        </p:nvCxnSpPr>
        <p:spPr>
          <a:xfrm flipV="1">
            <a:off x="2142956" y="1418235"/>
            <a:ext cx="4264976" cy="10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12" descr="Amazon Data Firehose service icon.">
            <a:extLst>
              <a:ext uri="{FF2B5EF4-FFF2-40B4-BE49-F238E27FC236}">
                <a16:creationId xmlns:a16="http://schemas.microsoft.com/office/drawing/2014/main" id="{3A031001-DE81-2596-288D-FD0C2790FC1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5110734" y="1180506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EA8C9A8-3AEB-03D6-649B-45381F53A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5AB99AC-E10E-31D9-5652-94D84DC6DF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14" name="Graphic 19" descr="Amazon GuardDuty service icon.">
            <a:extLst>
              <a:ext uri="{FF2B5EF4-FFF2-40B4-BE49-F238E27FC236}">
                <a16:creationId xmlns:a16="http://schemas.microsoft.com/office/drawing/2014/main" id="{960E9B03-3919-390A-2A8C-AAF71684C9D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502876" y="461482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Graphic 20" descr="AWS Control Tower service icon.">
            <a:extLst>
              <a:ext uri="{FF2B5EF4-FFF2-40B4-BE49-F238E27FC236}">
                <a16:creationId xmlns:a16="http://schemas.microsoft.com/office/drawing/2014/main" id="{D40254D0-2010-853C-9468-DAC007B1B01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405693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2">
            <a:extLst>
              <a:ext uri="{FF2B5EF4-FFF2-40B4-BE49-F238E27FC236}">
                <a16:creationId xmlns:a16="http://schemas.microsoft.com/office/drawing/2014/main" id="{0DCB13B5-AB73-63FE-3F66-42483C699B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276" y="5188272"/>
            <a:ext cx="13018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B3D5A533-877D-54EA-97DE-6AFD41F9C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75" y="6111473"/>
            <a:ext cx="13174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2D0CF69-737B-1FE6-A1E6-E852E33DAEC0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2142956" y="4934091"/>
            <a:ext cx="4264976" cy="77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0FD19F4-894F-C7DE-32BE-1C2AD8A86094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1046493" y="5813952"/>
            <a:ext cx="536572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Graphic 19" descr="Amazon EventBridge service icon.">
            <a:extLst>
              <a:ext uri="{FF2B5EF4-FFF2-40B4-BE49-F238E27FC236}">
                <a16:creationId xmlns:a16="http://schemas.microsoft.com/office/drawing/2014/main" id="{10C2CA07-5A3D-5964-C1C4-34929F83E01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4050678" y="4679529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Graphic 12" descr="Amazon Data Firehose service icon.">
            <a:extLst>
              <a:ext uri="{FF2B5EF4-FFF2-40B4-BE49-F238E27FC236}">
                <a16:creationId xmlns:a16="http://schemas.microsoft.com/office/drawing/2014/main" id="{E59B8B70-784A-BB35-6C58-8B5424BB3AD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5101146" y="4679529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Graphic 19" descr="Amazon EventBridge service icon.">
            <a:extLst>
              <a:ext uri="{FF2B5EF4-FFF2-40B4-BE49-F238E27FC236}">
                <a16:creationId xmlns:a16="http://schemas.microsoft.com/office/drawing/2014/main" id="{78352603-E00F-BAF1-138F-42298C59075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4051967" y="5605093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Graphic 12" descr="Amazon Data Firehose service icon.">
            <a:extLst>
              <a:ext uri="{FF2B5EF4-FFF2-40B4-BE49-F238E27FC236}">
                <a16:creationId xmlns:a16="http://schemas.microsoft.com/office/drawing/2014/main" id="{D3B34651-4B50-6B30-6829-F6E3517E3F8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5123450" y="5597589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19">
            <a:extLst>
              <a:ext uri="{FF2B5EF4-FFF2-40B4-BE49-F238E27FC236}">
                <a16:creationId xmlns:a16="http://schemas.microsoft.com/office/drawing/2014/main" id="{8DA147CF-DAD6-91DA-D122-92A19E13D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9625" y="5988363"/>
            <a:ext cx="2279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Kinesis </a:t>
            </a:r>
          </a:p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Firehose</a:t>
            </a:r>
          </a:p>
        </p:txBody>
      </p:sp>
      <p:sp>
        <p:nvSpPr>
          <p:cNvPr id="34" name="TextBox 19">
            <a:extLst>
              <a:ext uri="{FF2B5EF4-FFF2-40B4-BE49-F238E27FC236}">
                <a16:creationId xmlns:a16="http://schemas.microsoft.com/office/drawing/2014/main" id="{D7F11936-4373-F270-C6A4-2E29A7E5C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1491" y="5079403"/>
            <a:ext cx="12313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Kinesis </a:t>
            </a:r>
          </a:p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Firehose</a:t>
            </a:r>
          </a:p>
        </p:txBody>
      </p:sp>
      <p:sp>
        <p:nvSpPr>
          <p:cNvPr id="35" name="TextBox 11">
            <a:extLst>
              <a:ext uri="{FF2B5EF4-FFF2-40B4-BE49-F238E27FC236}">
                <a16:creationId xmlns:a16="http://schemas.microsoft.com/office/drawing/2014/main" id="{8402E80B-C492-6B6A-AEAB-5D2212E8A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2737" y="5989841"/>
            <a:ext cx="139102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EventBridge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11">
            <a:extLst>
              <a:ext uri="{FF2B5EF4-FFF2-40B4-BE49-F238E27FC236}">
                <a16:creationId xmlns:a16="http://schemas.microsoft.com/office/drawing/2014/main" id="{8E46BDB3-4288-0E70-DD6A-B844474FBD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2737" y="5069659"/>
            <a:ext cx="13658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EventBridge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A2F7073-A6BA-4530-8C28-D4AC5334B46E}"/>
              </a:ext>
            </a:extLst>
          </p:cNvPr>
          <p:cNvCxnSpPr>
            <a:cxnSpLocks/>
          </p:cNvCxnSpPr>
          <p:nvPr/>
        </p:nvCxnSpPr>
        <p:spPr>
          <a:xfrm>
            <a:off x="6407932" y="537402"/>
            <a:ext cx="0" cy="52761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Graphic 8" descr="AWS Config service icon.">
            <a:extLst>
              <a:ext uri="{FF2B5EF4-FFF2-40B4-BE49-F238E27FC236}">
                <a16:creationId xmlns:a16="http://schemas.microsoft.com/office/drawing/2014/main" id="{73FA2239-F0AD-5910-B699-3E7254E48BF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406413" y="1977924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1">
            <a:extLst>
              <a:ext uri="{FF2B5EF4-FFF2-40B4-BE49-F238E27FC236}">
                <a16:creationId xmlns:a16="http://schemas.microsoft.com/office/drawing/2014/main" id="{71B175FC-3BCC-50E0-8DF9-0316D891B7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606" y="2596623"/>
            <a:ext cx="11279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AD34162-D34B-D5DB-76E0-7BC3142A768A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1046493" y="2297964"/>
            <a:ext cx="536143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0">
            <a:extLst>
              <a:ext uri="{FF2B5EF4-FFF2-40B4-BE49-F238E27FC236}">
                <a16:creationId xmlns:a16="http://schemas.microsoft.com/office/drawing/2014/main" id="{260F7FD7-97C6-E95E-7A2C-11BB93233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5013" y="2479861"/>
            <a:ext cx="137536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config-transform</a:t>
            </a:r>
          </a:p>
        </p:txBody>
      </p:sp>
      <p:pic>
        <p:nvPicPr>
          <p:cNvPr id="42" name="Graphic 19" descr="Amazon EventBridge service icon.">
            <a:extLst>
              <a:ext uri="{FF2B5EF4-FFF2-40B4-BE49-F238E27FC236}">
                <a16:creationId xmlns:a16="http://schemas.microsoft.com/office/drawing/2014/main" id="{65528B52-0336-EC5A-3142-5802D8AA868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2860588" y="2099353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Graphic 10" descr="AWS Lambda service icon.">
            <a:extLst>
              <a:ext uri="{FF2B5EF4-FFF2-40B4-BE49-F238E27FC236}">
                <a16:creationId xmlns:a16="http://schemas.microsoft.com/office/drawing/2014/main" id="{4D25021C-CD9C-9418-B0E9-75CF7B705E9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 bwMode="auto">
          <a:xfrm>
            <a:off x="5106002" y="2068218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TextBox 11">
            <a:extLst>
              <a:ext uri="{FF2B5EF4-FFF2-40B4-BE49-F238E27FC236}">
                <a16:creationId xmlns:a16="http://schemas.microsoft.com/office/drawing/2014/main" id="{58442A5A-D678-B523-4FC7-9BA6EFDEA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5877" y="2485564"/>
            <a:ext cx="22923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EventBridge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Graphic 12" descr="Amazon Data Firehose service icon.">
            <a:extLst>
              <a:ext uri="{FF2B5EF4-FFF2-40B4-BE49-F238E27FC236}">
                <a16:creationId xmlns:a16="http://schemas.microsoft.com/office/drawing/2014/main" id="{916FE263-3496-6FDB-707C-5F1A72749B4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4025002" y="2078446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19">
            <a:extLst>
              <a:ext uri="{FF2B5EF4-FFF2-40B4-BE49-F238E27FC236}">
                <a16:creationId xmlns:a16="http://schemas.microsoft.com/office/drawing/2014/main" id="{C3E11E9C-EAB8-11EF-B2F3-D648FD113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2105" y="2479553"/>
            <a:ext cx="2279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Kinesis </a:t>
            </a:r>
          </a:p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Firehose</a:t>
            </a:r>
          </a:p>
        </p:txBody>
      </p:sp>
    </p:spTree>
    <p:extLst>
      <p:ext uri="{BB962C8B-B14F-4D97-AF65-F5344CB8AC3E}">
        <p14:creationId xmlns:p14="http://schemas.microsoft.com/office/powerpoint/2010/main" val="6841607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DC617-B13F-9D22-8107-CCB5C2B35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28D745F5-BA7D-B69B-E5D1-A6772456274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6822117" y="2853488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93038AF4-C043-0310-6F1A-36450BA6B0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A01E6426-BF11-823F-20C4-25351EE665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122" name="Graphic 23" descr="AWS CloudTrail service icon.">
            <a:extLst>
              <a:ext uri="{FF2B5EF4-FFF2-40B4-BE49-F238E27FC236}">
                <a16:creationId xmlns:a16="http://schemas.microsoft.com/office/drawing/2014/main" id="{D96731ED-B82E-8038-B844-6F4723BE5E8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401403" y="22047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phic 17" descr="AWS Cost &amp; Usage Report service icon.">
            <a:extLst>
              <a:ext uri="{FF2B5EF4-FFF2-40B4-BE49-F238E27FC236}">
                <a16:creationId xmlns:a16="http://schemas.microsoft.com/office/drawing/2014/main" id="{19F48C90-FDC8-B150-430B-FDEA322DF26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1502876" y="2856651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1">
            <a:extLst>
              <a:ext uri="{FF2B5EF4-FFF2-40B4-BE49-F238E27FC236}">
                <a16:creationId xmlns:a16="http://schemas.microsoft.com/office/drawing/2014/main" id="{B8336B00-8FE9-8844-914D-ECD269101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29382" y="842894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CloudTrail</a:t>
            </a: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82F23AA4-4995-157C-73CA-0B2524D2B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41" y="348640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Cost &amp; Usage Report</a:t>
            </a:r>
          </a:p>
        </p:txBody>
      </p:sp>
      <p:sp>
        <p:nvSpPr>
          <p:cNvPr id="26" name="TextBox 20">
            <a:extLst>
              <a:ext uri="{FF2B5EF4-FFF2-40B4-BE49-F238E27FC236}">
                <a16:creationId xmlns:a16="http://schemas.microsoft.com/office/drawing/2014/main" id="{4F1A9570-E039-295E-F13D-59CEAAE95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1054" y="4326229"/>
            <a:ext cx="17642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VPC Flow logs</a:t>
            </a:r>
          </a:p>
        </p:txBody>
      </p:sp>
      <p:pic>
        <p:nvPicPr>
          <p:cNvPr id="27" name="Graphic 26" descr="Flow logs resource icon for the Amazon VPC service.&#10;">
            <a:extLst>
              <a:ext uri="{FF2B5EF4-FFF2-40B4-BE49-F238E27FC236}">
                <a16:creationId xmlns:a16="http://schemas.microsoft.com/office/drawing/2014/main" id="{D76E69BA-B33F-EE4D-D084-9DC9BF3A84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0683" y="3735378"/>
            <a:ext cx="640800" cy="640800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D9A33708-C4AA-52FC-7DE1-F557BA7CA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8716" y="3429000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F785C5B-9BD8-16FE-AA3C-F840DCB194ED}"/>
              </a:ext>
            </a:extLst>
          </p:cNvPr>
          <p:cNvCxnSpPr>
            <a:cxnSpLocks/>
            <a:stCxn id="122" idx="3"/>
          </p:cNvCxnSpPr>
          <p:nvPr/>
        </p:nvCxnSpPr>
        <p:spPr>
          <a:xfrm>
            <a:off x="1041483" y="540510"/>
            <a:ext cx="536644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E3685F6-071A-111D-CA00-A68A84004E85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1041483" y="4055778"/>
            <a:ext cx="536644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Graphic 3" descr="AWS Health Dashboard service icon.">
            <a:extLst>
              <a:ext uri="{FF2B5EF4-FFF2-40B4-BE49-F238E27FC236}">
                <a16:creationId xmlns:a16="http://schemas.microsoft.com/office/drawing/2014/main" id="{B0CE4346-007F-E3C0-C9CF-4A3F859C39D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1145507" y="97684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phic 6" descr="AWS Organizations service icon.">
            <a:extLst>
              <a:ext uri="{FF2B5EF4-FFF2-40B4-BE49-F238E27FC236}">
                <a16:creationId xmlns:a16="http://schemas.microsoft.com/office/drawing/2014/main" id="{0882F229-29B9-3730-630A-541DEE41161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10048324" y="172920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741D3E6A-03F0-FC0A-56D3-1F6DF5E808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30598" y="2481561"/>
            <a:ext cx="640080" cy="642650"/>
          </a:xfrm>
          <a:prstGeom prst="rect">
            <a:avLst/>
          </a:prstGeom>
        </p:spPr>
      </p:pic>
      <p:pic>
        <p:nvPicPr>
          <p:cNvPr id="24" name="Graphic 23" descr="IAM Access Analyzer resource icon for the IAM service.">
            <a:extLst>
              <a:ext uri="{FF2B5EF4-FFF2-40B4-BE49-F238E27FC236}">
                <a16:creationId xmlns:a16="http://schemas.microsoft.com/office/drawing/2014/main" id="{0550318E-B929-E9AC-9BF6-4A29934A87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048324" y="224493"/>
            <a:ext cx="640080" cy="640080"/>
          </a:xfrm>
          <a:prstGeom prst="rect">
            <a:avLst/>
          </a:prstGeom>
        </p:spPr>
      </p:pic>
      <p:pic>
        <p:nvPicPr>
          <p:cNvPr id="51" name="Graphic 19" descr="Amazon GuardDuty service icon.">
            <a:extLst>
              <a:ext uri="{FF2B5EF4-FFF2-40B4-BE49-F238E27FC236}">
                <a16:creationId xmlns:a16="http://schemas.microsoft.com/office/drawing/2014/main" id="{882DBEED-49DC-8813-7028-D8DC8310B7C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0048324" y="474119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Graphic 6" descr="Amazon Macie service icon.">
            <a:extLst>
              <a:ext uri="{FF2B5EF4-FFF2-40B4-BE49-F238E27FC236}">
                <a16:creationId xmlns:a16="http://schemas.microsoft.com/office/drawing/2014/main" id="{7C3C7236-B98F-911B-8CA9-1AA4B0602A0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11145507" y="398884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Graphic 21" descr="Amazon Inspector service icon.">
            <a:extLst>
              <a:ext uri="{FF2B5EF4-FFF2-40B4-BE49-F238E27FC236}">
                <a16:creationId xmlns:a16="http://schemas.microsoft.com/office/drawing/2014/main" id="{5CF86D0B-4626-7324-373E-7F0E576C1C3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 bwMode="auto">
          <a:xfrm>
            <a:off x="10048324" y="323648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Graphic 20" descr="AWS Control Tower service icon.">
            <a:extLst>
              <a:ext uri="{FF2B5EF4-FFF2-40B4-BE49-F238E27FC236}">
                <a16:creationId xmlns:a16="http://schemas.microsoft.com/office/drawing/2014/main" id="{18D250F3-DE91-BB8A-3D62-86F8D96C7DC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1129878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TextBox 16">
            <a:extLst>
              <a:ext uri="{FF2B5EF4-FFF2-40B4-BE49-F238E27FC236}">
                <a16:creationId xmlns:a16="http://schemas.microsoft.com/office/drawing/2014/main" id="{F89BDCFE-10FB-357E-ED55-65291DE6F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8910" y="1578935"/>
            <a:ext cx="15027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9">
            <a:extLst>
              <a:ext uri="{FF2B5EF4-FFF2-40B4-BE49-F238E27FC236}">
                <a16:creationId xmlns:a16="http://schemas.microsoft.com/office/drawing/2014/main" id="{FF34345E-163F-79DB-3E5F-6B5A85496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5496" y="2341053"/>
            <a:ext cx="12857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sp>
        <p:nvSpPr>
          <p:cNvPr id="67" name="TextBox 9">
            <a:extLst>
              <a:ext uri="{FF2B5EF4-FFF2-40B4-BE49-F238E27FC236}">
                <a16:creationId xmlns:a16="http://schemas.microsoft.com/office/drawing/2014/main" id="{58D13165-9809-AC5A-4FCD-BA7C88A64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4554" y="3090229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DA51AF9-C316-1632-5862-2D1120B6E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2685" y="759172"/>
            <a:ext cx="1751353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Access Analyzer</a:t>
            </a:r>
          </a:p>
        </p:txBody>
      </p:sp>
      <p:sp>
        <p:nvSpPr>
          <p:cNvPr id="69" name="TextBox 9">
            <a:extLst>
              <a:ext uri="{FF2B5EF4-FFF2-40B4-BE49-F238E27FC236}">
                <a16:creationId xmlns:a16="http://schemas.microsoft.com/office/drawing/2014/main" id="{CB1F94BD-1FFD-E050-E096-8BAD51803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5563" y="4591538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sp>
        <p:nvSpPr>
          <p:cNvPr id="73" name="TextBox 15">
            <a:extLst>
              <a:ext uri="{FF2B5EF4-FFF2-40B4-BE49-F238E27FC236}">
                <a16:creationId xmlns:a16="http://schemas.microsoft.com/office/drawing/2014/main" id="{F9BBA86C-20DD-3F75-D279-E8D9ADE943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5544" y="3825295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sp>
        <p:nvSpPr>
          <p:cNvPr id="79" name="TextBox 12">
            <a:extLst>
              <a:ext uri="{FF2B5EF4-FFF2-40B4-BE49-F238E27FC236}">
                <a16:creationId xmlns:a16="http://schemas.microsoft.com/office/drawing/2014/main" id="{9EDE2FF7-F56B-5F6E-9F40-E081FBED2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8443" y="5341872"/>
            <a:ext cx="18198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sp>
        <p:nvSpPr>
          <p:cNvPr id="81" name="TextBox 18">
            <a:extLst>
              <a:ext uri="{FF2B5EF4-FFF2-40B4-BE49-F238E27FC236}">
                <a16:creationId xmlns:a16="http://schemas.microsoft.com/office/drawing/2014/main" id="{34C2486F-AEEA-F213-814B-592328C7E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6630" y="6111473"/>
            <a:ext cx="13629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350B88CB-C09B-A652-F0E4-1C33E028EF69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9331412" y="2049245"/>
            <a:ext cx="716912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033E137E-8C75-7A46-4E26-FA301A48DEDD}"/>
              </a:ext>
            </a:extLst>
          </p:cNvPr>
          <p:cNvCxnSpPr>
            <a:cxnSpLocks/>
            <a:endCxn id="51" idx="1"/>
          </p:cNvCxnSpPr>
          <p:nvPr/>
        </p:nvCxnSpPr>
        <p:spPr>
          <a:xfrm>
            <a:off x="9330387" y="5061239"/>
            <a:ext cx="717937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620CA128-87DE-B8CF-1EB5-431ADB96C547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9331412" y="3556527"/>
            <a:ext cx="716912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C62DF7A1-39DB-8638-30D6-419EC0569611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9332261" y="1296889"/>
            <a:ext cx="1813246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D1B7C052-0EAB-BA3D-7AE8-5514C42200F8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9331412" y="2802886"/>
            <a:ext cx="1799186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6DE41499-0F1A-15A6-5E3F-83F33E3D4A79}"/>
              </a:ext>
            </a:extLst>
          </p:cNvPr>
          <p:cNvCxnSpPr>
            <a:cxnSpLocks/>
            <a:endCxn id="52" idx="1"/>
          </p:cNvCxnSpPr>
          <p:nvPr/>
        </p:nvCxnSpPr>
        <p:spPr>
          <a:xfrm>
            <a:off x="9331412" y="4308883"/>
            <a:ext cx="1814095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B16F1A7C-9F4A-9817-2B10-4476BC0B02E0}"/>
              </a:ext>
            </a:extLst>
          </p:cNvPr>
          <p:cNvCxnSpPr>
            <a:cxnSpLocks/>
          </p:cNvCxnSpPr>
          <p:nvPr/>
        </p:nvCxnSpPr>
        <p:spPr>
          <a:xfrm flipV="1">
            <a:off x="9332261" y="544533"/>
            <a:ext cx="0" cy="526905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25EC6B83-04CD-EDD8-00A5-7F9B48C0B1FD}"/>
              </a:ext>
            </a:extLst>
          </p:cNvPr>
          <p:cNvCxnSpPr>
            <a:cxnSpLocks/>
            <a:endCxn id="64" idx="1"/>
          </p:cNvCxnSpPr>
          <p:nvPr/>
        </p:nvCxnSpPr>
        <p:spPr>
          <a:xfrm>
            <a:off x="9329098" y="5813589"/>
            <a:ext cx="1800780" cy="363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9D72D61A-C02A-13D1-5852-7266D38E6433}"/>
              </a:ext>
            </a:extLst>
          </p:cNvPr>
          <p:cNvCxnSpPr>
            <a:cxnSpLocks/>
            <a:stCxn id="91" idx="3"/>
            <a:endCxn id="24" idx="1"/>
          </p:cNvCxnSpPr>
          <p:nvPr/>
        </p:nvCxnSpPr>
        <p:spPr>
          <a:xfrm>
            <a:off x="8894826" y="544533"/>
            <a:ext cx="1153498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1" name="Graphic 90" descr="Amazon Bedrock AgentCore service icon.">
            <a:extLst>
              <a:ext uri="{FF2B5EF4-FFF2-40B4-BE49-F238E27FC236}">
                <a16:creationId xmlns:a16="http://schemas.microsoft.com/office/drawing/2014/main" id="{3F615C2D-51C6-E1BF-6358-D9DA4B01CBF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8254746" y="22449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D149125D-DE95-73B3-F250-32E5B15DDFEE}"/>
              </a:ext>
            </a:extLst>
          </p:cNvPr>
          <p:cNvSpPr txBox="1"/>
          <p:nvPr/>
        </p:nvSpPr>
        <p:spPr>
          <a:xfrm>
            <a:off x="9058641" y="224470"/>
            <a:ext cx="8258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C000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API call</a:t>
            </a:r>
          </a:p>
        </p:txBody>
      </p:sp>
      <p:sp>
        <p:nvSpPr>
          <p:cNvPr id="94" name="TextBox 17">
            <a:extLst>
              <a:ext uri="{FF2B5EF4-FFF2-40B4-BE49-F238E27FC236}">
                <a16:creationId xmlns:a16="http://schemas.microsoft.com/office/drawing/2014/main" id="{C7F00213-6733-034E-2914-399EE296B3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967" y="832289"/>
            <a:ext cx="220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Bedrock </a:t>
            </a:r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D9CCABF2-750D-4E9E-1615-A50470A26FB2}"/>
              </a:ext>
            </a:extLst>
          </p:cNvPr>
          <p:cNvCxnSpPr>
            <a:cxnSpLocks/>
          </p:cNvCxnSpPr>
          <p:nvPr/>
        </p:nvCxnSpPr>
        <p:spPr>
          <a:xfrm>
            <a:off x="2142956" y="3176691"/>
            <a:ext cx="4679161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C2A33013-45BA-1645-0C76-72754FC87A73}"/>
              </a:ext>
            </a:extLst>
          </p:cNvPr>
          <p:cNvCxnSpPr>
            <a:cxnSpLocks/>
          </p:cNvCxnSpPr>
          <p:nvPr/>
        </p:nvCxnSpPr>
        <p:spPr>
          <a:xfrm>
            <a:off x="8555899" y="1109288"/>
            <a:ext cx="0" cy="206740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33E7C8BA-1738-D6BE-CC1F-E3E4AFA4F8A5}"/>
              </a:ext>
            </a:extLst>
          </p:cNvPr>
          <p:cNvCxnSpPr>
            <a:cxnSpLocks/>
            <a:stCxn id="37" idx="3"/>
          </p:cNvCxnSpPr>
          <p:nvPr/>
        </p:nvCxnSpPr>
        <p:spPr>
          <a:xfrm>
            <a:off x="7462197" y="3173528"/>
            <a:ext cx="1093702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" descr="Amazon CloudWatch service icon.">
            <a:extLst>
              <a:ext uri="{FF2B5EF4-FFF2-40B4-BE49-F238E27FC236}">
                <a16:creationId xmlns:a16="http://schemas.microsoft.com/office/drawing/2014/main" id="{71901E88-44FA-D2E3-4EB7-72FE4DF2A0F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1502876" y="109919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9">
            <a:extLst>
              <a:ext uri="{FF2B5EF4-FFF2-40B4-BE49-F238E27FC236}">
                <a16:creationId xmlns:a16="http://schemas.microsoft.com/office/drawing/2014/main" id="{543319D0-58B1-5324-8ED1-3F7497309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393" y="1693447"/>
            <a:ext cx="10780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CloudWatch</a:t>
            </a: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30F3C414-6CBB-5845-2B1B-7183D9610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1928" y="1603829"/>
            <a:ext cx="2279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Kinesis </a:t>
            </a:r>
          </a:p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Firehose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95CEF15-EF8E-9A2B-C35F-24A67629975F}"/>
              </a:ext>
            </a:extLst>
          </p:cNvPr>
          <p:cNvCxnSpPr>
            <a:cxnSpLocks/>
          </p:cNvCxnSpPr>
          <p:nvPr/>
        </p:nvCxnSpPr>
        <p:spPr>
          <a:xfrm flipV="1">
            <a:off x="2142956" y="1418235"/>
            <a:ext cx="4264976" cy="10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Graphic 12" descr="Amazon Data Firehose service icon.">
            <a:extLst>
              <a:ext uri="{FF2B5EF4-FFF2-40B4-BE49-F238E27FC236}">
                <a16:creationId xmlns:a16="http://schemas.microsoft.com/office/drawing/2014/main" id="{0AFE1B03-AE19-E790-2989-93D7EF22E63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5110734" y="1180506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99C148F-692C-ABEC-5A60-96E5A169C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242291-AFC4-6F4C-3585-FD9112CC93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14" name="Graphic 19" descr="Amazon GuardDuty service icon.">
            <a:extLst>
              <a:ext uri="{FF2B5EF4-FFF2-40B4-BE49-F238E27FC236}">
                <a16:creationId xmlns:a16="http://schemas.microsoft.com/office/drawing/2014/main" id="{11F28A44-8D62-F38F-0F08-06C341720F3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502876" y="461482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Graphic 20" descr="AWS Control Tower service icon.">
            <a:extLst>
              <a:ext uri="{FF2B5EF4-FFF2-40B4-BE49-F238E27FC236}">
                <a16:creationId xmlns:a16="http://schemas.microsoft.com/office/drawing/2014/main" id="{E18D8770-4A89-8BC8-5CEF-ADCD2020BBA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405693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2">
            <a:extLst>
              <a:ext uri="{FF2B5EF4-FFF2-40B4-BE49-F238E27FC236}">
                <a16:creationId xmlns:a16="http://schemas.microsoft.com/office/drawing/2014/main" id="{95611163-9FFF-0569-773F-F833ECD8C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276" y="5188272"/>
            <a:ext cx="13018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8012E581-FACC-5A0C-9EAF-30EF19662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75" y="6111473"/>
            <a:ext cx="13174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787EEE7-6EA4-4099-9029-9C74968EE0A8}"/>
              </a:ext>
            </a:extLst>
          </p:cNvPr>
          <p:cNvCxnSpPr>
            <a:cxnSpLocks/>
            <a:stCxn id="14" idx="3"/>
          </p:cNvCxnSpPr>
          <p:nvPr/>
        </p:nvCxnSpPr>
        <p:spPr>
          <a:xfrm flipV="1">
            <a:off x="2142956" y="4934091"/>
            <a:ext cx="4264976" cy="77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FB1C5D1-80C4-C54B-147A-8A0E647040CC}"/>
              </a:ext>
            </a:extLst>
          </p:cNvPr>
          <p:cNvCxnSpPr>
            <a:cxnSpLocks/>
            <a:stCxn id="15" idx="3"/>
          </p:cNvCxnSpPr>
          <p:nvPr/>
        </p:nvCxnSpPr>
        <p:spPr>
          <a:xfrm>
            <a:off x="1046493" y="5813952"/>
            <a:ext cx="536572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9" name="Graphic 19" descr="Amazon EventBridge service icon.">
            <a:extLst>
              <a:ext uri="{FF2B5EF4-FFF2-40B4-BE49-F238E27FC236}">
                <a16:creationId xmlns:a16="http://schemas.microsoft.com/office/drawing/2014/main" id="{83219468-1CAA-9607-57C6-41EC9875FB9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4050678" y="4679529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Graphic 12" descr="Amazon Data Firehose service icon.">
            <a:extLst>
              <a:ext uri="{FF2B5EF4-FFF2-40B4-BE49-F238E27FC236}">
                <a16:creationId xmlns:a16="http://schemas.microsoft.com/office/drawing/2014/main" id="{437120FC-720E-0778-ACFF-D48BE50CBAF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5101146" y="4679529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Graphic 19" descr="Amazon EventBridge service icon.">
            <a:extLst>
              <a:ext uri="{FF2B5EF4-FFF2-40B4-BE49-F238E27FC236}">
                <a16:creationId xmlns:a16="http://schemas.microsoft.com/office/drawing/2014/main" id="{563DBB20-7A6B-CCF4-F8E1-5B8B740DB1F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4051967" y="5605093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Graphic 12" descr="Amazon Data Firehose service icon.">
            <a:extLst>
              <a:ext uri="{FF2B5EF4-FFF2-40B4-BE49-F238E27FC236}">
                <a16:creationId xmlns:a16="http://schemas.microsoft.com/office/drawing/2014/main" id="{70365E92-062D-8D47-B601-50D98B9848B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5123450" y="5597589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19">
            <a:extLst>
              <a:ext uri="{FF2B5EF4-FFF2-40B4-BE49-F238E27FC236}">
                <a16:creationId xmlns:a16="http://schemas.microsoft.com/office/drawing/2014/main" id="{EBB36DAC-2C47-D864-7FFB-24D687102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9625" y="5988363"/>
            <a:ext cx="2279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Kinesis </a:t>
            </a:r>
          </a:p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Firehose</a:t>
            </a:r>
          </a:p>
        </p:txBody>
      </p:sp>
      <p:sp>
        <p:nvSpPr>
          <p:cNvPr id="34" name="TextBox 19">
            <a:extLst>
              <a:ext uri="{FF2B5EF4-FFF2-40B4-BE49-F238E27FC236}">
                <a16:creationId xmlns:a16="http://schemas.microsoft.com/office/drawing/2014/main" id="{3D614F06-3349-3EE9-0A2C-6EF7A4D7DF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1491" y="5079403"/>
            <a:ext cx="12313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Kinesis </a:t>
            </a:r>
          </a:p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Firehose</a:t>
            </a:r>
          </a:p>
        </p:txBody>
      </p:sp>
      <p:sp>
        <p:nvSpPr>
          <p:cNvPr id="35" name="TextBox 11">
            <a:extLst>
              <a:ext uri="{FF2B5EF4-FFF2-40B4-BE49-F238E27FC236}">
                <a16:creationId xmlns:a16="http://schemas.microsoft.com/office/drawing/2014/main" id="{67790E14-4B78-3D96-A3AF-854BFB12CD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2737" y="5989841"/>
            <a:ext cx="139102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EventBridge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11">
            <a:extLst>
              <a:ext uri="{FF2B5EF4-FFF2-40B4-BE49-F238E27FC236}">
                <a16:creationId xmlns:a16="http://schemas.microsoft.com/office/drawing/2014/main" id="{65A33302-6BC6-B6EF-2C7A-E6D92D9BC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2737" y="5069659"/>
            <a:ext cx="13658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EventBridge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432AF21-FBDE-A575-10A1-8C207C4A06FD}"/>
              </a:ext>
            </a:extLst>
          </p:cNvPr>
          <p:cNvCxnSpPr>
            <a:cxnSpLocks/>
          </p:cNvCxnSpPr>
          <p:nvPr/>
        </p:nvCxnSpPr>
        <p:spPr>
          <a:xfrm>
            <a:off x="6407932" y="537402"/>
            <a:ext cx="0" cy="52761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Graphic 8" descr="AWS Config service icon.">
            <a:extLst>
              <a:ext uri="{FF2B5EF4-FFF2-40B4-BE49-F238E27FC236}">
                <a16:creationId xmlns:a16="http://schemas.microsoft.com/office/drawing/2014/main" id="{8EA3772B-F881-C127-48A3-A38B66989C2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406413" y="1977924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1">
            <a:extLst>
              <a:ext uri="{FF2B5EF4-FFF2-40B4-BE49-F238E27FC236}">
                <a16:creationId xmlns:a16="http://schemas.microsoft.com/office/drawing/2014/main" id="{042491F7-C9DA-0DB7-362B-05ED358E1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606" y="2596623"/>
            <a:ext cx="11279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5518410-97C0-FD62-27C1-6DA4C240D10B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1046493" y="2297964"/>
            <a:ext cx="536143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0">
            <a:extLst>
              <a:ext uri="{FF2B5EF4-FFF2-40B4-BE49-F238E27FC236}">
                <a16:creationId xmlns:a16="http://schemas.microsoft.com/office/drawing/2014/main" id="{B1591723-A04B-56C8-CBC4-07D832A1C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5013" y="2479861"/>
            <a:ext cx="137536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config-transform</a:t>
            </a:r>
          </a:p>
        </p:txBody>
      </p:sp>
      <p:pic>
        <p:nvPicPr>
          <p:cNvPr id="42" name="Graphic 19" descr="Amazon EventBridge service icon.">
            <a:extLst>
              <a:ext uri="{FF2B5EF4-FFF2-40B4-BE49-F238E27FC236}">
                <a16:creationId xmlns:a16="http://schemas.microsoft.com/office/drawing/2014/main" id="{35A5F89C-1DAA-B324-EF58-9C0172EE6A9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2860588" y="2099353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Graphic 10" descr="AWS Lambda service icon.">
            <a:extLst>
              <a:ext uri="{FF2B5EF4-FFF2-40B4-BE49-F238E27FC236}">
                <a16:creationId xmlns:a16="http://schemas.microsoft.com/office/drawing/2014/main" id="{8EC02A95-7898-5EF7-D1C1-B5F5FE7A149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 bwMode="auto">
          <a:xfrm>
            <a:off x="5106002" y="2068218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TextBox 11">
            <a:extLst>
              <a:ext uri="{FF2B5EF4-FFF2-40B4-BE49-F238E27FC236}">
                <a16:creationId xmlns:a16="http://schemas.microsoft.com/office/drawing/2014/main" id="{9163CB9E-E445-01F6-2179-6FD4B45E47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5877" y="2485564"/>
            <a:ext cx="22923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EventBridge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46" name="Graphic 12" descr="Amazon Data Firehose service icon.">
            <a:extLst>
              <a:ext uri="{FF2B5EF4-FFF2-40B4-BE49-F238E27FC236}">
                <a16:creationId xmlns:a16="http://schemas.microsoft.com/office/drawing/2014/main" id="{26681AF2-8AD9-C205-84BC-B1DFE4588C0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4025002" y="2078446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19">
            <a:extLst>
              <a:ext uri="{FF2B5EF4-FFF2-40B4-BE49-F238E27FC236}">
                <a16:creationId xmlns:a16="http://schemas.microsoft.com/office/drawing/2014/main" id="{8079E1A6-2686-9BE4-6802-36907EB00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2105" y="2479553"/>
            <a:ext cx="2279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Kinesis </a:t>
            </a:r>
          </a:p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Firehose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846C97-0BBE-7BE2-9F89-2D03CB2FF454}"/>
              </a:ext>
            </a:extLst>
          </p:cNvPr>
          <p:cNvSpPr txBox="1"/>
          <p:nvPr/>
        </p:nvSpPr>
        <p:spPr>
          <a:xfrm>
            <a:off x="7481438" y="1854430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C000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SQL queries</a:t>
            </a:r>
          </a:p>
        </p:txBody>
      </p:sp>
    </p:spTree>
    <p:extLst>
      <p:ext uri="{BB962C8B-B14F-4D97-AF65-F5344CB8AC3E}">
        <p14:creationId xmlns:p14="http://schemas.microsoft.com/office/powerpoint/2010/main" val="9386255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B2511-BAC3-5F9A-3C51-4C2CB8352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82F86FA6-8A13-9AD5-9635-6CE826EC02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D04543A-C0DD-F48E-527D-9AA2D36A9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120" name="Graphic 119" descr="Amazon CloudWatch service icon.">
            <a:extLst>
              <a:ext uri="{FF2B5EF4-FFF2-40B4-BE49-F238E27FC236}">
                <a16:creationId xmlns:a16="http://schemas.microsoft.com/office/drawing/2014/main" id="{61D7B858-F440-2344-43AC-F7D036C192D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1502876" y="109919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Graphic 23" descr="AWS CloudTrail service icon.">
            <a:extLst>
              <a:ext uri="{FF2B5EF4-FFF2-40B4-BE49-F238E27FC236}">
                <a16:creationId xmlns:a16="http://schemas.microsoft.com/office/drawing/2014/main" id="{CA26A49B-C9B8-A8B4-5810-9F61CB1EBC4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401403" y="22047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Graphic 8" descr="AWS Config service icon.">
            <a:extLst>
              <a:ext uri="{FF2B5EF4-FFF2-40B4-BE49-F238E27FC236}">
                <a16:creationId xmlns:a16="http://schemas.microsoft.com/office/drawing/2014/main" id="{91BEC628-D51C-17D1-09AC-E690B554C36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406413" y="1977924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phic 17" descr="AWS Cost &amp; Usage Report service icon.">
            <a:extLst>
              <a:ext uri="{FF2B5EF4-FFF2-40B4-BE49-F238E27FC236}">
                <a16:creationId xmlns:a16="http://schemas.microsoft.com/office/drawing/2014/main" id="{C435A3E1-6BA7-81D2-62BB-4659151751C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502876" y="2856651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phic 19" descr="Amazon GuardDuty service icon.">
            <a:extLst>
              <a:ext uri="{FF2B5EF4-FFF2-40B4-BE49-F238E27FC236}">
                <a16:creationId xmlns:a16="http://schemas.microsoft.com/office/drawing/2014/main" id="{AAB63F2D-9F65-7406-7BFE-C931F17F67F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502876" y="461482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phic 20" descr="AWS Control Tower service icon.">
            <a:extLst>
              <a:ext uri="{FF2B5EF4-FFF2-40B4-BE49-F238E27FC236}">
                <a16:creationId xmlns:a16="http://schemas.microsoft.com/office/drawing/2014/main" id="{C507E004-4843-DF13-03CC-64E2775727D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405693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phic 8" descr="AWS Health Dashboard service icon.">
            <a:extLst>
              <a:ext uri="{FF2B5EF4-FFF2-40B4-BE49-F238E27FC236}">
                <a16:creationId xmlns:a16="http://schemas.microsoft.com/office/drawing/2014/main" id="{E2EBEA01-1D4D-3BDE-4521-E49FCE934E0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11145507" y="97684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raphic 6" descr="AWS Organizations service icon.">
            <a:extLst>
              <a:ext uri="{FF2B5EF4-FFF2-40B4-BE49-F238E27FC236}">
                <a16:creationId xmlns:a16="http://schemas.microsoft.com/office/drawing/2014/main" id="{3F85DFBF-A7BC-3D41-D28E-C7DB65FAA0F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0048324" y="172920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A16A0278-AD49-894C-E184-75C3BA559BB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130598" y="2481561"/>
            <a:ext cx="640080" cy="642650"/>
          </a:xfrm>
          <a:prstGeom prst="rect">
            <a:avLst/>
          </a:prstGeom>
        </p:spPr>
      </p:pic>
      <p:pic>
        <p:nvPicPr>
          <p:cNvPr id="12" name="Graphic 11" descr="IAM Access Analyzer resource icon for the IAM service.">
            <a:extLst>
              <a:ext uri="{FF2B5EF4-FFF2-40B4-BE49-F238E27FC236}">
                <a16:creationId xmlns:a16="http://schemas.microsoft.com/office/drawing/2014/main" id="{9DFF7454-6767-4C68-88AF-5927DEB037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048324" y="224493"/>
            <a:ext cx="640080" cy="640080"/>
          </a:xfrm>
          <a:prstGeom prst="rect">
            <a:avLst/>
          </a:prstGeom>
        </p:spPr>
      </p:pic>
      <p:pic>
        <p:nvPicPr>
          <p:cNvPr id="13" name="Graphic 19" descr="Amazon GuardDuty service icon.">
            <a:extLst>
              <a:ext uri="{FF2B5EF4-FFF2-40B4-BE49-F238E27FC236}">
                <a16:creationId xmlns:a16="http://schemas.microsoft.com/office/drawing/2014/main" id="{B60806A8-4282-AD65-C761-5319DE13894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0048324" y="474119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Graphic 6" descr="Amazon Macie service icon.">
            <a:extLst>
              <a:ext uri="{FF2B5EF4-FFF2-40B4-BE49-F238E27FC236}">
                <a16:creationId xmlns:a16="http://schemas.microsoft.com/office/drawing/2014/main" id="{05720C41-BC93-FE69-0EC0-1A28F829F72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 bwMode="auto">
          <a:xfrm>
            <a:off x="11145507" y="398884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Graphic 21" descr="Amazon Inspector service icon.">
            <a:extLst>
              <a:ext uri="{FF2B5EF4-FFF2-40B4-BE49-F238E27FC236}">
                <a16:creationId xmlns:a16="http://schemas.microsoft.com/office/drawing/2014/main" id="{C47B8D63-0623-A8F5-48F9-928EF99F796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0048324" y="323648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phic 20" descr="AWS Control Tower service icon.">
            <a:extLst>
              <a:ext uri="{FF2B5EF4-FFF2-40B4-BE49-F238E27FC236}">
                <a16:creationId xmlns:a16="http://schemas.microsoft.com/office/drawing/2014/main" id="{68BBB81B-63A9-F17D-18BC-7D7C61F9DF2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11129878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9">
            <a:extLst>
              <a:ext uri="{FF2B5EF4-FFF2-40B4-BE49-F238E27FC236}">
                <a16:creationId xmlns:a16="http://schemas.microsoft.com/office/drawing/2014/main" id="{BE19FC0C-D836-5D9D-2785-9A22A386F9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393" y="1693447"/>
            <a:ext cx="10780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CloudWatch</a:t>
            </a: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DEC08180-F143-91C9-D3A3-28E7FAD016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29382" y="842894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CloudTrail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02E6B7A5-88F9-A5A0-9435-2F886159A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606" y="2596623"/>
            <a:ext cx="11279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</a:t>
            </a: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AC310CE4-5006-C391-1202-EF74195EDA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41" y="348640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Cost &amp; Usage Report</a:t>
            </a: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1A9E9EA1-15D8-0AFB-4B8E-E21BECF3C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276" y="5188272"/>
            <a:ext cx="13018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027DA5A5-3271-B07B-EB65-85498B4C6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75" y="6111473"/>
            <a:ext cx="13174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sp>
        <p:nvSpPr>
          <p:cNvPr id="26" name="TextBox 20">
            <a:extLst>
              <a:ext uri="{FF2B5EF4-FFF2-40B4-BE49-F238E27FC236}">
                <a16:creationId xmlns:a16="http://schemas.microsoft.com/office/drawing/2014/main" id="{1677FC0E-C299-1AC5-59C2-6AA840D3F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1054" y="4326229"/>
            <a:ext cx="17642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VPC Flow logs</a:t>
            </a:r>
          </a:p>
        </p:txBody>
      </p:sp>
      <p:pic>
        <p:nvPicPr>
          <p:cNvPr id="27" name="Graphic 26" descr="Flow logs resource icon for the Amazon VPC service.&#10;">
            <a:extLst>
              <a:ext uri="{FF2B5EF4-FFF2-40B4-BE49-F238E27FC236}">
                <a16:creationId xmlns:a16="http://schemas.microsoft.com/office/drawing/2014/main" id="{A17AC879-0276-E4A0-566F-61B3074611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00683" y="3735378"/>
            <a:ext cx="640800" cy="640800"/>
          </a:xfrm>
          <a:prstGeom prst="rect">
            <a:avLst/>
          </a:prstGeom>
        </p:spPr>
      </p:pic>
      <p:sp>
        <p:nvSpPr>
          <p:cNvPr id="28" name="TextBox 16">
            <a:extLst>
              <a:ext uri="{FF2B5EF4-FFF2-40B4-BE49-F238E27FC236}">
                <a16:creationId xmlns:a16="http://schemas.microsoft.com/office/drawing/2014/main" id="{0531DE41-CD97-E97F-FD79-A512EE16A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8910" y="1578935"/>
            <a:ext cx="15027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3F0F088E-843B-133F-5256-443468273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5496" y="2341053"/>
            <a:ext cx="12857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sp>
        <p:nvSpPr>
          <p:cNvPr id="30" name="TextBox 9">
            <a:extLst>
              <a:ext uri="{FF2B5EF4-FFF2-40B4-BE49-F238E27FC236}">
                <a16:creationId xmlns:a16="http://schemas.microsoft.com/office/drawing/2014/main" id="{8669FF36-B238-C11A-8696-715216A499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4554" y="3090229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B65BBE-C80B-C4B7-CFB7-E3456300D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2685" y="759172"/>
            <a:ext cx="1751353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Access Analyzer</a:t>
            </a: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4CBBEDF4-BD97-2C49-6144-19B266A974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5563" y="4591538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sp>
        <p:nvSpPr>
          <p:cNvPr id="33" name="TextBox 15">
            <a:extLst>
              <a:ext uri="{FF2B5EF4-FFF2-40B4-BE49-F238E27FC236}">
                <a16:creationId xmlns:a16="http://schemas.microsoft.com/office/drawing/2014/main" id="{7E9A1D12-43C5-C67C-3EE5-F422C36E3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5544" y="3825295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1CD4A80D-986B-1660-B1CD-50B1321CA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8443" y="5341872"/>
            <a:ext cx="18198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sp>
        <p:nvSpPr>
          <p:cNvPr id="35" name="TextBox 18">
            <a:extLst>
              <a:ext uri="{FF2B5EF4-FFF2-40B4-BE49-F238E27FC236}">
                <a16:creationId xmlns:a16="http://schemas.microsoft.com/office/drawing/2014/main" id="{9F6DA2B2-17D8-B7FB-47D2-D5C7AB7F7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6630" y="6111473"/>
            <a:ext cx="13629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pic>
        <p:nvPicPr>
          <p:cNvPr id="37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64CD0629-3BEE-583D-5AF0-935E9F96DEE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6822117" y="2853488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A9DF30CA-3337-1557-6882-F96799C70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8716" y="3429000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76CE703-7EE2-F180-4686-DE4BA5FD931E}"/>
              </a:ext>
            </a:extLst>
          </p:cNvPr>
          <p:cNvCxnSpPr>
            <a:cxnSpLocks/>
            <a:stCxn id="122" idx="3"/>
          </p:cNvCxnSpPr>
          <p:nvPr/>
        </p:nvCxnSpPr>
        <p:spPr>
          <a:xfrm>
            <a:off x="1041483" y="540510"/>
            <a:ext cx="536644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7F8C4ED-84EB-4FDA-5A7D-A8D16C2FC897}"/>
              </a:ext>
            </a:extLst>
          </p:cNvPr>
          <p:cNvCxnSpPr>
            <a:cxnSpLocks/>
            <a:stCxn id="120" idx="3"/>
          </p:cNvCxnSpPr>
          <p:nvPr/>
        </p:nvCxnSpPr>
        <p:spPr>
          <a:xfrm flipV="1">
            <a:off x="2142956" y="1418235"/>
            <a:ext cx="4264976" cy="10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C82A2D04-7D08-76EE-B926-C6911A6984AC}"/>
              </a:ext>
            </a:extLst>
          </p:cNvPr>
          <p:cNvCxnSpPr>
            <a:cxnSpLocks/>
            <a:stCxn id="3" idx="3"/>
            <a:endCxn id="37" idx="1"/>
          </p:cNvCxnSpPr>
          <p:nvPr/>
        </p:nvCxnSpPr>
        <p:spPr>
          <a:xfrm flipV="1">
            <a:off x="2142956" y="3173528"/>
            <a:ext cx="4679161" cy="3163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25761F1-C543-422D-5152-9B46D3A04809}"/>
              </a:ext>
            </a:extLst>
          </p:cNvPr>
          <p:cNvCxnSpPr>
            <a:cxnSpLocks/>
            <a:stCxn id="124" idx="3"/>
          </p:cNvCxnSpPr>
          <p:nvPr/>
        </p:nvCxnSpPr>
        <p:spPr>
          <a:xfrm>
            <a:off x="1046493" y="2297964"/>
            <a:ext cx="536143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0923056-F9EA-2962-C6BE-3E7B1DD1695A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1041483" y="4055778"/>
            <a:ext cx="536644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9AEE586-8A8E-E495-7093-716697BCD704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2142956" y="4934091"/>
            <a:ext cx="4264976" cy="77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7B790A60-41CE-0A0A-1225-A539D94CB507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1046493" y="5813952"/>
            <a:ext cx="536572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2FAB4268-3719-7EB9-CE6A-5922F339C483}"/>
              </a:ext>
            </a:extLst>
          </p:cNvPr>
          <p:cNvCxnSpPr>
            <a:cxnSpLocks/>
          </p:cNvCxnSpPr>
          <p:nvPr/>
        </p:nvCxnSpPr>
        <p:spPr>
          <a:xfrm>
            <a:off x="6407932" y="537402"/>
            <a:ext cx="0" cy="52761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9">
            <a:extLst>
              <a:ext uri="{FF2B5EF4-FFF2-40B4-BE49-F238E27FC236}">
                <a16:creationId xmlns:a16="http://schemas.microsoft.com/office/drawing/2014/main" id="{55E15B0E-4D84-507D-4D34-7596C365B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1928" y="1603829"/>
            <a:ext cx="2279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Kinesis </a:t>
            </a:r>
          </a:p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Firehose</a:t>
            </a:r>
          </a:p>
        </p:txBody>
      </p:sp>
      <p:sp>
        <p:nvSpPr>
          <p:cNvPr id="8" name="TextBox 20">
            <a:extLst>
              <a:ext uri="{FF2B5EF4-FFF2-40B4-BE49-F238E27FC236}">
                <a16:creationId xmlns:a16="http://schemas.microsoft.com/office/drawing/2014/main" id="{794C2E99-1123-93D7-EA16-541F20B56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5013" y="2479861"/>
            <a:ext cx="137536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config-transform</a:t>
            </a:r>
          </a:p>
        </p:txBody>
      </p:sp>
      <p:pic>
        <p:nvPicPr>
          <p:cNvPr id="25" name="Graphic 12" descr="Amazon Data Firehose service icon.">
            <a:extLst>
              <a:ext uri="{FF2B5EF4-FFF2-40B4-BE49-F238E27FC236}">
                <a16:creationId xmlns:a16="http://schemas.microsoft.com/office/drawing/2014/main" id="{5FAA28C6-276F-64BB-88CE-F83D0AF0A63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5110734" y="1180506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Graphic 19" descr="Amazon EventBridge service icon.">
            <a:extLst>
              <a:ext uri="{FF2B5EF4-FFF2-40B4-BE49-F238E27FC236}">
                <a16:creationId xmlns:a16="http://schemas.microsoft.com/office/drawing/2014/main" id="{AD3C930A-4617-0E54-833B-0EB8AE22BD1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2860588" y="2099353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Graphic 10" descr="AWS Lambda service icon.">
            <a:extLst>
              <a:ext uri="{FF2B5EF4-FFF2-40B4-BE49-F238E27FC236}">
                <a16:creationId xmlns:a16="http://schemas.microsoft.com/office/drawing/2014/main" id="{5E9DEBAB-56C9-D56D-6601-1C8373EEA78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5106002" y="2068218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Graphic 19" descr="Amazon EventBridge service icon.">
            <a:extLst>
              <a:ext uri="{FF2B5EF4-FFF2-40B4-BE49-F238E27FC236}">
                <a16:creationId xmlns:a16="http://schemas.microsoft.com/office/drawing/2014/main" id="{213B393C-BE36-DEFD-E221-3C78E98A2BC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4050678" y="4679529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Graphic 12" descr="Amazon Data Firehose service icon.">
            <a:extLst>
              <a:ext uri="{FF2B5EF4-FFF2-40B4-BE49-F238E27FC236}">
                <a16:creationId xmlns:a16="http://schemas.microsoft.com/office/drawing/2014/main" id="{B33CAD1C-A410-60AD-E019-91EF0D3E666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5101146" y="4679529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TextBox 11">
            <a:extLst>
              <a:ext uri="{FF2B5EF4-FFF2-40B4-BE49-F238E27FC236}">
                <a16:creationId xmlns:a16="http://schemas.microsoft.com/office/drawing/2014/main" id="{6D7D1EAB-9830-C529-7A69-E42BEB61E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5877" y="2485564"/>
            <a:ext cx="22923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EventBridge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Graphic 12" descr="Amazon Data Firehose service icon.">
            <a:extLst>
              <a:ext uri="{FF2B5EF4-FFF2-40B4-BE49-F238E27FC236}">
                <a16:creationId xmlns:a16="http://schemas.microsoft.com/office/drawing/2014/main" id="{39852B60-1404-A32F-527B-0287B838B30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4025002" y="2078446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Graphic 19" descr="Amazon EventBridge service icon.">
            <a:extLst>
              <a:ext uri="{FF2B5EF4-FFF2-40B4-BE49-F238E27FC236}">
                <a16:creationId xmlns:a16="http://schemas.microsoft.com/office/drawing/2014/main" id="{416C9DA0-D3EA-9A19-BA53-082DF967424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4051967" y="5605093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Graphic 12" descr="Amazon Data Firehose service icon.">
            <a:extLst>
              <a:ext uri="{FF2B5EF4-FFF2-40B4-BE49-F238E27FC236}">
                <a16:creationId xmlns:a16="http://schemas.microsoft.com/office/drawing/2014/main" id="{EAA2545C-621C-4003-0346-91DFC1BB010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5123450" y="5597589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TextBox 19">
            <a:extLst>
              <a:ext uri="{FF2B5EF4-FFF2-40B4-BE49-F238E27FC236}">
                <a16:creationId xmlns:a16="http://schemas.microsoft.com/office/drawing/2014/main" id="{DDDE0E14-B0CF-0970-8B3D-5EC25B071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9625" y="5988363"/>
            <a:ext cx="2279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Kinesis </a:t>
            </a:r>
          </a:p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Firehose</a:t>
            </a:r>
          </a:p>
        </p:txBody>
      </p:sp>
      <p:sp>
        <p:nvSpPr>
          <p:cNvPr id="57" name="TextBox 19">
            <a:extLst>
              <a:ext uri="{FF2B5EF4-FFF2-40B4-BE49-F238E27FC236}">
                <a16:creationId xmlns:a16="http://schemas.microsoft.com/office/drawing/2014/main" id="{5EEFD81C-0E6B-FD41-B47F-AF10C0650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2105" y="2479553"/>
            <a:ext cx="2279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Kinesis </a:t>
            </a:r>
          </a:p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Firehose</a:t>
            </a:r>
          </a:p>
        </p:txBody>
      </p:sp>
      <p:sp>
        <p:nvSpPr>
          <p:cNvPr id="58" name="TextBox 19">
            <a:extLst>
              <a:ext uri="{FF2B5EF4-FFF2-40B4-BE49-F238E27FC236}">
                <a16:creationId xmlns:a16="http://schemas.microsoft.com/office/drawing/2014/main" id="{0202615F-800E-D5F7-2C9F-8A202658A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1491" y="5079403"/>
            <a:ext cx="12313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Kinesis </a:t>
            </a:r>
          </a:p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Firehose</a:t>
            </a:r>
          </a:p>
        </p:txBody>
      </p:sp>
      <p:sp>
        <p:nvSpPr>
          <p:cNvPr id="59" name="TextBox 11">
            <a:extLst>
              <a:ext uri="{FF2B5EF4-FFF2-40B4-BE49-F238E27FC236}">
                <a16:creationId xmlns:a16="http://schemas.microsoft.com/office/drawing/2014/main" id="{E571F204-EFF0-93B0-D49E-F0408BFE82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2737" y="5989841"/>
            <a:ext cx="139102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EventBridge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11">
            <a:extLst>
              <a:ext uri="{FF2B5EF4-FFF2-40B4-BE49-F238E27FC236}">
                <a16:creationId xmlns:a16="http://schemas.microsoft.com/office/drawing/2014/main" id="{0411713B-B4A5-B059-6073-279982AE3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2737" y="5069659"/>
            <a:ext cx="13658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EventBridge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F11B5EB6-9325-3AB8-D465-C2C1A2A403B7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9331412" y="2049245"/>
            <a:ext cx="716912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2FE95B37-10A7-7928-4077-BF302D3A17CE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9330387" y="5061239"/>
            <a:ext cx="717937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2F12996-3D8E-B734-C363-8225E22B7951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9331412" y="3556527"/>
            <a:ext cx="716912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4D3C7572-CBCA-16CE-C591-AE6CE1BF1946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9332261" y="1296889"/>
            <a:ext cx="1813246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AA8C4AE2-69EC-3C33-0954-B335DD76CC48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9331412" y="2802886"/>
            <a:ext cx="1799186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4BF78563-F16E-0293-2282-39812EB8CD10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9331412" y="4308883"/>
            <a:ext cx="1814095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A0592D8D-F461-BA02-5B07-AE4A26123904}"/>
              </a:ext>
            </a:extLst>
          </p:cNvPr>
          <p:cNvCxnSpPr>
            <a:cxnSpLocks/>
          </p:cNvCxnSpPr>
          <p:nvPr/>
        </p:nvCxnSpPr>
        <p:spPr>
          <a:xfrm flipV="1">
            <a:off x="9332261" y="544533"/>
            <a:ext cx="0" cy="526905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174C907F-1480-989B-C3C7-97F9C9DE0725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9329098" y="5813589"/>
            <a:ext cx="1800780" cy="363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F65D352B-E8D2-1697-A6BC-27B0908513BD}"/>
              </a:ext>
            </a:extLst>
          </p:cNvPr>
          <p:cNvCxnSpPr>
            <a:cxnSpLocks/>
            <a:stCxn id="111" idx="3"/>
            <a:endCxn id="12" idx="1"/>
          </p:cNvCxnSpPr>
          <p:nvPr/>
        </p:nvCxnSpPr>
        <p:spPr>
          <a:xfrm>
            <a:off x="8894826" y="544533"/>
            <a:ext cx="1153498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1" name="Graphic 110" descr="Amazon Bedrock AgentCore service icon.">
            <a:extLst>
              <a:ext uri="{FF2B5EF4-FFF2-40B4-BE49-F238E27FC236}">
                <a16:creationId xmlns:a16="http://schemas.microsoft.com/office/drawing/2014/main" id="{55F71525-05E0-CDAF-DBFA-27DAAD6E76E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 bwMode="auto">
          <a:xfrm>
            <a:off x="8254746" y="22449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" name="TextBox 17">
            <a:extLst>
              <a:ext uri="{FF2B5EF4-FFF2-40B4-BE49-F238E27FC236}">
                <a16:creationId xmlns:a16="http://schemas.microsoft.com/office/drawing/2014/main" id="{157CA99D-08E4-5DA0-62C3-1D17115EC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967" y="832289"/>
            <a:ext cx="220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Bedrock </a:t>
            </a:r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13" name="Graphic 14" descr="Amazon Athena service icon.">
            <a:extLst>
              <a:ext uri="{FF2B5EF4-FFF2-40B4-BE49-F238E27FC236}">
                <a16:creationId xmlns:a16="http://schemas.microsoft.com/office/drawing/2014/main" id="{8CD3CF63-2065-B8AD-03C0-CAA2D35C4A4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 bwMode="auto">
          <a:xfrm>
            <a:off x="8238067" y="2853488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" name="TextBox 17">
            <a:extLst>
              <a:ext uri="{FF2B5EF4-FFF2-40B4-BE49-F238E27FC236}">
                <a16:creationId xmlns:a16="http://schemas.microsoft.com/office/drawing/2014/main" id="{8561928C-E0C1-6FFC-88F7-32543044E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3679" y="3470312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Athena</a:t>
            </a:r>
          </a:p>
        </p:txBody>
      </p: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D40181C9-6FAC-B7FD-C308-C97C878DAED7}"/>
              </a:ext>
            </a:extLst>
          </p:cNvPr>
          <p:cNvCxnSpPr>
            <a:cxnSpLocks/>
            <a:stCxn id="37" idx="3"/>
            <a:endCxn id="113" idx="1"/>
          </p:cNvCxnSpPr>
          <p:nvPr/>
        </p:nvCxnSpPr>
        <p:spPr>
          <a:xfrm>
            <a:off x="7462197" y="3173528"/>
            <a:ext cx="775870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8BBC7E32-D0B7-4FC8-BD52-3BAB72688C3F}"/>
              </a:ext>
            </a:extLst>
          </p:cNvPr>
          <p:cNvSpPr txBox="1"/>
          <p:nvPr/>
        </p:nvSpPr>
        <p:spPr>
          <a:xfrm>
            <a:off x="7597498" y="2886550"/>
            <a:ext cx="5052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C000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rows</a:t>
            </a:r>
          </a:p>
        </p:txBody>
      </p: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B5341B31-B069-0FD7-E042-8FC58AE41DB5}"/>
              </a:ext>
            </a:extLst>
          </p:cNvPr>
          <p:cNvCxnSpPr>
            <a:cxnSpLocks/>
            <a:stCxn id="113" idx="0"/>
            <a:endCxn id="112" idx="2"/>
          </p:cNvCxnSpPr>
          <p:nvPr/>
        </p:nvCxnSpPr>
        <p:spPr>
          <a:xfrm flipH="1" flipV="1">
            <a:off x="8555899" y="1109288"/>
            <a:ext cx="2208" cy="174420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02A04C1B-8131-642C-1588-9E664BD7C0C2}"/>
              </a:ext>
            </a:extLst>
          </p:cNvPr>
          <p:cNvSpPr txBox="1"/>
          <p:nvPr/>
        </p:nvSpPr>
        <p:spPr>
          <a:xfrm>
            <a:off x="7481438" y="1854430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C000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SQL queries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6C2285-1E80-DA6A-B1D3-03BE9AF1C8FF}"/>
              </a:ext>
            </a:extLst>
          </p:cNvPr>
          <p:cNvSpPr txBox="1"/>
          <p:nvPr/>
        </p:nvSpPr>
        <p:spPr>
          <a:xfrm>
            <a:off x="9058641" y="224470"/>
            <a:ext cx="8258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C000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API call</a:t>
            </a:r>
          </a:p>
        </p:txBody>
      </p:sp>
    </p:spTree>
    <p:extLst>
      <p:ext uri="{BB962C8B-B14F-4D97-AF65-F5344CB8AC3E}">
        <p14:creationId xmlns:p14="http://schemas.microsoft.com/office/powerpoint/2010/main" val="21151919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8FE11-EC97-AF50-0B6E-DF19EBFDF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>
            <a:extLst>
              <a:ext uri="{FF2B5EF4-FFF2-40B4-BE49-F238E27FC236}">
                <a16:creationId xmlns:a16="http://schemas.microsoft.com/office/drawing/2014/main" id="{B4FA49BA-E696-6D5D-A8A5-88E085467C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807DD758-C9CD-6ABA-E52E-4473F1F531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120" name="Graphic 119" descr="Amazon CloudWatch service icon.">
            <a:extLst>
              <a:ext uri="{FF2B5EF4-FFF2-40B4-BE49-F238E27FC236}">
                <a16:creationId xmlns:a16="http://schemas.microsoft.com/office/drawing/2014/main" id="{FEA5EB14-402C-B160-2A75-523DF19CA74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1502876" y="109919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" name="Graphic 23" descr="AWS CloudTrail service icon.">
            <a:extLst>
              <a:ext uri="{FF2B5EF4-FFF2-40B4-BE49-F238E27FC236}">
                <a16:creationId xmlns:a16="http://schemas.microsoft.com/office/drawing/2014/main" id="{6159DD69-DADF-529F-20DC-EA06AF39F8F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401403" y="22047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4" name="Graphic 8" descr="AWS Config service icon.">
            <a:extLst>
              <a:ext uri="{FF2B5EF4-FFF2-40B4-BE49-F238E27FC236}">
                <a16:creationId xmlns:a16="http://schemas.microsoft.com/office/drawing/2014/main" id="{7648D417-05DC-044C-45A6-625ACEAD69A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406413" y="1977924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phic 17" descr="AWS Cost &amp; Usage Report service icon.">
            <a:extLst>
              <a:ext uri="{FF2B5EF4-FFF2-40B4-BE49-F238E27FC236}">
                <a16:creationId xmlns:a16="http://schemas.microsoft.com/office/drawing/2014/main" id="{A15B9FDF-A5CF-62D1-F0AA-9131D32A2B4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502876" y="2856651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phic 19" descr="Amazon GuardDuty service icon.">
            <a:extLst>
              <a:ext uri="{FF2B5EF4-FFF2-40B4-BE49-F238E27FC236}">
                <a16:creationId xmlns:a16="http://schemas.microsoft.com/office/drawing/2014/main" id="{CE39B599-E540-A188-2053-9811C7664DE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502876" y="461482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phic 20" descr="AWS Control Tower service icon.">
            <a:extLst>
              <a:ext uri="{FF2B5EF4-FFF2-40B4-BE49-F238E27FC236}">
                <a16:creationId xmlns:a16="http://schemas.microsoft.com/office/drawing/2014/main" id="{0D9E98EE-FC11-D502-2653-CC57E35352C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405693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Graphic 8" descr="AWS Health Dashboard service icon.">
            <a:extLst>
              <a:ext uri="{FF2B5EF4-FFF2-40B4-BE49-F238E27FC236}">
                <a16:creationId xmlns:a16="http://schemas.microsoft.com/office/drawing/2014/main" id="{56C54BD3-D348-4E95-6792-33272489EE4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11145507" y="97684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Graphic 6" descr="AWS Organizations service icon.">
            <a:extLst>
              <a:ext uri="{FF2B5EF4-FFF2-40B4-BE49-F238E27FC236}">
                <a16:creationId xmlns:a16="http://schemas.microsoft.com/office/drawing/2014/main" id="{6091AA20-1B29-9615-BE95-35D83B0DB02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0048324" y="172920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1C0F820A-3905-B02D-619D-79FA6C7AEDC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130598" y="2481561"/>
            <a:ext cx="640080" cy="642650"/>
          </a:xfrm>
          <a:prstGeom prst="rect">
            <a:avLst/>
          </a:prstGeom>
        </p:spPr>
      </p:pic>
      <p:pic>
        <p:nvPicPr>
          <p:cNvPr id="12" name="Graphic 11" descr="IAM Access Analyzer resource icon for the IAM service.">
            <a:extLst>
              <a:ext uri="{FF2B5EF4-FFF2-40B4-BE49-F238E27FC236}">
                <a16:creationId xmlns:a16="http://schemas.microsoft.com/office/drawing/2014/main" id="{70548488-F995-244B-596A-9A34281200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048324" y="224493"/>
            <a:ext cx="640080" cy="640080"/>
          </a:xfrm>
          <a:prstGeom prst="rect">
            <a:avLst/>
          </a:prstGeom>
        </p:spPr>
      </p:pic>
      <p:pic>
        <p:nvPicPr>
          <p:cNvPr id="13" name="Graphic 19" descr="Amazon GuardDuty service icon.">
            <a:extLst>
              <a:ext uri="{FF2B5EF4-FFF2-40B4-BE49-F238E27FC236}">
                <a16:creationId xmlns:a16="http://schemas.microsoft.com/office/drawing/2014/main" id="{D5A293B7-FEEC-620B-08B9-776942B5CFD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0048324" y="4741199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Graphic 6" descr="Amazon Macie service icon.">
            <a:extLst>
              <a:ext uri="{FF2B5EF4-FFF2-40B4-BE49-F238E27FC236}">
                <a16:creationId xmlns:a16="http://schemas.microsoft.com/office/drawing/2014/main" id="{2AA90C54-C469-AFA2-B491-A2BE936F96F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 bwMode="auto">
          <a:xfrm>
            <a:off x="11145507" y="398884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Graphic 21" descr="Amazon Inspector service icon.">
            <a:extLst>
              <a:ext uri="{FF2B5EF4-FFF2-40B4-BE49-F238E27FC236}">
                <a16:creationId xmlns:a16="http://schemas.microsoft.com/office/drawing/2014/main" id="{A21E15C1-2DA0-1154-AE1C-8209ADFE3F3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0048324" y="3236487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Graphic 20" descr="AWS Control Tower service icon.">
            <a:extLst>
              <a:ext uri="{FF2B5EF4-FFF2-40B4-BE49-F238E27FC236}">
                <a16:creationId xmlns:a16="http://schemas.microsoft.com/office/drawing/2014/main" id="{6A217DD1-B2E1-61FA-D116-E1A1F17EE72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11129878" y="5493552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9">
            <a:extLst>
              <a:ext uri="{FF2B5EF4-FFF2-40B4-BE49-F238E27FC236}">
                <a16:creationId xmlns:a16="http://schemas.microsoft.com/office/drawing/2014/main" id="{2D9DAD4E-AE3F-43D6-22E3-327D9330D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0393" y="1693447"/>
            <a:ext cx="107809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CloudWatch</a:t>
            </a:r>
          </a:p>
        </p:txBody>
      </p:sp>
      <p:sp>
        <p:nvSpPr>
          <p:cNvPr id="18" name="TextBox 11">
            <a:extLst>
              <a:ext uri="{FF2B5EF4-FFF2-40B4-BE49-F238E27FC236}">
                <a16:creationId xmlns:a16="http://schemas.microsoft.com/office/drawing/2014/main" id="{C7E944E0-1B88-8758-A188-6D231DDE2E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29382" y="842894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CloudTrail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6EA5B977-6D44-D15D-3C04-DD81283F5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606" y="2596623"/>
            <a:ext cx="112791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</a:t>
            </a: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73DBCAAE-D629-44CF-1656-D1C582175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741" y="348640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Cost &amp; Usage Report</a:t>
            </a: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B901EE0D-B562-187D-5812-A6080CD136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276" y="5188272"/>
            <a:ext cx="13018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1F45C742-F5D8-FA2B-E9F9-CE127471AC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75" y="6111473"/>
            <a:ext cx="13174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(Historical)</a:t>
            </a:r>
          </a:p>
        </p:txBody>
      </p:sp>
      <p:sp>
        <p:nvSpPr>
          <p:cNvPr id="26" name="TextBox 20">
            <a:extLst>
              <a:ext uri="{FF2B5EF4-FFF2-40B4-BE49-F238E27FC236}">
                <a16:creationId xmlns:a16="http://schemas.microsoft.com/office/drawing/2014/main" id="{C342440C-EC2D-9C3F-8D65-AB4284D3A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1054" y="4326229"/>
            <a:ext cx="17642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VPC Flow logs</a:t>
            </a:r>
          </a:p>
        </p:txBody>
      </p:sp>
      <p:pic>
        <p:nvPicPr>
          <p:cNvPr id="27" name="Graphic 26" descr="Flow logs resource icon for the Amazon VPC service.&#10;">
            <a:extLst>
              <a:ext uri="{FF2B5EF4-FFF2-40B4-BE49-F238E27FC236}">
                <a16:creationId xmlns:a16="http://schemas.microsoft.com/office/drawing/2014/main" id="{CD1D4829-4B4E-62C6-AAF5-73F95C35F6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00683" y="3735378"/>
            <a:ext cx="640800" cy="640800"/>
          </a:xfrm>
          <a:prstGeom prst="rect">
            <a:avLst/>
          </a:prstGeom>
        </p:spPr>
      </p:pic>
      <p:sp>
        <p:nvSpPr>
          <p:cNvPr id="28" name="TextBox 16">
            <a:extLst>
              <a:ext uri="{FF2B5EF4-FFF2-40B4-BE49-F238E27FC236}">
                <a16:creationId xmlns:a16="http://schemas.microsoft.com/office/drawing/2014/main" id="{DA004577-3A9A-0D38-F4E3-FB6A6E505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98910" y="1578935"/>
            <a:ext cx="15027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id="{24B312B1-7DB1-50C9-38FD-D9CBE3AE8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25496" y="2341053"/>
            <a:ext cx="12857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sp>
        <p:nvSpPr>
          <p:cNvPr id="30" name="TextBox 9">
            <a:extLst>
              <a:ext uri="{FF2B5EF4-FFF2-40B4-BE49-F238E27FC236}">
                <a16:creationId xmlns:a16="http://schemas.microsoft.com/office/drawing/2014/main" id="{77C442EB-3715-1AB5-2C71-8960E7785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84554" y="3090229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7494B10-506D-3BFF-53AA-403A8F7DC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2685" y="759172"/>
            <a:ext cx="1751353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Access Analyzer</a:t>
            </a:r>
          </a:p>
        </p:txBody>
      </p:sp>
      <p:sp>
        <p:nvSpPr>
          <p:cNvPr id="32" name="TextBox 9">
            <a:extLst>
              <a:ext uri="{FF2B5EF4-FFF2-40B4-BE49-F238E27FC236}">
                <a16:creationId xmlns:a16="http://schemas.microsoft.com/office/drawing/2014/main" id="{7FB1E506-04AB-7C4C-F614-C06CD44B5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5563" y="4591538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sp>
        <p:nvSpPr>
          <p:cNvPr id="33" name="TextBox 15">
            <a:extLst>
              <a:ext uri="{FF2B5EF4-FFF2-40B4-BE49-F238E27FC236}">
                <a16:creationId xmlns:a16="http://schemas.microsoft.com/office/drawing/2014/main" id="{9716EE59-7142-3061-9DCF-B62ECBCD4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5544" y="3825295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sp>
        <p:nvSpPr>
          <p:cNvPr id="34" name="TextBox 12">
            <a:extLst>
              <a:ext uri="{FF2B5EF4-FFF2-40B4-BE49-F238E27FC236}">
                <a16:creationId xmlns:a16="http://schemas.microsoft.com/office/drawing/2014/main" id="{F82913A6-AE9E-4101-FBC1-24F615E063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58443" y="5341872"/>
            <a:ext cx="18198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sp>
        <p:nvSpPr>
          <p:cNvPr id="35" name="TextBox 18">
            <a:extLst>
              <a:ext uri="{FF2B5EF4-FFF2-40B4-BE49-F238E27FC236}">
                <a16:creationId xmlns:a16="http://schemas.microsoft.com/office/drawing/2014/main" id="{F7E5E287-1477-7A57-D9CB-403852CFC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66630" y="6111473"/>
            <a:ext cx="136299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pic>
        <p:nvPicPr>
          <p:cNvPr id="37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F6DF0117-675A-D370-61C4-2B6CE116729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6822117" y="2853488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6CC3307E-125F-2C3B-FBE4-182C50D448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8716" y="3429000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AD8B4A3-842A-C51F-A54A-B49C34AE0F2E}"/>
              </a:ext>
            </a:extLst>
          </p:cNvPr>
          <p:cNvCxnSpPr>
            <a:cxnSpLocks/>
            <a:stCxn id="122" idx="3"/>
          </p:cNvCxnSpPr>
          <p:nvPr/>
        </p:nvCxnSpPr>
        <p:spPr>
          <a:xfrm>
            <a:off x="1041483" y="540510"/>
            <a:ext cx="536644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B002C09D-BB78-9BB4-B233-CA4F76C0CB60}"/>
              </a:ext>
            </a:extLst>
          </p:cNvPr>
          <p:cNvCxnSpPr>
            <a:cxnSpLocks/>
            <a:stCxn id="120" idx="3"/>
          </p:cNvCxnSpPr>
          <p:nvPr/>
        </p:nvCxnSpPr>
        <p:spPr>
          <a:xfrm flipV="1">
            <a:off x="2142956" y="1418235"/>
            <a:ext cx="4264976" cy="100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F8E8D24-8408-E4D9-3692-D1D1C83711F1}"/>
              </a:ext>
            </a:extLst>
          </p:cNvPr>
          <p:cNvCxnSpPr>
            <a:cxnSpLocks/>
            <a:stCxn id="3" idx="3"/>
            <a:endCxn id="37" idx="1"/>
          </p:cNvCxnSpPr>
          <p:nvPr/>
        </p:nvCxnSpPr>
        <p:spPr>
          <a:xfrm flipV="1">
            <a:off x="2142956" y="3173528"/>
            <a:ext cx="4679161" cy="3163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A0EBF87-B698-E896-03AD-BA85BAEBA7EF}"/>
              </a:ext>
            </a:extLst>
          </p:cNvPr>
          <p:cNvCxnSpPr>
            <a:cxnSpLocks/>
            <a:stCxn id="124" idx="3"/>
          </p:cNvCxnSpPr>
          <p:nvPr/>
        </p:nvCxnSpPr>
        <p:spPr>
          <a:xfrm>
            <a:off x="1046493" y="2297964"/>
            <a:ext cx="536143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7CD4CA70-9EA2-69A9-5F15-AD4BFCD3EC5C}"/>
              </a:ext>
            </a:extLst>
          </p:cNvPr>
          <p:cNvCxnSpPr>
            <a:cxnSpLocks/>
            <a:stCxn id="27" idx="3"/>
          </p:cNvCxnSpPr>
          <p:nvPr/>
        </p:nvCxnSpPr>
        <p:spPr>
          <a:xfrm>
            <a:off x="1041483" y="4055778"/>
            <a:ext cx="536644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6C20313-EF1D-B037-77A5-913D5C8C3E3F}"/>
              </a:ext>
            </a:extLst>
          </p:cNvPr>
          <p:cNvCxnSpPr>
            <a:cxnSpLocks/>
            <a:stCxn id="5" idx="3"/>
          </p:cNvCxnSpPr>
          <p:nvPr/>
        </p:nvCxnSpPr>
        <p:spPr>
          <a:xfrm flipV="1">
            <a:off x="2142956" y="4934091"/>
            <a:ext cx="4264976" cy="77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087A12B0-7D3F-FB21-B0BC-FE0965BBA566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1046493" y="5813952"/>
            <a:ext cx="5365729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20F7B74A-1BDF-3835-B765-19ED9C956C54}"/>
              </a:ext>
            </a:extLst>
          </p:cNvPr>
          <p:cNvCxnSpPr>
            <a:cxnSpLocks/>
          </p:cNvCxnSpPr>
          <p:nvPr/>
        </p:nvCxnSpPr>
        <p:spPr>
          <a:xfrm>
            <a:off x="6407932" y="537402"/>
            <a:ext cx="0" cy="52761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9">
            <a:extLst>
              <a:ext uri="{FF2B5EF4-FFF2-40B4-BE49-F238E27FC236}">
                <a16:creationId xmlns:a16="http://schemas.microsoft.com/office/drawing/2014/main" id="{0D538BDF-9587-6BCD-B28A-1CA535756B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1928" y="1603829"/>
            <a:ext cx="2279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Kinesis </a:t>
            </a:r>
          </a:p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Firehose</a:t>
            </a:r>
          </a:p>
        </p:txBody>
      </p:sp>
      <p:sp>
        <p:nvSpPr>
          <p:cNvPr id="8" name="TextBox 20">
            <a:extLst>
              <a:ext uri="{FF2B5EF4-FFF2-40B4-BE49-F238E27FC236}">
                <a16:creationId xmlns:a16="http://schemas.microsoft.com/office/drawing/2014/main" id="{A15AF0BB-19F7-CC34-5FAB-C81CE9750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5013" y="2479861"/>
            <a:ext cx="137536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config-transform</a:t>
            </a:r>
          </a:p>
        </p:txBody>
      </p:sp>
      <p:pic>
        <p:nvPicPr>
          <p:cNvPr id="25" name="Graphic 12" descr="Amazon Data Firehose service icon.">
            <a:extLst>
              <a:ext uri="{FF2B5EF4-FFF2-40B4-BE49-F238E27FC236}">
                <a16:creationId xmlns:a16="http://schemas.microsoft.com/office/drawing/2014/main" id="{0F3201FF-99FD-70A0-4263-30DE24D13FA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5110734" y="1180506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Graphic 19" descr="Amazon EventBridge service icon.">
            <a:extLst>
              <a:ext uri="{FF2B5EF4-FFF2-40B4-BE49-F238E27FC236}">
                <a16:creationId xmlns:a16="http://schemas.microsoft.com/office/drawing/2014/main" id="{48061641-1B2E-91D8-13AD-78638B10447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2860588" y="2099353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Graphic 10" descr="AWS Lambda service icon.">
            <a:extLst>
              <a:ext uri="{FF2B5EF4-FFF2-40B4-BE49-F238E27FC236}">
                <a16:creationId xmlns:a16="http://schemas.microsoft.com/office/drawing/2014/main" id="{1069F28B-C112-1F89-FF36-C2B73EB3EEA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 bwMode="auto">
          <a:xfrm>
            <a:off x="5106002" y="2068218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Graphic 19" descr="Amazon EventBridge service icon.">
            <a:extLst>
              <a:ext uri="{FF2B5EF4-FFF2-40B4-BE49-F238E27FC236}">
                <a16:creationId xmlns:a16="http://schemas.microsoft.com/office/drawing/2014/main" id="{BE80EB4D-2944-D7E0-BE7D-4C517369210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4050678" y="4679529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Graphic 12" descr="Amazon Data Firehose service icon.">
            <a:extLst>
              <a:ext uri="{FF2B5EF4-FFF2-40B4-BE49-F238E27FC236}">
                <a16:creationId xmlns:a16="http://schemas.microsoft.com/office/drawing/2014/main" id="{8ADABCF3-18FD-7D8B-C38A-C636479F4D0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5101146" y="4679529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TextBox 11">
            <a:extLst>
              <a:ext uri="{FF2B5EF4-FFF2-40B4-BE49-F238E27FC236}">
                <a16:creationId xmlns:a16="http://schemas.microsoft.com/office/drawing/2014/main" id="{851B51B8-BC02-493E-FE47-299795092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5877" y="2485564"/>
            <a:ext cx="22923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EventBridge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Graphic 12" descr="Amazon Data Firehose service icon.">
            <a:extLst>
              <a:ext uri="{FF2B5EF4-FFF2-40B4-BE49-F238E27FC236}">
                <a16:creationId xmlns:a16="http://schemas.microsoft.com/office/drawing/2014/main" id="{132AB14B-53DB-0007-9336-CCDC5E1E6D6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4025002" y="2078446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Graphic 19" descr="Amazon EventBridge service icon.">
            <a:extLst>
              <a:ext uri="{FF2B5EF4-FFF2-40B4-BE49-F238E27FC236}">
                <a16:creationId xmlns:a16="http://schemas.microsoft.com/office/drawing/2014/main" id="{A729361E-C3AD-2DBE-2147-00827225963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4051967" y="5605093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Graphic 12" descr="Amazon Data Firehose service icon.">
            <a:extLst>
              <a:ext uri="{FF2B5EF4-FFF2-40B4-BE49-F238E27FC236}">
                <a16:creationId xmlns:a16="http://schemas.microsoft.com/office/drawing/2014/main" id="{B8B909A5-FA92-9577-D49B-E861D7EE001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5123450" y="5597589"/>
            <a:ext cx="432000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TextBox 19">
            <a:extLst>
              <a:ext uri="{FF2B5EF4-FFF2-40B4-BE49-F238E27FC236}">
                <a16:creationId xmlns:a16="http://schemas.microsoft.com/office/drawing/2014/main" id="{61E22B77-C761-47AC-50DF-8FEAECCF1D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9625" y="5988363"/>
            <a:ext cx="2279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Kinesis </a:t>
            </a:r>
          </a:p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Firehose</a:t>
            </a:r>
          </a:p>
        </p:txBody>
      </p:sp>
      <p:sp>
        <p:nvSpPr>
          <p:cNvPr id="57" name="TextBox 19">
            <a:extLst>
              <a:ext uri="{FF2B5EF4-FFF2-40B4-BE49-F238E27FC236}">
                <a16:creationId xmlns:a16="http://schemas.microsoft.com/office/drawing/2014/main" id="{0711EE21-9919-6DFE-AF18-0D2264443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2105" y="2479553"/>
            <a:ext cx="2279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Kinesis </a:t>
            </a:r>
          </a:p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Firehose</a:t>
            </a:r>
          </a:p>
        </p:txBody>
      </p:sp>
      <p:sp>
        <p:nvSpPr>
          <p:cNvPr id="58" name="TextBox 19">
            <a:extLst>
              <a:ext uri="{FF2B5EF4-FFF2-40B4-BE49-F238E27FC236}">
                <a16:creationId xmlns:a16="http://schemas.microsoft.com/office/drawing/2014/main" id="{0BDACEEA-3A40-2755-C199-00E369000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1491" y="5079403"/>
            <a:ext cx="12313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Kinesis </a:t>
            </a:r>
          </a:p>
          <a:p>
            <a:pPr algn="ctr" eaLnBrk="1" hangingPunct="1"/>
            <a:r>
              <a:rPr lang="en-US" altLang="en-US" sz="10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Firehose</a:t>
            </a:r>
          </a:p>
        </p:txBody>
      </p:sp>
      <p:sp>
        <p:nvSpPr>
          <p:cNvPr id="59" name="TextBox 11">
            <a:extLst>
              <a:ext uri="{FF2B5EF4-FFF2-40B4-BE49-F238E27FC236}">
                <a16:creationId xmlns:a16="http://schemas.microsoft.com/office/drawing/2014/main" id="{01EB3884-DBA7-336A-B6A1-B6855CDAF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2737" y="5989841"/>
            <a:ext cx="139102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EventBridge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Box 11">
            <a:extLst>
              <a:ext uri="{FF2B5EF4-FFF2-40B4-BE49-F238E27FC236}">
                <a16:creationId xmlns:a16="http://schemas.microsoft.com/office/drawing/2014/main" id="{A07298A8-CD1B-DE27-F0BC-960BFD1FF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2737" y="5069659"/>
            <a:ext cx="136583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0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EventBridge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70A486D1-3361-82A8-74AF-F55B3D1BB04A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9331412" y="2049245"/>
            <a:ext cx="716912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D56AA2EE-31A9-020C-FB45-05300F7B17B3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9330387" y="5061239"/>
            <a:ext cx="717937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FF1B21BE-8D40-410C-30DF-ED7C8FFFDACB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9331412" y="3556527"/>
            <a:ext cx="716912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B1ABE18C-F509-197F-A8A3-B7AD6FFD1980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9332261" y="1296889"/>
            <a:ext cx="1813246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05AC6E86-6FB3-F606-0312-23CF51F5A5C1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9331412" y="2802886"/>
            <a:ext cx="1799186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69217AAA-ADEF-EC8B-C091-0E7FB8129536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9331412" y="4308883"/>
            <a:ext cx="1814095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3268880C-149F-6566-5E58-8520B62255B7}"/>
              </a:ext>
            </a:extLst>
          </p:cNvPr>
          <p:cNvCxnSpPr>
            <a:cxnSpLocks/>
          </p:cNvCxnSpPr>
          <p:nvPr/>
        </p:nvCxnSpPr>
        <p:spPr>
          <a:xfrm flipV="1">
            <a:off x="9332261" y="544533"/>
            <a:ext cx="0" cy="526905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4FD25986-2944-B7DB-D349-92923B012EB9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9329098" y="5813589"/>
            <a:ext cx="1800780" cy="363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3073B176-2DB3-970F-1FF2-632B846CD8C4}"/>
              </a:ext>
            </a:extLst>
          </p:cNvPr>
          <p:cNvCxnSpPr>
            <a:cxnSpLocks/>
            <a:stCxn id="111" idx="3"/>
            <a:endCxn id="12" idx="1"/>
          </p:cNvCxnSpPr>
          <p:nvPr/>
        </p:nvCxnSpPr>
        <p:spPr>
          <a:xfrm>
            <a:off x="8894826" y="544533"/>
            <a:ext cx="1153498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1" name="Graphic 110" descr="Amazon Bedrock AgentCore service icon.">
            <a:extLst>
              <a:ext uri="{FF2B5EF4-FFF2-40B4-BE49-F238E27FC236}">
                <a16:creationId xmlns:a16="http://schemas.microsoft.com/office/drawing/2014/main" id="{606B5126-5D83-881A-F402-80E2D396CA2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 bwMode="auto">
          <a:xfrm>
            <a:off x="8254746" y="224493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" name="TextBox 17">
            <a:extLst>
              <a:ext uri="{FF2B5EF4-FFF2-40B4-BE49-F238E27FC236}">
                <a16:creationId xmlns:a16="http://schemas.microsoft.com/office/drawing/2014/main" id="{32C8A0FD-9B42-19D9-A0FE-75091C07D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967" y="832289"/>
            <a:ext cx="220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Bedrock </a:t>
            </a:r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13" name="Graphic 14" descr="Amazon Athena service icon.">
            <a:extLst>
              <a:ext uri="{FF2B5EF4-FFF2-40B4-BE49-F238E27FC236}">
                <a16:creationId xmlns:a16="http://schemas.microsoft.com/office/drawing/2014/main" id="{1ADA9379-CF27-E456-20F5-870A01D3159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 bwMode="auto">
          <a:xfrm>
            <a:off x="8238067" y="2853488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4" name="TextBox 17">
            <a:extLst>
              <a:ext uri="{FF2B5EF4-FFF2-40B4-BE49-F238E27FC236}">
                <a16:creationId xmlns:a16="http://schemas.microsoft.com/office/drawing/2014/main" id="{F3013645-B274-8A9A-32BF-3BD88EBEE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3679" y="3470312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Athena</a:t>
            </a:r>
          </a:p>
        </p:txBody>
      </p:sp>
      <p:pic>
        <p:nvPicPr>
          <p:cNvPr id="121" name="Graphic 120" descr="AWS Glue Data Catalog resource icon for the AWS Glue service.">
            <a:extLst>
              <a:ext uri="{FF2B5EF4-FFF2-40B4-BE49-F238E27FC236}">
                <a16:creationId xmlns:a16="http://schemas.microsoft.com/office/drawing/2014/main" id="{31ABCA87-60EE-AB05-B398-1979E891D6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8235859" y="5471393"/>
            <a:ext cx="640080" cy="640080"/>
          </a:xfrm>
          <a:prstGeom prst="rect">
            <a:avLst/>
          </a:prstGeom>
        </p:spPr>
      </p:pic>
      <p:sp>
        <p:nvSpPr>
          <p:cNvPr id="123" name="TextBox 24">
            <a:extLst>
              <a:ext uri="{FF2B5EF4-FFF2-40B4-BE49-F238E27FC236}">
                <a16:creationId xmlns:a16="http://schemas.microsoft.com/office/drawing/2014/main" id="{B3A9F15C-6C1A-DE82-243F-E9EB7B62E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4884" y="6084259"/>
            <a:ext cx="15699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Glue Data Catalog</a:t>
            </a:r>
          </a:p>
        </p:txBody>
      </p: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2EFD04A5-0C41-27D6-4D30-7D77845B7737}"/>
              </a:ext>
            </a:extLst>
          </p:cNvPr>
          <p:cNvCxnSpPr>
            <a:cxnSpLocks/>
            <a:stCxn id="37" idx="3"/>
            <a:endCxn id="113" idx="1"/>
          </p:cNvCxnSpPr>
          <p:nvPr/>
        </p:nvCxnSpPr>
        <p:spPr>
          <a:xfrm>
            <a:off x="7462197" y="3173528"/>
            <a:ext cx="775870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EE38AB8B-5274-B1FF-D971-FAC695C7C748}"/>
              </a:ext>
            </a:extLst>
          </p:cNvPr>
          <p:cNvSpPr txBox="1"/>
          <p:nvPr/>
        </p:nvSpPr>
        <p:spPr>
          <a:xfrm>
            <a:off x="7597498" y="2886550"/>
            <a:ext cx="5052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C000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rows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1C6C0688-EC82-4A1D-26C2-4F7BB8230DBD}"/>
              </a:ext>
            </a:extLst>
          </p:cNvPr>
          <p:cNvSpPr txBox="1"/>
          <p:nvPr/>
        </p:nvSpPr>
        <p:spPr>
          <a:xfrm>
            <a:off x="7863362" y="4349629"/>
            <a:ext cx="6655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C000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schema</a:t>
            </a:r>
          </a:p>
        </p:txBody>
      </p:sp>
      <p:cxnSp>
        <p:nvCxnSpPr>
          <p:cNvPr id="128" name="Straight Arrow Connector 127">
            <a:extLst>
              <a:ext uri="{FF2B5EF4-FFF2-40B4-BE49-F238E27FC236}">
                <a16:creationId xmlns:a16="http://schemas.microsoft.com/office/drawing/2014/main" id="{94B2458F-C70F-0E66-07E8-2E6D75609ED8}"/>
              </a:ext>
            </a:extLst>
          </p:cNvPr>
          <p:cNvCxnSpPr>
            <a:cxnSpLocks/>
            <a:stCxn id="121" idx="0"/>
            <a:endCxn id="114" idx="2"/>
          </p:cNvCxnSpPr>
          <p:nvPr/>
        </p:nvCxnSpPr>
        <p:spPr>
          <a:xfrm flipV="1">
            <a:off x="8555899" y="3747311"/>
            <a:ext cx="13955" cy="1724082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A46E0FE7-8A62-C3BC-3AB5-7010C4CFD8BC}"/>
              </a:ext>
            </a:extLst>
          </p:cNvPr>
          <p:cNvCxnSpPr>
            <a:cxnSpLocks/>
            <a:stCxn id="113" idx="0"/>
            <a:endCxn id="112" idx="2"/>
          </p:cNvCxnSpPr>
          <p:nvPr/>
        </p:nvCxnSpPr>
        <p:spPr>
          <a:xfrm flipH="1" flipV="1">
            <a:off x="8555899" y="1109288"/>
            <a:ext cx="2208" cy="174420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5373A2A8-1486-B0A4-AC3E-20A91DBBF355}"/>
              </a:ext>
            </a:extLst>
          </p:cNvPr>
          <p:cNvSpPr txBox="1"/>
          <p:nvPr/>
        </p:nvSpPr>
        <p:spPr>
          <a:xfrm>
            <a:off x="7481438" y="1854430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C000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SQL queries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5B2B6E-2751-AFC7-B878-AFEB75851240}"/>
              </a:ext>
            </a:extLst>
          </p:cNvPr>
          <p:cNvSpPr txBox="1"/>
          <p:nvPr/>
        </p:nvSpPr>
        <p:spPr>
          <a:xfrm>
            <a:off x="9058641" y="224470"/>
            <a:ext cx="82586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rgbClr val="FFC000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API call</a:t>
            </a:r>
          </a:p>
        </p:txBody>
      </p:sp>
    </p:spTree>
    <p:extLst>
      <p:ext uri="{BB962C8B-B14F-4D97-AF65-F5344CB8AC3E}">
        <p14:creationId xmlns:p14="http://schemas.microsoft.com/office/powerpoint/2010/main" val="3726862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0B01A-665E-4FEC-E269-928376B24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A9C4B1-239D-4C15-909F-D9F096E71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Glue table schema and partition definitions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EC71F91-5CB2-5583-A110-413890288428}"/>
              </a:ext>
            </a:extLst>
          </p:cNvPr>
          <p:cNvGraphicFramePr>
            <a:graphicFrameLocks noGrp="1"/>
          </p:cNvGraphicFramePr>
          <p:nvPr/>
        </p:nvGraphicFramePr>
        <p:xfrm>
          <a:off x="642257" y="1805871"/>
          <a:ext cx="10907486" cy="2651760"/>
        </p:xfrm>
        <a:graphic>
          <a:graphicData uri="http://schemas.openxmlformats.org/drawingml/2006/table">
            <a:tbl>
              <a:tblPr/>
              <a:tblGrid>
                <a:gridCol w="2247900">
                  <a:extLst>
                    <a:ext uri="{9D8B030D-6E8A-4147-A177-3AD203B41FA5}">
                      <a16:colId xmlns:a16="http://schemas.microsoft.com/office/drawing/2014/main" val="312341759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4259141775"/>
                    </a:ext>
                  </a:extLst>
                </a:gridCol>
                <a:gridCol w="5687786">
                  <a:extLst>
                    <a:ext uri="{9D8B030D-6E8A-4147-A177-3AD203B41FA5}">
                      <a16:colId xmlns:a16="http://schemas.microsoft.com/office/drawing/2014/main" val="4023482327"/>
                    </a:ext>
                  </a:extLst>
                </a:gridCol>
              </a:tblGrid>
              <a:tr h="15101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Glue database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Glue table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Partition keys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76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lttm_logs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cloudtrail_logs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account_id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year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month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day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4664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lttm_logs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cloudwatch_logs</a:t>
                      </a:r>
                      <a:endParaRPr lang="en-US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log_group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account_id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year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month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10941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lttm_logs</a:t>
                      </a:r>
                      <a:endParaRPr lang="en-US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config_logs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account_id</a:t>
                      </a:r>
                      <a:r>
                        <a:rPr lang="en-US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year</a:t>
                      </a:r>
                      <a:r>
                        <a:rPr lang="en-US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month</a:t>
                      </a:r>
                      <a:r>
                        <a:rPr lang="en-US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day</a:t>
                      </a:r>
                      <a:endParaRPr lang="en-US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16239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lttm_logs</a:t>
                      </a:r>
                      <a:endParaRPr lang="en-US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cur_data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billing_period</a:t>
                      </a:r>
                      <a:endParaRPr lang="en-US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48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lttm_logs</a:t>
                      </a:r>
                      <a:endParaRPr lang="en-US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flowlogs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aws_account_id</a:t>
                      </a:r>
                      <a:r>
                        <a:rPr lang="en-US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aws_region</a:t>
                      </a:r>
                      <a:r>
                        <a:rPr lang="en-US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year</a:t>
                      </a:r>
                      <a:r>
                        <a:rPr lang="en-US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month</a:t>
                      </a:r>
                      <a:r>
                        <a:rPr lang="en-US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day</a:t>
                      </a:r>
                      <a:endParaRPr lang="en-US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26023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lttm_logs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guardduty_findings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account_id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year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month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day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1598402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A3985D6-FD92-A585-8137-25949FF1E29F}"/>
              </a:ext>
            </a:extLst>
          </p:cNvPr>
          <p:cNvGraphicFramePr>
            <a:graphicFrameLocks noGrp="1"/>
          </p:cNvGraphicFramePr>
          <p:nvPr/>
        </p:nvGraphicFramePr>
        <p:xfrm>
          <a:off x="642257" y="4457631"/>
          <a:ext cx="10907486" cy="365760"/>
        </p:xfrm>
        <a:graphic>
          <a:graphicData uri="http://schemas.openxmlformats.org/drawingml/2006/table">
            <a:tbl>
              <a:tblPr/>
              <a:tblGrid>
                <a:gridCol w="2247900">
                  <a:extLst>
                    <a:ext uri="{9D8B030D-6E8A-4147-A177-3AD203B41FA5}">
                      <a16:colId xmlns:a16="http://schemas.microsoft.com/office/drawing/2014/main" val="401010264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181058172"/>
                    </a:ext>
                  </a:extLst>
                </a:gridCol>
                <a:gridCol w="5687786">
                  <a:extLst>
                    <a:ext uri="{9D8B030D-6E8A-4147-A177-3AD203B41FA5}">
                      <a16:colId xmlns:a16="http://schemas.microsoft.com/office/drawing/2014/main" val="38747202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lttm_logs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Controltower_events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account_id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year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month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day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50295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B0EF136-5FA6-52B2-32DA-D7E4C08F1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1276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C7248-6F84-8563-0D0B-898D8EE9F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5A357E7-4421-6002-73BE-61993855B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Glue table schema and partition definitions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C49F109-9674-D903-A524-30C8947C2F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20311"/>
              </p:ext>
            </p:extLst>
          </p:nvPr>
        </p:nvGraphicFramePr>
        <p:xfrm>
          <a:off x="642257" y="1805871"/>
          <a:ext cx="10907486" cy="2651760"/>
        </p:xfrm>
        <a:graphic>
          <a:graphicData uri="http://schemas.openxmlformats.org/drawingml/2006/table">
            <a:tbl>
              <a:tblPr/>
              <a:tblGrid>
                <a:gridCol w="2247900">
                  <a:extLst>
                    <a:ext uri="{9D8B030D-6E8A-4147-A177-3AD203B41FA5}">
                      <a16:colId xmlns:a16="http://schemas.microsoft.com/office/drawing/2014/main" val="312341759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4259141775"/>
                    </a:ext>
                  </a:extLst>
                </a:gridCol>
                <a:gridCol w="5687786">
                  <a:extLst>
                    <a:ext uri="{9D8B030D-6E8A-4147-A177-3AD203B41FA5}">
                      <a16:colId xmlns:a16="http://schemas.microsoft.com/office/drawing/2014/main" val="4023482327"/>
                    </a:ext>
                  </a:extLst>
                </a:gridCol>
              </a:tblGrid>
              <a:tr h="15101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Glue database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Glue table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Partition keys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76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lttm_logs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cloudtrail_logs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account_id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year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month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day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4664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lttm_logs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cloudwatch_logs</a:t>
                      </a:r>
                      <a:endParaRPr lang="en-US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log_group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account_id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year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month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10941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</a:rPr>
                        <a:t>lttm_logs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</a:rPr>
                        <a:t>config_logs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</a:rPr>
                        <a:t>account_id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</a:rPr>
                        <a:t>year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</a:rPr>
                        <a:t>month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</a:rPr>
                        <a:t>day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16239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lttm_logs</a:t>
                      </a:r>
                      <a:endParaRPr lang="en-US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cur_data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billing_period</a:t>
                      </a:r>
                      <a:endParaRPr lang="en-US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48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lttm_logs</a:t>
                      </a:r>
                      <a:endParaRPr lang="en-US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flowlogs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aws_account_id</a:t>
                      </a:r>
                      <a:r>
                        <a:rPr lang="en-US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aws_region</a:t>
                      </a:r>
                      <a:r>
                        <a:rPr lang="en-US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year</a:t>
                      </a:r>
                      <a:r>
                        <a:rPr lang="en-US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month</a:t>
                      </a:r>
                      <a:r>
                        <a:rPr lang="en-US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day</a:t>
                      </a:r>
                      <a:endParaRPr lang="en-US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26023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lttm_logs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guardduty_findings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account_id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year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month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day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1598402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E9D6E7A-8132-F107-9ACA-5A1011823930}"/>
              </a:ext>
            </a:extLst>
          </p:cNvPr>
          <p:cNvGraphicFramePr>
            <a:graphicFrameLocks noGrp="1"/>
          </p:cNvGraphicFramePr>
          <p:nvPr/>
        </p:nvGraphicFramePr>
        <p:xfrm>
          <a:off x="642257" y="4457631"/>
          <a:ext cx="10907486" cy="365760"/>
        </p:xfrm>
        <a:graphic>
          <a:graphicData uri="http://schemas.openxmlformats.org/drawingml/2006/table">
            <a:tbl>
              <a:tblPr/>
              <a:tblGrid>
                <a:gridCol w="2247900">
                  <a:extLst>
                    <a:ext uri="{9D8B030D-6E8A-4147-A177-3AD203B41FA5}">
                      <a16:colId xmlns:a16="http://schemas.microsoft.com/office/drawing/2014/main" val="401010264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181058172"/>
                    </a:ext>
                  </a:extLst>
                </a:gridCol>
                <a:gridCol w="5687786">
                  <a:extLst>
                    <a:ext uri="{9D8B030D-6E8A-4147-A177-3AD203B41FA5}">
                      <a16:colId xmlns:a16="http://schemas.microsoft.com/office/drawing/2014/main" val="38747202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lttm_logs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Controltower_events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account_id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year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month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day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50295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CE0DBB8-A476-49DB-C510-9AE5E3A3C3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5238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E9A78-4EAA-B1DA-AD4B-F5FC771E3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A10DA4-2CFC-8A1A-B4EC-448DD4005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Glue table schema and partition definitions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D0DC6D6-B4B9-AFFD-ABCB-41DBC21F46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9985591"/>
              </p:ext>
            </p:extLst>
          </p:nvPr>
        </p:nvGraphicFramePr>
        <p:xfrm>
          <a:off x="642257" y="1805871"/>
          <a:ext cx="10907486" cy="2651760"/>
        </p:xfrm>
        <a:graphic>
          <a:graphicData uri="http://schemas.openxmlformats.org/drawingml/2006/table">
            <a:tbl>
              <a:tblPr/>
              <a:tblGrid>
                <a:gridCol w="2247900">
                  <a:extLst>
                    <a:ext uri="{9D8B030D-6E8A-4147-A177-3AD203B41FA5}">
                      <a16:colId xmlns:a16="http://schemas.microsoft.com/office/drawing/2014/main" val="312341759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4259141775"/>
                    </a:ext>
                  </a:extLst>
                </a:gridCol>
                <a:gridCol w="5687786">
                  <a:extLst>
                    <a:ext uri="{9D8B030D-6E8A-4147-A177-3AD203B41FA5}">
                      <a16:colId xmlns:a16="http://schemas.microsoft.com/office/drawing/2014/main" val="4023482327"/>
                    </a:ext>
                  </a:extLst>
                </a:gridCol>
              </a:tblGrid>
              <a:tr h="15101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Glue database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Glue table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chemeClr val="bg1"/>
                          </a:solidFill>
                        </a:rPr>
                        <a:t>Partition keys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76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lttm_logs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cloudtrail_logs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account_id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year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month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day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64664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lttm_logs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cloudwatch_logs</a:t>
                      </a:r>
                      <a:endParaRPr lang="en-US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log_group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account_id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year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month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10941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lttm_logs</a:t>
                      </a:r>
                      <a:endParaRPr lang="en-US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config_logs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account_id</a:t>
                      </a:r>
                      <a:r>
                        <a:rPr lang="en-US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year</a:t>
                      </a:r>
                      <a:r>
                        <a:rPr lang="en-US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month</a:t>
                      </a:r>
                      <a:r>
                        <a:rPr lang="en-US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day</a:t>
                      </a:r>
                      <a:endParaRPr lang="en-US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16239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lttm_logs</a:t>
                      </a:r>
                      <a:endParaRPr lang="en-US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cur_data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billing_period</a:t>
                      </a:r>
                      <a:endParaRPr lang="en-US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248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</a:rPr>
                        <a:t>lttm_logs</a:t>
                      </a:r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</a:rPr>
                        <a:t>flowlogs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</a:rPr>
                        <a:t>aws_account_id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US" dirty="0" err="1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</a:rPr>
                        <a:t>aws_region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</a:rPr>
                        <a:t>year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</a:rPr>
                        <a:t>month</a:t>
                      </a:r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0000"/>
                          </a:solidFill>
                          <a:latin typeface="Courier New" panose="02070309020205020404" pitchFamily="49" charset="0"/>
                        </a:rPr>
                        <a:t>day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26023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lttm_logs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guardduty_findings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account_id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year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month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day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1598402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18DF800-EE5D-6C27-EE9C-36D6C66AEB93}"/>
              </a:ext>
            </a:extLst>
          </p:cNvPr>
          <p:cNvGraphicFramePr>
            <a:graphicFrameLocks noGrp="1"/>
          </p:cNvGraphicFramePr>
          <p:nvPr/>
        </p:nvGraphicFramePr>
        <p:xfrm>
          <a:off x="642257" y="4457631"/>
          <a:ext cx="10907486" cy="365760"/>
        </p:xfrm>
        <a:graphic>
          <a:graphicData uri="http://schemas.openxmlformats.org/drawingml/2006/table">
            <a:tbl>
              <a:tblPr/>
              <a:tblGrid>
                <a:gridCol w="2247900">
                  <a:extLst>
                    <a:ext uri="{9D8B030D-6E8A-4147-A177-3AD203B41FA5}">
                      <a16:colId xmlns:a16="http://schemas.microsoft.com/office/drawing/2014/main" val="401010264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181058172"/>
                    </a:ext>
                  </a:extLst>
                </a:gridCol>
                <a:gridCol w="5687786">
                  <a:extLst>
                    <a:ext uri="{9D8B030D-6E8A-4147-A177-3AD203B41FA5}">
                      <a16:colId xmlns:a16="http://schemas.microsoft.com/office/drawing/2014/main" val="38747202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lttm_logs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Controltower_events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 err="1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account_id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year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month</a:t>
                      </a:r>
                      <a:r>
                        <a:rPr lang="en-US" dirty="0">
                          <a:solidFill>
                            <a:srgbClr val="FFC000"/>
                          </a:solidFill>
                        </a:rPr>
                        <a:t>, </a:t>
                      </a:r>
                      <a:r>
                        <a:rPr lang="en-US" dirty="0">
                          <a:solidFill>
                            <a:srgbClr val="FFC000"/>
                          </a:solidFill>
                          <a:latin typeface="Courier New" panose="02070309020205020404" pitchFamily="49" charset="0"/>
                        </a:rPr>
                        <a:t>day</a:t>
                      </a:r>
                      <a:endParaRPr lang="en-US" dirty="0">
                        <a:solidFill>
                          <a:srgbClr val="FFC0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502952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B8AD954A-EDB4-BB43-AB47-9CF7691D5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4599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D98A2-D1D8-1708-554B-2387B1F26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A7D4C4-75D7-23D1-F1CD-421775B288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7" y="6356398"/>
            <a:ext cx="3950419" cy="45012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23DA11F-BC13-20B5-98AB-F5EA9F198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7" y="2967456"/>
            <a:ext cx="4439596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The Agents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72CE94-63C2-50B7-4F1E-D323BA9898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8"/>
          <a:stretch>
            <a:fillRect/>
          </a:stretch>
        </p:blipFill>
        <p:spPr>
          <a:xfrm>
            <a:off x="5219812" y="-4344"/>
            <a:ext cx="6972188" cy="6851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5156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00DDB-3605-91D4-27AF-A06BFDF9E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9680047-023F-144A-2B94-95ED4634E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D500D61-BA15-9531-3F58-B95F4D7C286B}"/>
              </a:ext>
            </a:extLst>
          </p:cNvPr>
          <p:cNvSpPr/>
          <p:nvPr/>
        </p:nvSpPr>
        <p:spPr>
          <a:xfrm>
            <a:off x="413529" y="439198"/>
            <a:ext cx="11282256" cy="3946130"/>
          </a:xfrm>
          <a:prstGeom prst="rect">
            <a:avLst/>
          </a:prstGeom>
          <a:noFill/>
          <a:ln w="15875">
            <a:solidFill>
              <a:srgbClr val="05A8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2920" tIns="9144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phic 8" descr="Amazon Bedrock AgentCore service icon.">
            <a:extLst>
              <a:ext uri="{FF2B5EF4-FFF2-40B4-BE49-F238E27FC236}">
                <a16:creationId xmlns:a16="http://schemas.microsoft.com/office/drawing/2014/main" id="{31E5A3BB-FE9A-BECB-3780-C9483BAD2A8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405693" y="45224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17">
            <a:extLst>
              <a:ext uri="{FF2B5EF4-FFF2-40B4-BE49-F238E27FC236}">
                <a16:creationId xmlns:a16="http://schemas.microsoft.com/office/drawing/2014/main" id="{CA0CCAF4-86AA-FCE9-AE63-DB9C3EEA5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4431" y="121172"/>
            <a:ext cx="220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Bedrock </a:t>
            </a:r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 Runtime</a:t>
            </a:r>
          </a:p>
        </p:txBody>
      </p:sp>
      <p:pic>
        <p:nvPicPr>
          <p:cNvPr id="11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859307A5-C86F-606A-59A5-04DB7CFFECA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3679619" y="520574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4F39499-7898-4A16-A1E4-903A77A1C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3314" y="5975167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Lake</a:t>
            </a:r>
          </a:p>
        </p:txBody>
      </p:sp>
      <p:pic>
        <p:nvPicPr>
          <p:cNvPr id="13" name="Graphic 14" descr="Amazon Athena service icon.">
            <a:extLst>
              <a:ext uri="{FF2B5EF4-FFF2-40B4-BE49-F238E27FC236}">
                <a16:creationId xmlns:a16="http://schemas.microsoft.com/office/drawing/2014/main" id="{5CA05E9D-DEF8-C299-1612-4060EF51479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2093791" y="52014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7">
            <a:extLst>
              <a:ext uri="{FF2B5EF4-FFF2-40B4-BE49-F238E27FC236}">
                <a16:creationId xmlns:a16="http://schemas.microsoft.com/office/drawing/2014/main" id="{B24FE841-4592-C9CD-7EE1-F962A7BA2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6285" y="5963400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Athena</a:t>
            </a:r>
          </a:p>
        </p:txBody>
      </p:sp>
      <p:pic>
        <p:nvPicPr>
          <p:cNvPr id="15" name="Graphic 14" descr="AWS Glue Data Catalog resource icon for the AWS Glue service.">
            <a:extLst>
              <a:ext uri="{FF2B5EF4-FFF2-40B4-BE49-F238E27FC236}">
                <a16:creationId xmlns:a16="http://schemas.microsoft.com/office/drawing/2014/main" id="{436D6BBC-BC5B-B924-B4DD-81AE54EE89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3529" y="5201400"/>
            <a:ext cx="758952" cy="758952"/>
          </a:xfrm>
          <a:prstGeom prst="rect">
            <a:avLst/>
          </a:prstGeom>
        </p:spPr>
      </p:pic>
      <p:sp>
        <p:nvSpPr>
          <p:cNvPr id="16" name="TextBox 24">
            <a:extLst>
              <a:ext uri="{FF2B5EF4-FFF2-40B4-BE49-F238E27FC236}">
                <a16:creationId xmlns:a16="http://schemas.microsoft.com/office/drawing/2014/main" id="{62B701C4-9F25-BE39-5920-D147E1085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3226" y="5946470"/>
            <a:ext cx="17524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Glue Data Catalog</a:t>
            </a:r>
          </a:p>
        </p:txBody>
      </p:sp>
      <p:pic>
        <p:nvPicPr>
          <p:cNvPr id="23" name="Graphic 22" descr="AWS Health Dashboard service icon.">
            <a:extLst>
              <a:ext uri="{FF2B5EF4-FFF2-40B4-BE49-F238E27FC236}">
                <a16:creationId xmlns:a16="http://schemas.microsoft.com/office/drawing/2014/main" id="{E18C84C0-CB9B-5E2F-09B1-9C17A36ABDD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5733886" y="532426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16">
            <a:extLst>
              <a:ext uri="{FF2B5EF4-FFF2-40B4-BE49-F238E27FC236}">
                <a16:creationId xmlns:a16="http://schemas.microsoft.com/office/drawing/2014/main" id="{A01676F9-C4BD-CEF2-62F8-FD1AF72B05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7832" y="5920923"/>
            <a:ext cx="9314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Dashboard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Graphic 6" descr="AWS Organizations service icon.">
            <a:extLst>
              <a:ext uri="{FF2B5EF4-FFF2-40B4-BE49-F238E27FC236}">
                <a16:creationId xmlns:a16="http://schemas.microsoft.com/office/drawing/2014/main" id="{365081CB-5F90-E95A-9990-62F11AC37FD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6664589" y="5862896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9">
            <a:extLst>
              <a:ext uri="{FF2B5EF4-FFF2-40B4-BE49-F238E27FC236}">
                <a16:creationId xmlns:a16="http://schemas.microsoft.com/office/drawing/2014/main" id="{AAE4CCDB-E2C3-AF78-BA5B-707A0371E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5374" y="6492999"/>
            <a:ext cx="2243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27" name="Graphic 26" descr="IAM Access Analyzer resource icon for the IAM service.">
            <a:extLst>
              <a:ext uri="{FF2B5EF4-FFF2-40B4-BE49-F238E27FC236}">
                <a16:creationId xmlns:a16="http://schemas.microsoft.com/office/drawing/2014/main" id="{D920D43B-8387-C308-76A2-61E9C4E1A7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3943" y="5862896"/>
            <a:ext cx="640080" cy="640080"/>
          </a:xfrm>
          <a:prstGeom prst="rect">
            <a:avLst/>
          </a:prstGeom>
        </p:spPr>
      </p:pic>
      <p:pic>
        <p:nvPicPr>
          <p:cNvPr id="28" name="Picture 27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F8993F34-08A3-8AAB-E426-1B4829FE0CA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01562" y="5251817"/>
            <a:ext cx="637520" cy="640080"/>
          </a:xfrm>
          <a:prstGeom prst="rect">
            <a:avLst/>
          </a:prstGeom>
        </p:spPr>
      </p:pic>
      <p:sp>
        <p:nvSpPr>
          <p:cNvPr id="29" name="TextBox 9">
            <a:extLst>
              <a:ext uri="{FF2B5EF4-FFF2-40B4-BE49-F238E27FC236}">
                <a16:creationId xmlns:a16="http://schemas.microsoft.com/office/drawing/2014/main" id="{F1D3F1EB-A70C-9343-1140-AE0917A5A0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9069" y="586611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E9A30CB4-496E-A257-076F-F50465456B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561" y="6474118"/>
            <a:ext cx="10751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AA</a:t>
            </a:r>
          </a:p>
        </p:txBody>
      </p:sp>
      <p:pic>
        <p:nvPicPr>
          <p:cNvPr id="31" name="Graphic 19" descr="Amazon GuardDuty service icon.">
            <a:extLst>
              <a:ext uri="{FF2B5EF4-FFF2-40B4-BE49-F238E27FC236}">
                <a16:creationId xmlns:a16="http://schemas.microsoft.com/office/drawing/2014/main" id="{B7202885-EC78-4301-63CD-C9CD7C06121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0405880" y="583998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12">
            <a:extLst>
              <a:ext uri="{FF2B5EF4-FFF2-40B4-BE49-F238E27FC236}">
                <a16:creationId xmlns:a16="http://schemas.microsoft.com/office/drawing/2014/main" id="{E7664EDE-B38A-6B55-E623-E25E4C63AF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1502" y="6455237"/>
            <a:ext cx="16088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 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3A6A3899-CAC2-9A8D-8472-4AD5CA1B24F2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1172481" y="5582400"/>
            <a:ext cx="921310" cy="0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A2221BE-EBA4-3471-069B-03ADCB6AD397}"/>
              </a:ext>
            </a:extLst>
          </p:cNvPr>
          <p:cNvCxnSpPr>
            <a:cxnSpLocks/>
            <a:stCxn id="13" idx="3"/>
            <a:endCxn id="11" idx="1"/>
          </p:cNvCxnSpPr>
          <p:nvPr/>
        </p:nvCxnSpPr>
        <p:spPr>
          <a:xfrm>
            <a:off x="2855791" y="5582400"/>
            <a:ext cx="823828" cy="2823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DAC6B69-65DD-C32F-985D-563150E39DE5}"/>
              </a:ext>
            </a:extLst>
          </p:cNvPr>
          <p:cNvCxnSpPr>
            <a:cxnSpLocks/>
          </p:cNvCxnSpPr>
          <p:nvPr/>
        </p:nvCxnSpPr>
        <p:spPr>
          <a:xfrm flipV="1">
            <a:off x="2487270" y="4385328"/>
            <a:ext cx="0" cy="810063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3" name="Graphic 6" descr="Amazon Macie service icon.">
            <a:extLst>
              <a:ext uri="{FF2B5EF4-FFF2-40B4-BE49-F238E27FC236}">
                <a16:creationId xmlns:a16="http://schemas.microsoft.com/office/drawing/2014/main" id="{DBDBD11B-C78E-1AB5-4EAA-E8FE41BD52E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8535235" y="583998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TextBox 9">
            <a:extLst>
              <a:ext uri="{FF2B5EF4-FFF2-40B4-BE49-F238E27FC236}">
                <a16:creationId xmlns:a16="http://schemas.microsoft.com/office/drawing/2014/main" id="{2CD89FA0-4376-C226-2B66-F0727CE913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6525" y="6457608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55" name="Graphic 21" descr="Amazon Inspector service icon.">
            <a:extLst>
              <a:ext uri="{FF2B5EF4-FFF2-40B4-BE49-F238E27FC236}">
                <a16:creationId xmlns:a16="http://schemas.microsoft.com/office/drawing/2014/main" id="{A84CB971-B0A0-CD55-62AF-DBD228B197C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 bwMode="auto">
          <a:xfrm>
            <a:off x="9466679" y="5260836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" name="TextBox 15">
            <a:extLst>
              <a:ext uri="{FF2B5EF4-FFF2-40B4-BE49-F238E27FC236}">
                <a16:creationId xmlns:a16="http://schemas.microsoft.com/office/drawing/2014/main" id="{34606471-B4B5-6274-77CA-81A084FCD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4025" y="5883026"/>
            <a:ext cx="9302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D12D878A-7087-9D03-92AB-B6137FD8C088}"/>
              </a:ext>
            </a:extLst>
          </p:cNvPr>
          <p:cNvCxnSpPr>
            <a:cxnSpLocks/>
            <a:stCxn id="27" idx="0"/>
          </p:cNvCxnSpPr>
          <p:nvPr/>
        </p:nvCxnSpPr>
        <p:spPr>
          <a:xfrm flipV="1">
            <a:off x="5113983" y="4385328"/>
            <a:ext cx="0" cy="1477568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C70897A-9623-44E6-7EE4-D32B48E9BCEC}"/>
              </a:ext>
            </a:extLst>
          </p:cNvPr>
          <p:cNvCxnSpPr>
            <a:cxnSpLocks/>
            <a:stCxn id="23" idx="0"/>
            <a:endCxn id="8" idx="2"/>
          </p:cNvCxnSpPr>
          <p:nvPr/>
        </p:nvCxnSpPr>
        <p:spPr>
          <a:xfrm flipV="1">
            <a:off x="6053926" y="4385328"/>
            <a:ext cx="731" cy="938932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2F9B1CB1-7681-9597-B652-E35D0633154E}"/>
              </a:ext>
            </a:extLst>
          </p:cNvPr>
          <p:cNvCxnSpPr>
            <a:cxnSpLocks/>
            <a:stCxn id="25" idx="0"/>
          </p:cNvCxnSpPr>
          <p:nvPr/>
        </p:nvCxnSpPr>
        <p:spPr>
          <a:xfrm flipV="1">
            <a:off x="6984629" y="4385328"/>
            <a:ext cx="0" cy="1477568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9DD05FA0-93D9-953E-1AC6-D9E97BB95DD1}"/>
              </a:ext>
            </a:extLst>
          </p:cNvPr>
          <p:cNvCxnSpPr>
            <a:cxnSpLocks/>
            <a:stCxn id="28" idx="0"/>
          </p:cNvCxnSpPr>
          <p:nvPr/>
        </p:nvCxnSpPr>
        <p:spPr>
          <a:xfrm flipV="1">
            <a:off x="7920322" y="4385328"/>
            <a:ext cx="0" cy="866489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2A814D27-98AF-B8DD-C922-E812B8FCA351}"/>
              </a:ext>
            </a:extLst>
          </p:cNvPr>
          <p:cNvCxnSpPr>
            <a:cxnSpLocks/>
          </p:cNvCxnSpPr>
          <p:nvPr/>
        </p:nvCxnSpPr>
        <p:spPr>
          <a:xfrm flipV="1">
            <a:off x="8856190" y="4385328"/>
            <a:ext cx="0" cy="1448671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D713B298-0978-37EC-0583-E89D895B15F3}"/>
              </a:ext>
            </a:extLst>
          </p:cNvPr>
          <p:cNvCxnSpPr>
            <a:cxnSpLocks/>
            <a:stCxn id="55" idx="0"/>
          </p:cNvCxnSpPr>
          <p:nvPr/>
        </p:nvCxnSpPr>
        <p:spPr>
          <a:xfrm flipV="1">
            <a:off x="9786719" y="4392599"/>
            <a:ext cx="0" cy="868237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8E272CCE-22B0-99EE-3C9F-19AB40550167}"/>
              </a:ext>
            </a:extLst>
          </p:cNvPr>
          <p:cNvCxnSpPr>
            <a:cxnSpLocks/>
            <a:stCxn id="31" idx="0"/>
          </p:cNvCxnSpPr>
          <p:nvPr/>
        </p:nvCxnSpPr>
        <p:spPr>
          <a:xfrm flipV="1">
            <a:off x="10725920" y="4385328"/>
            <a:ext cx="0" cy="1454657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3" name="Picture 92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5A88F013-CFE9-D08E-E0D2-7E111A52F660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74960" y="2029953"/>
            <a:ext cx="758952" cy="758952"/>
          </a:xfrm>
          <a:prstGeom prst="rect">
            <a:avLst/>
          </a:prstGeom>
        </p:spPr>
      </p:pic>
      <p:pic>
        <p:nvPicPr>
          <p:cNvPr id="94" name="Picture 93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BEDE5270-6DDB-B639-E4A8-8A7379777ECD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622148" y="2025780"/>
            <a:ext cx="758952" cy="758952"/>
          </a:xfrm>
          <a:prstGeom prst="rect">
            <a:avLst/>
          </a:prstGeom>
        </p:spPr>
      </p:pic>
      <p:pic>
        <p:nvPicPr>
          <p:cNvPr id="95" name="Picture 94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51AA793D-B9DC-B5E4-F4FA-7C135F023B3C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69336" y="2033754"/>
            <a:ext cx="758952" cy="758952"/>
          </a:xfrm>
          <a:prstGeom prst="rect">
            <a:avLst/>
          </a:prstGeom>
        </p:spPr>
      </p:pic>
      <p:pic>
        <p:nvPicPr>
          <p:cNvPr id="96" name="Picture 95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D3788733-C236-DA0E-3DC0-E35E98F46E9B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716524" y="2026373"/>
            <a:ext cx="758952" cy="758952"/>
          </a:xfrm>
          <a:prstGeom prst="rect">
            <a:avLst/>
          </a:prstGeom>
        </p:spPr>
      </p:pic>
      <p:pic>
        <p:nvPicPr>
          <p:cNvPr id="97" name="Picture 96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6116BD0E-A0BB-9983-7CC2-4EE12B2AE3D9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23422" y="3149770"/>
            <a:ext cx="758952" cy="758952"/>
          </a:xfrm>
          <a:prstGeom prst="rect">
            <a:avLst/>
          </a:prstGeom>
        </p:spPr>
      </p:pic>
      <p:pic>
        <p:nvPicPr>
          <p:cNvPr id="98" name="Picture 97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149BE8E2-CEE1-DE2D-914F-6E60C6961835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71718" y="3147521"/>
            <a:ext cx="758952" cy="758952"/>
          </a:xfrm>
          <a:prstGeom prst="rect">
            <a:avLst/>
          </a:prstGeom>
        </p:spPr>
      </p:pic>
      <p:pic>
        <p:nvPicPr>
          <p:cNvPr id="99" name="Picture 98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E1434B4F-CE3C-B762-5D0E-83B7BF90FD40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21150" y="3146389"/>
            <a:ext cx="758952" cy="758952"/>
          </a:xfrm>
          <a:prstGeom prst="rect">
            <a:avLst/>
          </a:prstGeom>
        </p:spPr>
      </p:pic>
      <p:pic>
        <p:nvPicPr>
          <p:cNvPr id="100" name="Picture 99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795E6A31-7F0E-ED53-717F-73F111FEB583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922286" y="3151832"/>
            <a:ext cx="758952" cy="758952"/>
          </a:xfrm>
          <a:prstGeom prst="rect">
            <a:avLst/>
          </a:prstGeom>
        </p:spPr>
      </p:pic>
      <p:pic>
        <p:nvPicPr>
          <p:cNvPr id="101" name="Picture 100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A7028BAC-97D5-EA29-A79B-BC770530C129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263712" y="2021103"/>
            <a:ext cx="758952" cy="758952"/>
          </a:xfrm>
          <a:prstGeom prst="rect">
            <a:avLst/>
          </a:prstGeom>
        </p:spPr>
      </p:pic>
      <p:pic>
        <p:nvPicPr>
          <p:cNvPr id="102" name="Picture 101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C969D468-5D2F-2506-2E6A-C26FD2B7A064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810900" y="2028374"/>
            <a:ext cx="758952" cy="758952"/>
          </a:xfrm>
          <a:prstGeom prst="rect">
            <a:avLst/>
          </a:prstGeom>
        </p:spPr>
      </p:pic>
      <p:pic>
        <p:nvPicPr>
          <p:cNvPr id="103" name="Picture 102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F6CDAAAB-4DBB-D19F-5E10-3A44450C9666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570581" y="3149770"/>
            <a:ext cx="758952" cy="758952"/>
          </a:xfrm>
          <a:prstGeom prst="rect">
            <a:avLst/>
          </a:prstGeom>
        </p:spPr>
      </p:pic>
      <p:pic>
        <p:nvPicPr>
          <p:cNvPr id="104" name="Picture 103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3F10CD3A-AA29-CB1B-3CB1-1EC940E64947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372854" y="3154462"/>
            <a:ext cx="758952" cy="758952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94EFDCB7-680C-1B2D-0981-082B57545A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106" name="Picture 105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D1EB368F-2C7F-65F3-21A3-682084726D84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358088" y="2028374"/>
            <a:ext cx="758952" cy="758952"/>
          </a:xfrm>
          <a:prstGeom prst="rect">
            <a:avLst/>
          </a:prstGeom>
        </p:spPr>
      </p:pic>
      <p:sp>
        <p:nvSpPr>
          <p:cNvPr id="107" name="TextBox 11">
            <a:extLst>
              <a:ext uri="{FF2B5EF4-FFF2-40B4-BE49-F238E27FC236}">
                <a16:creationId xmlns:a16="http://schemas.microsoft.com/office/drawing/2014/main" id="{6E9E2FBE-2CDF-D425-3EB7-FC5BFDA8AA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118" y="2751288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Cloudtrail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2395675-9C65-E76D-B37D-0173A3F55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692" y="2744144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Cloudwatch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TextBox 11">
            <a:extLst>
              <a:ext uri="{FF2B5EF4-FFF2-40B4-BE49-F238E27FC236}">
                <a16:creationId xmlns:a16="http://schemas.microsoft.com/office/drawing/2014/main" id="{8E85C1D5-6794-C9DC-071D-AFDE380FC1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3753" y="2742339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</a:t>
            </a:r>
          </a:p>
        </p:txBody>
      </p:sp>
      <p:sp>
        <p:nvSpPr>
          <p:cNvPr id="110" name="TextBox 11">
            <a:extLst>
              <a:ext uri="{FF2B5EF4-FFF2-40B4-BE49-F238E27FC236}">
                <a16:creationId xmlns:a16="http://schemas.microsoft.com/office/drawing/2014/main" id="{27211D48-79B2-23FE-29CF-2E3019BC6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9566" y="2747329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Cost and Usage</a:t>
            </a:r>
          </a:p>
        </p:txBody>
      </p:sp>
      <p:sp>
        <p:nvSpPr>
          <p:cNvPr id="111" name="TextBox 11">
            <a:extLst>
              <a:ext uri="{FF2B5EF4-FFF2-40B4-BE49-F238E27FC236}">
                <a16:creationId xmlns:a16="http://schemas.microsoft.com/office/drawing/2014/main" id="{876AF208-43EC-15C2-F149-DFE5C32383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614" y="2744145"/>
            <a:ext cx="19656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Access </a:t>
            </a:r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Analyser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12" name="TextBox 11">
            <a:extLst>
              <a:ext uri="{FF2B5EF4-FFF2-40B4-BE49-F238E27FC236}">
                <a16:creationId xmlns:a16="http://schemas.microsoft.com/office/drawing/2014/main" id="{F391ED0D-72C3-DE59-9012-483D17716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6304" y="3850376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</a:p>
        </p:txBody>
      </p:sp>
      <p:sp>
        <p:nvSpPr>
          <p:cNvPr id="113" name="TextBox 11">
            <a:extLst>
              <a:ext uri="{FF2B5EF4-FFF2-40B4-BE49-F238E27FC236}">
                <a16:creationId xmlns:a16="http://schemas.microsoft.com/office/drawing/2014/main" id="{078094E0-1F18-7026-EC5F-14DCFE27E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2515" y="3850093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sp>
        <p:nvSpPr>
          <p:cNvPr id="114" name="TextBox 11">
            <a:extLst>
              <a:ext uri="{FF2B5EF4-FFF2-40B4-BE49-F238E27FC236}">
                <a16:creationId xmlns:a16="http://schemas.microsoft.com/office/drawing/2014/main" id="{39898828-3B91-8D8B-3493-1C2E29E8F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41632" y="2742339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sp>
        <p:nvSpPr>
          <p:cNvPr id="115" name="TextBox 11">
            <a:extLst>
              <a:ext uri="{FF2B5EF4-FFF2-40B4-BE49-F238E27FC236}">
                <a16:creationId xmlns:a16="http://schemas.microsoft.com/office/drawing/2014/main" id="{B9E2F8FB-2A0F-2CB7-C5D1-22EF55BF9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7602" y="2736874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Flowlogs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16" name="TextBox 11">
            <a:extLst>
              <a:ext uri="{FF2B5EF4-FFF2-40B4-BE49-F238E27FC236}">
                <a16:creationId xmlns:a16="http://schemas.microsoft.com/office/drawing/2014/main" id="{0174CD57-79F5-6E0C-BF1F-19A8B513B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5104" y="3855318"/>
            <a:ext cx="16580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 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 and history)</a:t>
            </a:r>
          </a:p>
        </p:txBody>
      </p:sp>
      <p:sp>
        <p:nvSpPr>
          <p:cNvPr id="117" name="TextBox 11">
            <a:extLst>
              <a:ext uri="{FF2B5EF4-FFF2-40B4-BE49-F238E27FC236}">
                <a16:creationId xmlns:a16="http://schemas.microsoft.com/office/drawing/2014/main" id="{8F24F489-0FA6-C415-0939-BC29EF3F2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2831" y="3853913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sp>
        <p:nvSpPr>
          <p:cNvPr id="118" name="TextBox 11">
            <a:extLst>
              <a:ext uri="{FF2B5EF4-FFF2-40B4-BE49-F238E27FC236}">
                <a16:creationId xmlns:a16="http://schemas.microsoft.com/office/drawing/2014/main" id="{EEB06299-3B54-E3AF-25DB-D20B06412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767" y="3845242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sp>
        <p:nvSpPr>
          <p:cNvPr id="119" name="TextBox 11">
            <a:extLst>
              <a:ext uri="{FF2B5EF4-FFF2-40B4-BE49-F238E27FC236}">
                <a16:creationId xmlns:a16="http://schemas.microsoft.com/office/drawing/2014/main" id="{54817EAA-A078-DDC0-6B7C-602E2DA81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4616" y="3858953"/>
            <a:ext cx="20337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 and history)</a:t>
            </a:r>
          </a:p>
        </p:txBody>
      </p:sp>
      <p:pic>
        <p:nvPicPr>
          <p:cNvPr id="120" name="Graphic 20" descr="AWS Control Tower service icon.">
            <a:extLst>
              <a:ext uri="{FF2B5EF4-FFF2-40B4-BE49-F238E27FC236}">
                <a16:creationId xmlns:a16="http://schemas.microsoft.com/office/drawing/2014/main" id="{25BA6D68-C602-CB83-446A-978F4CC9C05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1335688" y="5251097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41043716-F3D5-B474-DDA6-00AA6C33821E}"/>
              </a:ext>
            </a:extLst>
          </p:cNvPr>
          <p:cNvCxnSpPr>
            <a:cxnSpLocks/>
          </p:cNvCxnSpPr>
          <p:nvPr/>
        </p:nvCxnSpPr>
        <p:spPr>
          <a:xfrm flipV="1">
            <a:off x="11656088" y="4385328"/>
            <a:ext cx="0" cy="888841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TextBox 12">
            <a:extLst>
              <a:ext uri="{FF2B5EF4-FFF2-40B4-BE49-F238E27FC236}">
                <a16:creationId xmlns:a16="http://schemas.microsoft.com/office/drawing/2014/main" id="{88D2F735-87AF-9AC0-79F4-A990AC60F1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1670" y="5854136"/>
            <a:ext cx="16088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</p:spTree>
    <p:extLst>
      <p:ext uri="{BB962C8B-B14F-4D97-AF65-F5344CB8AC3E}">
        <p14:creationId xmlns:p14="http://schemas.microsoft.com/office/powerpoint/2010/main" val="32038778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1D03C-CF88-E608-5EF5-615A836D1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69A83F-20B6-D135-8060-FADCB586D272}"/>
              </a:ext>
            </a:extLst>
          </p:cNvPr>
          <p:cNvSpPr/>
          <p:nvPr/>
        </p:nvSpPr>
        <p:spPr>
          <a:xfrm>
            <a:off x="413529" y="439198"/>
            <a:ext cx="11282256" cy="3946130"/>
          </a:xfrm>
          <a:prstGeom prst="rect">
            <a:avLst/>
          </a:prstGeom>
          <a:noFill/>
          <a:ln w="15875">
            <a:solidFill>
              <a:srgbClr val="05A8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2920" tIns="9144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Amazon Bedrock AgentCore service icon.">
            <a:extLst>
              <a:ext uri="{FF2B5EF4-FFF2-40B4-BE49-F238E27FC236}">
                <a16:creationId xmlns:a16="http://schemas.microsoft.com/office/drawing/2014/main" id="{803258E1-2625-FF49-BB4A-56B97896073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405693" y="45224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7">
            <a:extLst>
              <a:ext uri="{FF2B5EF4-FFF2-40B4-BE49-F238E27FC236}">
                <a16:creationId xmlns:a16="http://schemas.microsoft.com/office/drawing/2014/main" id="{CB805114-FEDB-E464-9B65-73EF69F10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4431" y="121172"/>
            <a:ext cx="220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Bedrock </a:t>
            </a:r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 Runtime</a:t>
            </a:r>
          </a:p>
        </p:txBody>
      </p:sp>
      <p:pic>
        <p:nvPicPr>
          <p:cNvPr id="7" name="Picture 6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3BB8DABE-897C-B112-FFB6-809C0B4F0BF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44597" y="496547"/>
            <a:ext cx="1106424" cy="1106424"/>
          </a:xfrm>
          <a:prstGeom prst="rect">
            <a:avLst/>
          </a:prstGeom>
        </p:spPr>
      </p:pic>
      <p:sp>
        <p:nvSpPr>
          <p:cNvPr id="8" name="TextBox 11">
            <a:extLst>
              <a:ext uri="{FF2B5EF4-FFF2-40B4-BE49-F238E27FC236}">
                <a16:creationId xmlns:a16="http://schemas.microsoft.com/office/drawing/2014/main" id="{879629ED-CCC9-CD9E-3453-955483525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9404" y="1562766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Supervisor</a:t>
            </a:r>
          </a:p>
        </p:txBody>
      </p:sp>
      <p:pic>
        <p:nvPicPr>
          <p:cNvPr id="17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997B76C2-0772-AFBA-85A6-BA8F038E63B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3679619" y="520574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01DDFFC-583E-CEBC-F09C-9DCD112C0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3314" y="5975167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Lake</a:t>
            </a:r>
          </a:p>
        </p:txBody>
      </p:sp>
      <p:pic>
        <p:nvPicPr>
          <p:cNvPr id="19" name="Graphic 14" descr="Amazon Athena service icon.">
            <a:extLst>
              <a:ext uri="{FF2B5EF4-FFF2-40B4-BE49-F238E27FC236}">
                <a16:creationId xmlns:a16="http://schemas.microsoft.com/office/drawing/2014/main" id="{98B2DC87-44AE-0E9B-90D6-938C17B54EA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2093791" y="52014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7">
            <a:extLst>
              <a:ext uri="{FF2B5EF4-FFF2-40B4-BE49-F238E27FC236}">
                <a16:creationId xmlns:a16="http://schemas.microsoft.com/office/drawing/2014/main" id="{9AC89F66-B044-B0A4-86B8-69B705E9E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6285" y="5963400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Athena</a:t>
            </a:r>
          </a:p>
        </p:txBody>
      </p:sp>
      <p:pic>
        <p:nvPicPr>
          <p:cNvPr id="21" name="Graphic 20" descr="AWS Glue Data Catalog resource icon for the AWS Glue service.">
            <a:extLst>
              <a:ext uri="{FF2B5EF4-FFF2-40B4-BE49-F238E27FC236}">
                <a16:creationId xmlns:a16="http://schemas.microsoft.com/office/drawing/2014/main" id="{3135DA64-4FF1-6ABC-F48C-BE2A388938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3529" y="5201400"/>
            <a:ext cx="758952" cy="758952"/>
          </a:xfrm>
          <a:prstGeom prst="rect">
            <a:avLst/>
          </a:prstGeom>
        </p:spPr>
      </p:pic>
      <p:sp>
        <p:nvSpPr>
          <p:cNvPr id="22" name="TextBox 24">
            <a:extLst>
              <a:ext uri="{FF2B5EF4-FFF2-40B4-BE49-F238E27FC236}">
                <a16:creationId xmlns:a16="http://schemas.microsoft.com/office/drawing/2014/main" id="{106D7A23-170C-B9E2-F63A-B579A1CFB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3226" y="5946470"/>
            <a:ext cx="17524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Glue Data Catalog</a:t>
            </a:r>
          </a:p>
        </p:txBody>
      </p:sp>
      <p:pic>
        <p:nvPicPr>
          <p:cNvPr id="35" name="Graphic 34" descr="AWS Health Dashboard service icon.">
            <a:extLst>
              <a:ext uri="{FF2B5EF4-FFF2-40B4-BE49-F238E27FC236}">
                <a16:creationId xmlns:a16="http://schemas.microsoft.com/office/drawing/2014/main" id="{750A0CC8-5421-C822-8BFE-F7B3333A3F0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5733886" y="532426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16">
            <a:extLst>
              <a:ext uri="{FF2B5EF4-FFF2-40B4-BE49-F238E27FC236}">
                <a16:creationId xmlns:a16="http://schemas.microsoft.com/office/drawing/2014/main" id="{7D70365D-C18B-7459-ADC4-737196251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7832" y="5920923"/>
            <a:ext cx="9314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Dashboard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Graphic 6" descr="AWS Organizations service icon.">
            <a:extLst>
              <a:ext uri="{FF2B5EF4-FFF2-40B4-BE49-F238E27FC236}">
                <a16:creationId xmlns:a16="http://schemas.microsoft.com/office/drawing/2014/main" id="{0464A3B4-92A3-CFD0-9131-2A8704D1C40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6664589" y="5862896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9">
            <a:extLst>
              <a:ext uri="{FF2B5EF4-FFF2-40B4-BE49-F238E27FC236}">
                <a16:creationId xmlns:a16="http://schemas.microsoft.com/office/drawing/2014/main" id="{D6975735-FD1D-3DEE-DC58-880679DE2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5374" y="6492999"/>
            <a:ext cx="2243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39" name="Graphic 38" descr="IAM Access Analyzer resource icon for the IAM service.">
            <a:extLst>
              <a:ext uri="{FF2B5EF4-FFF2-40B4-BE49-F238E27FC236}">
                <a16:creationId xmlns:a16="http://schemas.microsoft.com/office/drawing/2014/main" id="{BBB814D2-FF93-8C0F-26BB-10838F919A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3943" y="5862896"/>
            <a:ext cx="640080" cy="640080"/>
          </a:xfrm>
          <a:prstGeom prst="rect">
            <a:avLst/>
          </a:prstGeom>
        </p:spPr>
      </p:pic>
      <p:pic>
        <p:nvPicPr>
          <p:cNvPr id="40" name="Picture 39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27732550-A9B8-8F64-78A5-7B35495010E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01562" y="5251817"/>
            <a:ext cx="637520" cy="640080"/>
          </a:xfrm>
          <a:prstGeom prst="rect">
            <a:avLst/>
          </a:prstGeom>
        </p:spPr>
      </p:pic>
      <p:sp>
        <p:nvSpPr>
          <p:cNvPr id="41" name="TextBox 9">
            <a:extLst>
              <a:ext uri="{FF2B5EF4-FFF2-40B4-BE49-F238E27FC236}">
                <a16:creationId xmlns:a16="http://schemas.microsoft.com/office/drawing/2014/main" id="{FD776F37-85BE-6967-FC85-6C14D909C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9069" y="586611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sp>
        <p:nvSpPr>
          <p:cNvPr id="42" name="TextBox 30">
            <a:extLst>
              <a:ext uri="{FF2B5EF4-FFF2-40B4-BE49-F238E27FC236}">
                <a16:creationId xmlns:a16="http://schemas.microsoft.com/office/drawing/2014/main" id="{FF9DFDA7-BFDE-EA8C-7188-23B7E00F5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561" y="6474118"/>
            <a:ext cx="10751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AA</a:t>
            </a:r>
          </a:p>
        </p:txBody>
      </p:sp>
      <p:pic>
        <p:nvPicPr>
          <p:cNvPr id="43" name="Graphic 19" descr="Amazon GuardDuty service icon.">
            <a:extLst>
              <a:ext uri="{FF2B5EF4-FFF2-40B4-BE49-F238E27FC236}">
                <a16:creationId xmlns:a16="http://schemas.microsoft.com/office/drawing/2014/main" id="{13CAA341-2FEC-46E6-A1C0-86DCF0FA3FB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0405880" y="583998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12">
            <a:extLst>
              <a:ext uri="{FF2B5EF4-FFF2-40B4-BE49-F238E27FC236}">
                <a16:creationId xmlns:a16="http://schemas.microsoft.com/office/drawing/2014/main" id="{5D470C17-54B9-9251-40F0-E571F0E59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1502" y="6455237"/>
            <a:ext cx="16088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 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53EC459-95D6-40B3-B56A-D3858E1870AF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1172481" y="5582400"/>
            <a:ext cx="921310" cy="0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E33A7BFB-DB8B-C82B-065F-90F1E28D0FDF}"/>
              </a:ext>
            </a:extLst>
          </p:cNvPr>
          <p:cNvCxnSpPr>
            <a:cxnSpLocks/>
            <a:stCxn id="19" idx="3"/>
            <a:endCxn id="17" idx="1"/>
          </p:cNvCxnSpPr>
          <p:nvPr/>
        </p:nvCxnSpPr>
        <p:spPr>
          <a:xfrm>
            <a:off x="2855791" y="5582400"/>
            <a:ext cx="823828" cy="2823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DD9B0603-E97D-3D02-A77E-43DF57C1969E}"/>
              </a:ext>
            </a:extLst>
          </p:cNvPr>
          <p:cNvCxnSpPr>
            <a:cxnSpLocks/>
          </p:cNvCxnSpPr>
          <p:nvPr/>
        </p:nvCxnSpPr>
        <p:spPr>
          <a:xfrm flipV="1">
            <a:off x="2487270" y="4385328"/>
            <a:ext cx="0" cy="810063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8" name="Graphic 6" descr="Amazon Macie service icon.">
            <a:extLst>
              <a:ext uri="{FF2B5EF4-FFF2-40B4-BE49-F238E27FC236}">
                <a16:creationId xmlns:a16="http://schemas.microsoft.com/office/drawing/2014/main" id="{4DC35683-D2B4-9591-7125-0DB7A3C253E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8535235" y="583998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TextBox 9">
            <a:extLst>
              <a:ext uri="{FF2B5EF4-FFF2-40B4-BE49-F238E27FC236}">
                <a16:creationId xmlns:a16="http://schemas.microsoft.com/office/drawing/2014/main" id="{9EA668C9-B5CE-8285-58F9-C27A6E697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6525" y="6457608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50" name="Graphic 21" descr="Amazon Inspector service icon.">
            <a:extLst>
              <a:ext uri="{FF2B5EF4-FFF2-40B4-BE49-F238E27FC236}">
                <a16:creationId xmlns:a16="http://schemas.microsoft.com/office/drawing/2014/main" id="{F3DEA304-53FE-CE9C-0FF9-4848B97529F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 bwMode="auto">
          <a:xfrm>
            <a:off x="9466679" y="5260836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TextBox 15">
            <a:extLst>
              <a:ext uri="{FF2B5EF4-FFF2-40B4-BE49-F238E27FC236}">
                <a16:creationId xmlns:a16="http://schemas.microsoft.com/office/drawing/2014/main" id="{BDE469A4-6A29-C491-F579-7DA76826A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4025" y="5883026"/>
            <a:ext cx="9302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30FFCB4-112B-2ED5-5C27-B1288C1E39A0}"/>
              </a:ext>
            </a:extLst>
          </p:cNvPr>
          <p:cNvCxnSpPr>
            <a:cxnSpLocks/>
            <a:stCxn id="39" idx="0"/>
          </p:cNvCxnSpPr>
          <p:nvPr/>
        </p:nvCxnSpPr>
        <p:spPr>
          <a:xfrm flipV="1">
            <a:off x="5113983" y="4385328"/>
            <a:ext cx="0" cy="1477568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A499AD16-9DB4-A68D-D6FD-34E34F378013}"/>
              </a:ext>
            </a:extLst>
          </p:cNvPr>
          <p:cNvCxnSpPr>
            <a:cxnSpLocks/>
            <a:stCxn id="35" idx="0"/>
            <a:endCxn id="4" idx="2"/>
          </p:cNvCxnSpPr>
          <p:nvPr/>
        </p:nvCxnSpPr>
        <p:spPr>
          <a:xfrm flipV="1">
            <a:off x="6053926" y="4385328"/>
            <a:ext cx="731" cy="938932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DD09E620-C19E-A8F1-5ED4-1DABA8DD09FC}"/>
              </a:ext>
            </a:extLst>
          </p:cNvPr>
          <p:cNvCxnSpPr>
            <a:cxnSpLocks/>
            <a:stCxn id="37" idx="0"/>
          </p:cNvCxnSpPr>
          <p:nvPr/>
        </p:nvCxnSpPr>
        <p:spPr>
          <a:xfrm flipV="1">
            <a:off x="6984629" y="4385328"/>
            <a:ext cx="0" cy="1477568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ADA86474-83C8-4FD8-9540-2CB7D5C72E6D}"/>
              </a:ext>
            </a:extLst>
          </p:cNvPr>
          <p:cNvCxnSpPr>
            <a:cxnSpLocks/>
            <a:stCxn id="40" idx="0"/>
          </p:cNvCxnSpPr>
          <p:nvPr/>
        </p:nvCxnSpPr>
        <p:spPr>
          <a:xfrm flipV="1">
            <a:off x="7920322" y="4385328"/>
            <a:ext cx="0" cy="866489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892513D1-8652-B1D5-03D9-1107A362E0E1}"/>
              </a:ext>
            </a:extLst>
          </p:cNvPr>
          <p:cNvCxnSpPr>
            <a:cxnSpLocks/>
          </p:cNvCxnSpPr>
          <p:nvPr/>
        </p:nvCxnSpPr>
        <p:spPr>
          <a:xfrm flipV="1">
            <a:off x="8856190" y="4385328"/>
            <a:ext cx="0" cy="1448671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47B0F764-AE76-5F2C-BD27-3E0F13E095F0}"/>
              </a:ext>
            </a:extLst>
          </p:cNvPr>
          <p:cNvCxnSpPr>
            <a:cxnSpLocks/>
            <a:stCxn id="50" idx="0"/>
          </p:cNvCxnSpPr>
          <p:nvPr/>
        </p:nvCxnSpPr>
        <p:spPr>
          <a:xfrm flipV="1">
            <a:off x="9786719" y="4392599"/>
            <a:ext cx="0" cy="868237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601786F-6B88-6A6B-6848-E479D6E2C8A8}"/>
              </a:ext>
            </a:extLst>
          </p:cNvPr>
          <p:cNvCxnSpPr>
            <a:cxnSpLocks/>
            <a:stCxn id="43" idx="0"/>
          </p:cNvCxnSpPr>
          <p:nvPr/>
        </p:nvCxnSpPr>
        <p:spPr>
          <a:xfrm flipV="1">
            <a:off x="10725920" y="4385328"/>
            <a:ext cx="0" cy="1454657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0063FB33-CD96-9FE8-C107-713CD682D58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74960" y="2029953"/>
            <a:ext cx="758952" cy="758952"/>
          </a:xfrm>
          <a:prstGeom prst="rect">
            <a:avLst/>
          </a:prstGeom>
        </p:spPr>
      </p:pic>
      <p:pic>
        <p:nvPicPr>
          <p:cNvPr id="3" name="Picture 2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43982F93-7F30-386E-70D2-D90E8C2F363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622148" y="2025780"/>
            <a:ext cx="758952" cy="758952"/>
          </a:xfrm>
          <a:prstGeom prst="rect">
            <a:avLst/>
          </a:prstGeom>
        </p:spPr>
      </p:pic>
      <p:pic>
        <p:nvPicPr>
          <p:cNvPr id="63" name="Picture 62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71E6BF52-D451-3E89-0F69-B1A6D991FB9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69336" y="2033754"/>
            <a:ext cx="758952" cy="758952"/>
          </a:xfrm>
          <a:prstGeom prst="rect">
            <a:avLst/>
          </a:prstGeom>
        </p:spPr>
      </p:pic>
      <p:pic>
        <p:nvPicPr>
          <p:cNvPr id="64" name="Picture 63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3AE77C73-9958-0367-4AEE-BA86A81A025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716524" y="2026373"/>
            <a:ext cx="758952" cy="758952"/>
          </a:xfrm>
          <a:prstGeom prst="rect">
            <a:avLst/>
          </a:prstGeom>
        </p:spPr>
      </p:pic>
      <p:pic>
        <p:nvPicPr>
          <p:cNvPr id="69" name="Picture 68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07DA9888-4839-5135-5AB2-0DE9E84B705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23422" y="3149770"/>
            <a:ext cx="758952" cy="758952"/>
          </a:xfrm>
          <a:prstGeom prst="rect">
            <a:avLst/>
          </a:prstGeom>
        </p:spPr>
      </p:pic>
      <p:pic>
        <p:nvPicPr>
          <p:cNvPr id="70" name="Picture 69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800C6010-E122-036C-7E52-B20F6925CA8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71718" y="3147521"/>
            <a:ext cx="758952" cy="758952"/>
          </a:xfrm>
          <a:prstGeom prst="rect">
            <a:avLst/>
          </a:prstGeom>
        </p:spPr>
      </p:pic>
      <p:pic>
        <p:nvPicPr>
          <p:cNvPr id="71" name="Picture 70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39AFB10E-DAE9-212D-E239-12D72A28DD4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21150" y="3146389"/>
            <a:ext cx="758952" cy="758952"/>
          </a:xfrm>
          <a:prstGeom prst="rect">
            <a:avLst/>
          </a:prstGeom>
        </p:spPr>
      </p:pic>
      <p:pic>
        <p:nvPicPr>
          <p:cNvPr id="75" name="Picture 74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3EAA58BD-1C22-A33D-9EE5-4A52DA04E65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922286" y="3151832"/>
            <a:ext cx="758952" cy="758952"/>
          </a:xfrm>
          <a:prstGeom prst="rect">
            <a:avLst/>
          </a:prstGeom>
        </p:spPr>
      </p:pic>
      <p:pic>
        <p:nvPicPr>
          <p:cNvPr id="77" name="Picture 76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7C4AA7F8-177B-5724-2D90-C74F5523161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263712" y="2021103"/>
            <a:ext cx="758952" cy="758952"/>
          </a:xfrm>
          <a:prstGeom prst="rect">
            <a:avLst/>
          </a:prstGeom>
        </p:spPr>
      </p:pic>
      <p:pic>
        <p:nvPicPr>
          <p:cNvPr id="79" name="Picture 78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25E3697D-16D1-F991-25AF-C8140D2B055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810900" y="2028374"/>
            <a:ext cx="758952" cy="758952"/>
          </a:xfrm>
          <a:prstGeom prst="rect">
            <a:avLst/>
          </a:prstGeom>
        </p:spPr>
      </p:pic>
      <p:pic>
        <p:nvPicPr>
          <p:cNvPr id="81" name="Picture 80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E2CA99AF-F58C-B153-DAD8-375686BF2BB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570581" y="3149770"/>
            <a:ext cx="758952" cy="758952"/>
          </a:xfrm>
          <a:prstGeom prst="rect">
            <a:avLst/>
          </a:prstGeom>
        </p:spPr>
      </p:pic>
      <p:pic>
        <p:nvPicPr>
          <p:cNvPr id="82" name="Picture 81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6D01AB23-E609-C2D7-F790-155C4AFC092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372854" y="3154462"/>
            <a:ext cx="758952" cy="7589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AE4DD0-1329-D81F-AF76-4827A0B44A4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10" name="Picture 9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6C4C872F-0560-37DE-3F2F-742FFD49686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358088" y="2028374"/>
            <a:ext cx="758952" cy="758952"/>
          </a:xfrm>
          <a:prstGeom prst="rect">
            <a:avLst/>
          </a:prstGeom>
        </p:spPr>
      </p:pic>
      <p:sp>
        <p:nvSpPr>
          <p:cNvPr id="11" name="TextBox 11">
            <a:extLst>
              <a:ext uri="{FF2B5EF4-FFF2-40B4-BE49-F238E27FC236}">
                <a16:creationId xmlns:a16="http://schemas.microsoft.com/office/drawing/2014/main" id="{7A12F040-79D9-B9B9-CE12-59D84F605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118" y="2751288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Cloudtrail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677FB8-A96C-7D3B-B8AA-6D379B3BD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692" y="2744144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Cloudwatch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7FC4B675-6D70-A038-2C29-DFC68D156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3753" y="2742339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042EFCC0-4F36-386E-BBED-78C8ED397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9566" y="2747329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Cost and Usage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DE19413B-9394-E4C4-12AF-CBDE523BC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614" y="2744145"/>
            <a:ext cx="19656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Access </a:t>
            </a:r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Analyser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9E55F8A5-687F-662B-3DCB-E23DC87EF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6304" y="3850376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</a:p>
        </p:txBody>
      </p:sp>
      <p:sp>
        <p:nvSpPr>
          <p:cNvPr id="23" name="TextBox 11">
            <a:extLst>
              <a:ext uri="{FF2B5EF4-FFF2-40B4-BE49-F238E27FC236}">
                <a16:creationId xmlns:a16="http://schemas.microsoft.com/office/drawing/2014/main" id="{17852474-62DF-4A8D-1C92-61BAD5E9E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2515" y="3850093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DAF4E844-6CE1-8135-31E2-92AE7A741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41632" y="2742339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E12386D5-82E7-2ACD-A31B-71BD32C5C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7602" y="2736874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Flowlogs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3CC41798-5BC4-E32B-9867-88E8802ED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5104" y="3855318"/>
            <a:ext cx="16580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 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 and history)</a:t>
            </a: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DFBCF448-089B-FC33-7D14-BD1307318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2831" y="3853913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sp>
        <p:nvSpPr>
          <p:cNvPr id="28" name="TextBox 11">
            <a:extLst>
              <a:ext uri="{FF2B5EF4-FFF2-40B4-BE49-F238E27FC236}">
                <a16:creationId xmlns:a16="http://schemas.microsoft.com/office/drawing/2014/main" id="{2DDFB4BD-C69A-BAF8-0D37-6C14743E52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767" y="3845242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pic>
        <p:nvPicPr>
          <p:cNvPr id="88" name="Graphic 20" descr="AWS Control Tower service icon.">
            <a:extLst>
              <a:ext uri="{FF2B5EF4-FFF2-40B4-BE49-F238E27FC236}">
                <a16:creationId xmlns:a16="http://schemas.microsoft.com/office/drawing/2014/main" id="{28AD79A9-1C97-6CB1-31B9-61D60C750A4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1335688" y="5251097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FFF3EAF6-63E3-44C7-F3D3-559B0B9B709B}"/>
              </a:ext>
            </a:extLst>
          </p:cNvPr>
          <p:cNvCxnSpPr>
            <a:cxnSpLocks/>
          </p:cNvCxnSpPr>
          <p:nvPr/>
        </p:nvCxnSpPr>
        <p:spPr>
          <a:xfrm flipV="1">
            <a:off x="11656088" y="4385328"/>
            <a:ext cx="0" cy="888841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12">
            <a:extLst>
              <a:ext uri="{FF2B5EF4-FFF2-40B4-BE49-F238E27FC236}">
                <a16:creationId xmlns:a16="http://schemas.microsoft.com/office/drawing/2014/main" id="{B6337EE9-9944-D52E-EF31-491F465D4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1670" y="5854136"/>
            <a:ext cx="16088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sp>
        <p:nvSpPr>
          <p:cNvPr id="101" name="TextBox 11">
            <a:extLst>
              <a:ext uri="{FF2B5EF4-FFF2-40B4-BE49-F238E27FC236}">
                <a16:creationId xmlns:a16="http://schemas.microsoft.com/office/drawing/2014/main" id="{7EB6DF07-6C1C-DD3C-08F8-C38D1ACED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4616" y="3858953"/>
            <a:ext cx="20337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 and history)</a:t>
            </a:r>
          </a:p>
        </p:txBody>
      </p:sp>
    </p:spTree>
    <p:extLst>
      <p:ext uri="{BB962C8B-B14F-4D97-AF65-F5344CB8AC3E}">
        <p14:creationId xmlns:p14="http://schemas.microsoft.com/office/powerpoint/2010/main" val="27374239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F59CF-96F1-873A-6A3E-6107A5166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31D0AF-9377-D10D-8974-E4ED40D06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05F30D5-5CE4-183F-D00D-909020375C6D}"/>
              </a:ext>
            </a:extLst>
          </p:cNvPr>
          <p:cNvSpPr txBox="1">
            <a:spLocks/>
          </p:cNvSpPr>
          <p:nvPr/>
        </p:nvSpPr>
        <p:spPr>
          <a:xfrm>
            <a:off x="346926" y="210135"/>
            <a:ext cx="7440221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/>
              <a:t>Written in </a:t>
            </a:r>
            <a:r>
              <a:rPr lang="en-US" sz="2000" dirty="0">
                <a:solidFill>
                  <a:srgbClr val="FFC000"/>
                </a:solidFill>
              </a:rPr>
              <a:t>Strands SDK</a:t>
            </a:r>
          </a:p>
        </p:txBody>
      </p:sp>
    </p:spTree>
    <p:extLst>
      <p:ext uri="{BB962C8B-B14F-4D97-AF65-F5344CB8AC3E}">
        <p14:creationId xmlns:p14="http://schemas.microsoft.com/office/powerpoint/2010/main" val="30982502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E0531-2E28-A76A-78B7-FF9DED39F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80">
            <a:extLst>
              <a:ext uri="{FF2B5EF4-FFF2-40B4-BE49-F238E27FC236}">
                <a16:creationId xmlns:a16="http://schemas.microsoft.com/office/drawing/2014/main" id="{171B06A1-EEA5-CB86-4D91-AD3E4254FA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37" t="11266" r="1021" b="5523"/>
          <a:stretch>
            <a:fillRect/>
          </a:stretch>
        </p:blipFill>
        <p:spPr>
          <a:xfrm>
            <a:off x="0" y="1529825"/>
            <a:ext cx="12222560" cy="37983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638A81-14CC-DF1C-7144-7CCD24E12F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sp>
        <p:nvSpPr>
          <p:cNvPr id="4" name="Title 2">
            <a:extLst>
              <a:ext uri="{FF2B5EF4-FFF2-40B4-BE49-F238E27FC236}">
                <a16:creationId xmlns:a16="http://schemas.microsoft.com/office/drawing/2014/main" id="{BAFEEE80-973E-A06A-C0FB-65087BFA46FC}"/>
              </a:ext>
            </a:extLst>
          </p:cNvPr>
          <p:cNvSpPr txBox="1">
            <a:spLocks/>
          </p:cNvSpPr>
          <p:nvPr/>
        </p:nvSpPr>
        <p:spPr>
          <a:xfrm>
            <a:off x="346925" y="679457"/>
            <a:ext cx="7440221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/>
              <a:t>Full agent lifecycle: </a:t>
            </a:r>
            <a:r>
              <a:rPr lang="en-US" sz="2000" dirty="0">
                <a:solidFill>
                  <a:srgbClr val="FFC000"/>
                </a:solidFill>
              </a:rPr>
              <a:t>tools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FFC000"/>
                </a:solidFill>
              </a:rPr>
              <a:t>hooks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FFC000"/>
                </a:solidFill>
              </a:rPr>
              <a:t>plugins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5518FA90-D0B9-7EC5-374D-0856DB6707A4}"/>
              </a:ext>
            </a:extLst>
          </p:cNvPr>
          <p:cNvSpPr txBox="1">
            <a:spLocks/>
          </p:cNvSpPr>
          <p:nvPr/>
        </p:nvSpPr>
        <p:spPr>
          <a:xfrm>
            <a:off x="346926" y="210135"/>
            <a:ext cx="7440221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/>
              <a:t>Written in </a:t>
            </a:r>
            <a:r>
              <a:rPr lang="en-US" sz="2000" dirty="0">
                <a:solidFill>
                  <a:srgbClr val="FFC000"/>
                </a:solidFill>
              </a:rPr>
              <a:t>Strands SDK</a:t>
            </a:r>
          </a:p>
        </p:txBody>
      </p:sp>
    </p:spTree>
    <p:extLst>
      <p:ext uri="{BB962C8B-B14F-4D97-AF65-F5344CB8AC3E}">
        <p14:creationId xmlns:p14="http://schemas.microsoft.com/office/powerpoint/2010/main" val="16659466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8E25A-3ADA-F3F1-1536-0059868B9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4BD2E0-D8A8-70F3-7ED4-73CF49A7F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29" y="6388288"/>
            <a:ext cx="4409292" cy="33398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E5CEB04-DD1F-FFFD-3A2F-AF36068DFDEC}"/>
              </a:ext>
            </a:extLst>
          </p:cNvPr>
          <p:cNvSpPr txBox="1">
            <a:spLocks/>
          </p:cNvSpPr>
          <p:nvPr/>
        </p:nvSpPr>
        <p:spPr>
          <a:xfrm>
            <a:off x="346926" y="210135"/>
            <a:ext cx="10581629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FFC000"/>
                </a:solidFill>
              </a:rPr>
              <a:t>“Agents as tools” </a:t>
            </a:r>
            <a:r>
              <a:rPr lang="en-US" sz="2000" dirty="0"/>
              <a:t>- supervisor calling the subagents as its </a:t>
            </a:r>
            <a:r>
              <a:rPr lang="en-US" sz="2000" dirty="0">
                <a:solidFill>
                  <a:srgbClr val="FFC000"/>
                </a:solidFill>
              </a:rPr>
              <a:t>tools</a:t>
            </a:r>
          </a:p>
          <a:p>
            <a:endParaRPr lang="en-US" sz="2000" dirty="0">
              <a:solidFill>
                <a:srgbClr val="FFC000"/>
              </a:solidFill>
            </a:endParaRPr>
          </a:p>
        </p:txBody>
      </p:sp>
      <p:pic>
        <p:nvPicPr>
          <p:cNvPr id="12" name="Picture 11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D81E20B9-6E12-D0FA-ABBE-03BC82E2E78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626319" y="915877"/>
            <a:ext cx="758952" cy="758952"/>
          </a:xfrm>
          <a:prstGeom prst="rect">
            <a:avLst/>
          </a:prstGeom>
        </p:spPr>
      </p:pic>
      <p:sp>
        <p:nvSpPr>
          <p:cNvPr id="13" name="TextBox 11">
            <a:extLst>
              <a:ext uri="{FF2B5EF4-FFF2-40B4-BE49-F238E27FC236}">
                <a16:creationId xmlns:a16="http://schemas.microsoft.com/office/drawing/2014/main" id="{6D998E9A-4893-7DB1-D3BE-4D3D3BAA2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9200" y="1650166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Cloudtrail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7FB635E-C50B-42C5-BDF7-412DC1686AD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50" t="11187" r="15719" b="82816"/>
          <a:stretch>
            <a:fillRect/>
          </a:stretch>
        </p:blipFill>
        <p:spPr>
          <a:xfrm>
            <a:off x="6366420" y="2033126"/>
            <a:ext cx="5052272" cy="37509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F347B985-3777-2F99-A390-6CB1E85BC7CB}"/>
              </a:ext>
            </a:extLst>
          </p:cNvPr>
          <p:cNvSpPr/>
          <p:nvPr/>
        </p:nvSpPr>
        <p:spPr>
          <a:xfrm>
            <a:off x="6366420" y="2408218"/>
            <a:ext cx="5052272" cy="2753741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7CFF95-C973-6360-84DC-6DAB21CCE2E4}"/>
              </a:ext>
            </a:extLst>
          </p:cNvPr>
          <p:cNvSpPr txBox="1"/>
          <p:nvPr/>
        </p:nvSpPr>
        <p:spPr>
          <a:xfrm>
            <a:off x="6509156" y="4012024"/>
            <a:ext cx="5052272" cy="9387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@tool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def </a:t>
            </a:r>
            <a:r>
              <a:rPr lang="en-US" sz="1100" dirty="0" err="1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query_cloudtrail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(question: str) -&gt; str: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result = </a:t>
            </a:r>
            <a:r>
              <a:rPr lang="en-US" sz="1100" dirty="0" err="1">
                <a:solidFill>
                  <a:srgbClr val="00B0F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cloudtrail_agent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(question)</a:t>
            </a:r>
          </a:p>
          <a:p>
            <a:endParaRPr lang="en-US" sz="110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...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96218E-B9B0-AA09-DF08-376D08C0E84B}"/>
              </a:ext>
            </a:extLst>
          </p:cNvPr>
          <p:cNvSpPr txBox="1"/>
          <p:nvPr/>
        </p:nvSpPr>
        <p:spPr>
          <a:xfrm>
            <a:off x="6509156" y="2299300"/>
            <a:ext cx="5052272" cy="14465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100" dirty="0" err="1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cloudtrail_agent</a:t>
            </a: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Agent(</a:t>
            </a: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model=</a:t>
            </a:r>
            <a:r>
              <a:rPr lang="en-US" sz="1100" dirty="0" err="1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vars.build_bedrock_model</a:t>
            </a: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1100" dirty="0" err="1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vars.SUBAGENT_MODEL</a:t>
            </a: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),</a:t>
            </a: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tools=[</a:t>
            </a:r>
            <a:r>
              <a:rPr lang="en-US" sz="1100" dirty="0" err="1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run_athena_query</a:t>
            </a: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],</a:t>
            </a: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hooks=[</a:t>
            </a:r>
            <a:r>
              <a:rPr lang="en-US" sz="1100" dirty="0" err="1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SQLValidatorHook</a:t>
            </a: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(), </a:t>
            </a:r>
            <a:r>
              <a:rPr lang="en-US" sz="1100" dirty="0" err="1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SQLRewriteHook</a:t>
            </a: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()],</a:t>
            </a: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</a:t>
            </a:r>
            <a:r>
              <a:rPr lang="en-US" sz="1100" dirty="0" err="1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system_prompt</a:t>
            </a: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=CLOUDTRAIL_SYSTEM_PROMPT,</a:t>
            </a: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</a:p>
          <a:p>
            <a:endParaRPr lang="en-US" sz="110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...</a:t>
            </a:r>
          </a:p>
        </p:txBody>
      </p:sp>
      <p:pic>
        <p:nvPicPr>
          <p:cNvPr id="23" name="Picture 22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E68AEF52-CED7-7549-E2E3-F76F25274ED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579816" y="915877"/>
            <a:ext cx="758952" cy="758952"/>
          </a:xfrm>
          <a:prstGeom prst="rect">
            <a:avLst/>
          </a:prstGeom>
        </p:spPr>
      </p:pic>
      <p:sp>
        <p:nvSpPr>
          <p:cNvPr id="24" name="TextBox 11">
            <a:extLst>
              <a:ext uri="{FF2B5EF4-FFF2-40B4-BE49-F238E27FC236}">
                <a16:creationId xmlns:a16="http://schemas.microsoft.com/office/drawing/2014/main" id="{60AA6884-DF1C-BE78-4BC3-BBDAC6788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2697" y="1674829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Supervisor</a:t>
            </a:r>
          </a:p>
        </p:txBody>
      </p:sp>
    </p:spTree>
    <p:extLst>
      <p:ext uri="{BB962C8B-B14F-4D97-AF65-F5344CB8AC3E}">
        <p14:creationId xmlns:p14="http://schemas.microsoft.com/office/powerpoint/2010/main" val="16851801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6BC14-E2B8-C2F6-2AED-8187E172F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A68B16-97CE-A7D2-C83A-635E5C727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429" y="6388288"/>
            <a:ext cx="4409292" cy="333984"/>
          </a:xfrm>
          <a:prstGeom prst="rect">
            <a:avLst/>
          </a:prstGeom>
        </p:spPr>
      </p:pic>
      <p:sp>
        <p:nvSpPr>
          <p:cNvPr id="12" name="Title 2">
            <a:extLst>
              <a:ext uri="{FF2B5EF4-FFF2-40B4-BE49-F238E27FC236}">
                <a16:creationId xmlns:a16="http://schemas.microsoft.com/office/drawing/2014/main" id="{D622D1E4-EE3E-1B00-2E74-3C6B5AC962AD}"/>
              </a:ext>
            </a:extLst>
          </p:cNvPr>
          <p:cNvSpPr txBox="1">
            <a:spLocks/>
          </p:cNvSpPr>
          <p:nvPr/>
        </p:nvSpPr>
        <p:spPr>
          <a:xfrm>
            <a:off x="346926" y="210135"/>
            <a:ext cx="10581629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FFC000"/>
                </a:solidFill>
              </a:rPr>
              <a:t>“Agents as tools” </a:t>
            </a:r>
            <a:r>
              <a:rPr lang="en-US" sz="2000" dirty="0"/>
              <a:t>- supervisor calling the subagents as its </a:t>
            </a:r>
            <a:r>
              <a:rPr lang="en-US" sz="2000" dirty="0">
                <a:solidFill>
                  <a:srgbClr val="FFC000"/>
                </a:solidFill>
              </a:rPr>
              <a:t>tools</a:t>
            </a:r>
          </a:p>
          <a:p>
            <a:endParaRPr lang="en-US" sz="2000" dirty="0">
              <a:solidFill>
                <a:srgbClr val="FFC000"/>
              </a:solidFill>
            </a:endParaRPr>
          </a:p>
        </p:txBody>
      </p:sp>
      <p:pic>
        <p:nvPicPr>
          <p:cNvPr id="13" name="Picture 12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ADD04757-725F-432D-6C0A-D4F3F99CE9F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626319" y="915877"/>
            <a:ext cx="758952" cy="758952"/>
          </a:xfrm>
          <a:prstGeom prst="rect">
            <a:avLst/>
          </a:prstGeom>
        </p:spPr>
      </p:pic>
      <p:sp>
        <p:nvSpPr>
          <p:cNvPr id="14" name="TextBox 11">
            <a:extLst>
              <a:ext uri="{FF2B5EF4-FFF2-40B4-BE49-F238E27FC236}">
                <a16:creationId xmlns:a16="http://schemas.microsoft.com/office/drawing/2014/main" id="{0253875E-09E8-94CB-CA05-E36BAFA55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9200" y="1650166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Cloudtrail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8C63157-0AD8-944A-DA88-50E07B43C81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50" t="11187" r="15719" b="82816"/>
          <a:stretch>
            <a:fillRect/>
          </a:stretch>
        </p:blipFill>
        <p:spPr>
          <a:xfrm>
            <a:off x="6366420" y="2033126"/>
            <a:ext cx="5052272" cy="37509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5FF102E5-919D-0B52-D3CD-A89E4D33C1E9}"/>
              </a:ext>
            </a:extLst>
          </p:cNvPr>
          <p:cNvSpPr/>
          <p:nvPr/>
        </p:nvSpPr>
        <p:spPr>
          <a:xfrm>
            <a:off x="6366420" y="2408218"/>
            <a:ext cx="5052272" cy="2753741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FB1EB5-7D91-34AE-DBEC-838BC213C507}"/>
              </a:ext>
            </a:extLst>
          </p:cNvPr>
          <p:cNvSpPr txBox="1"/>
          <p:nvPr/>
        </p:nvSpPr>
        <p:spPr>
          <a:xfrm>
            <a:off x="6509156" y="4012024"/>
            <a:ext cx="5052272" cy="9387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@tool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def </a:t>
            </a:r>
            <a:r>
              <a:rPr lang="en-US" sz="1100" dirty="0" err="1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query_cloudtrail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(question: str) -&gt; str: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result = </a:t>
            </a:r>
            <a:r>
              <a:rPr lang="en-US" sz="1100" dirty="0" err="1">
                <a:solidFill>
                  <a:srgbClr val="00B0F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cloudtrail_agent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(question)</a:t>
            </a:r>
          </a:p>
          <a:p>
            <a:endParaRPr lang="en-US" sz="110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...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C1BC54-9BA1-C1FE-56C7-81A32E394606}"/>
              </a:ext>
            </a:extLst>
          </p:cNvPr>
          <p:cNvSpPr txBox="1"/>
          <p:nvPr/>
        </p:nvSpPr>
        <p:spPr>
          <a:xfrm>
            <a:off x="6509156" y="2299300"/>
            <a:ext cx="5052272" cy="14465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100" dirty="0" err="1">
                <a:solidFill>
                  <a:srgbClr val="00B0F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cloudtrail_agent</a:t>
            </a:r>
            <a:r>
              <a:rPr lang="en-US" sz="1100" dirty="0">
                <a:solidFill>
                  <a:srgbClr val="00B0F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 Agent(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model=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vars.build_bedrock_model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vars.SUBAGENT_MODEL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tools=[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run_athena_query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],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hooks=[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SQLValidatorHook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(), 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SQLRewriteHook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()],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system_prompt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=CLOUDTRAIL_SYSTEM_PROMPT,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</a:p>
          <a:p>
            <a:endParaRPr lang="en-US" sz="110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...</a:t>
            </a:r>
          </a:p>
        </p:txBody>
      </p:sp>
      <p:pic>
        <p:nvPicPr>
          <p:cNvPr id="19" name="Picture 18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D5D7EC02-EEB0-920B-BEEE-55E6D60BD4F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579816" y="915877"/>
            <a:ext cx="758952" cy="758952"/>
          </a:xfrm>
          <a:prstGeom prst="rect">
            <a:avLst/>
          </a:prstGeom>
        </p:spPr>
      </p:pic>
      <p:sp>
        <p:nvSpPr>
          <p:cNvPr id="20" name="TextBox 11">
            <a:extLst>
              <a:ext uri="{FF2B5EF4-FFF2-40B4-BE49-F238E27FC236}">
                <a16:creationId xmlns:a16="http://schemas.microsoft.com/office/drawing/2014/main" id="{A7AD98DA-3160-B6D1-946A-EDCBEC158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2697" y="1674829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Supervisor</a:t>
            </a:r>
          </a:p>
        </p:txBody>
      </p:sp>
    </p:spTree>
    <p:extLst>
      <p:ext uri="{BB962C8B-B14F-4D97-AF65-F5344CB8AC3E}">
        <p14:creationId xmlns:p14="http://schemas.microsoft.com/office/powerpoint/2010/main" val="18257796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F5263-CD39-A2BC-EF2A-EF3F90EC8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E6B499E0-7A36-734C-9E68-F047BA708C5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626319" y="915877"/>
            <a:ext cx="758952" cy="758952"/>
          </a:xfrm>
          <a:prstGeom prst="rect">
            <a:avLst/>
          </a:prstGeom>
        </p:spPr>
      </p:pic>
      <p:sp>
        <p:nvSpPr>
          <p:cNvPr id="8" name="TextBox 11">
            <a:extLst>
              <a:ext uri="{FF2B5EF4-FFF2-40B4-BE49-F238E27FC236}">
                <a16:creationId xmlns:a16="http://schemas.microsoft.com/office/drawing/2014/main" id="{FBFA5D52-AC49-0C05-315E-7CA66030C9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9200" y="1650166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Cloudtrail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B670CE-C427-8AEE-8D38-0AADF25344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429" y="6388288"/>
            <a:ext cx="4409292" cy="33398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C6FBA8-07B8-DDB8-4B82-35FCDA57BF7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50" t="11187" r="15719" b="82816"/>
          <a:stretch>
            <a:fillRect/>
          </a:stretch>
        </p:blipFill>
        <p:spPr>
          <a:xfrm>
            <a:off x="6366420" y="2033126"/>
            <a:ext cx="5052272" cy="37509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38ACC1E-F09F-5EC9-C033-DD02C1EA9BC2}"/>
              </a:ext>
            </a:extLst>
          </p:cNvPr>
          <p:cNvSpPr/>
          <p:nvPr/>
        </p:nvSpPr>
        <p:spPr>
          <a:xfrm>
            <a:off x="6366420" y="2408218"/>
            <a:ext cx="5052272" cy="2753741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B2615D6-E541-8A59-B394-0EA13FDF5BC0}"/>
              </a:ext>
            </a:extLst>
          </p:cNvPr>
          <p:cNvSpPr txBox="1"/>
          <p:nvPr/>
        </p:nvSpPr>
        <p:spPr>
          <a:xfrm>
            <a:off x="6509156" y="4012024"/>
            <a:ext cx="5052272" cy="9387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@tool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def </a:t>
            </a:r>
            <a:r>
              <a:rPr lang="en-US" sz="1100" dirty="0" err="1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query_cloudtrail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(question: str) -&gt; str: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result = </a:t>
            </a:r>
            <a:r>
              <a:rPr lang="en-US" sz="1100" dirty="0" err="1">
                <a:solidFill>
                  <a:srgbClr val="00B0F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cloudtrail_agent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(question)</a:t>
            </a:r>
          </a:p>
          <a:p>
            <a:endParaRPr lang="en-US" sz="110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...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5FD75A-C1A2-DBF7-5AC4-5193EEF3EB48}"/>
              </a:ext>
            </a:extLst>
          </p:cNvPr>
          <p:cNvSpPr txBox="1"/>
          <p:nvPr/>
        </p:nvSpPr>
        <p:spPr>
          <a:xfrm>
            <a:off x="6509156" y="2299300"/>
            <a:ext cx="5052272" cy="14465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100" dirty="0" err="1">
                <a:solidFill>
                  <a:srgbClr val="00B0F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cloudtrail_agent</a:t>
            </a:r>
            <a:r>
              <a:rPr lang="en-US" sz="1100" dirty="0">
                <a:solidFill>
                  <a:srgbClr val="00B0F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 Agent(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model=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vars.build_bedrock_model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vars.SUBAGENT_MODEL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tools=[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run_athena_query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],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hooks=[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SQLValidatorHook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(), 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SQLRewriteHook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()],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system_prompt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=CLOUDTRAIL_SYSTEM_PROMPT,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</a:p>
          <a:p>
            <a:endParaRPr lang="en-US" sz="110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...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0544D6B-BBF7-5C82-2A59-259EA342A6D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50" t="11187" r="25344" b="82815"/>
          <a:stretch>
            <a:fillRect/>
          </a:stretch>
        </p:blipFill>
        <p:spPr>
          <a:xfrm>
            <a:off x="1678190" y="2033126"/>
            <a:ext cx="4409292" cy="37509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3A979D9-67E2-8F3C-03C0-73627192C849}"/>
              </a:ext>
            </a:extLst>
          </p:cNvPr>
          <p:cNvSpPr/>
          <p:nvPr/>
        </p:nvSpPr>
        <p:spPr>
          <a:xfrm>
            <a:off x="1678190" y="2408218"/>
            <a:ext cx="4409292" cy="4342886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DC9DD9-F2A8-0B66-64B0-11C36EAB64AB}"/>
              </a:ext>
            </a:extLst>
          </p:cNvPr>
          <p:cNvSpPr txBox="1"/>
          <p:nvPr/>
        </p:nvSpPr>
        <p:spPr>
          <a:xfrm>
            <a:off x="1820926" y="2299300"/>
            <a:ext cx="5052272" cy="466281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100" dirty="0" err="1">
                <a:solidFill>
                  <a:srgbClr val="42B4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supervisor_agent</a:t>
            </a:r>
            <a:r>
              <a:rPr lang="en-US" sz="1100" dirty="0">
                <a:solidFill>
                  <a:srgbClr val="42B4FF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 Agent(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model=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supervisor_model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</a:t>
            </a:r>
            <a:r>
              <a:rPr lang="en-US" sz="11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tools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=[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</a:t>
            </a:r>
            <a:r>
              <a:rPr lang="en-US" sz="1100" dirty="0" err="1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query_cloudtrail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query_cloudwatch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query_config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query_access_analyzer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query_health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query_cur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query_organizations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query_quotas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query_flowlogs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query_guardduty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query_macie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query_inspector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],</a:t>
            </a: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hooks=_hooks,</a:t>
            </a: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plugins=[</a:t>
            </a: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</a:t>
            </a:r>
            <a:r>
              <a:rPr lang="en-US" sz="1100" dirty="0" err="1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steering_handler</a:t>
            </a: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</a:t>
            </a: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</a:t>
            </a:r>
            <a:r>
              <a:rPr lang="en-US" sz="1100" dirty="0" err="1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LTTMLoggingPlugin</a:t>
            </a: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(),</a:t>
            </a: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],</a:t>
            </a: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</a:t>
            </a:r>
            <a:r>
              <a:rPr lang="en-US" sz="1100" dirty="0" err="1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system_prompt</a:t>
            </a: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=SUPERVISOR_SYSTEM_PROMPT,</a:t>
            </a: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</a:t>
            </a:r>
            <a:r>
              <a:rPr lang="en-US" sz="1100" dirty="0" err="1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session_manager</a:t>
            </a: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</a:t>
            </a:r>
            <a:r>
              <a:rPr lang="en-US" sz="1100" dirty="0" err="1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session_manager</a:t>
            </a: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</a:t>
            </a: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</a:t>
            </a:r>
            <a:r>
              <a:rPr lang="en-US" sz="1100" dirty="0" err="1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conversation_manager</a:t>
            </a: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</a:t>
            </a:r>
            <a:r>
              <a:rPr lang="en-US" sz="1100" dirty="0" err="1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conversation_manager</a:t>
            </a: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,</a:t>
            </a: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...</a:t>
            </a:r>
          </a:p>
        </p:txBody>
      </p:sp>
      <p:pic>
        <p:nvPicPr>
          <p:cNvPr id="21" name="Picture 20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4585D4BA-0993-E68A-07FB-BF5014F572C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579816" y="915877"/>
            <a:ext cx="758952" cy="758952"/>
          </a:xfrm>
          <a:prstGeom prst="rect">
            <a:avLst/>
          </a:prstGeom>
        </p:spPr>
      </p:pic>
      <p:sp>
        <p:nvSpPr>
          <p:cNvPr id="22" name="TextBox 11">
            <a:extLst>
              <a:ext uri="{FF2B5EF4-FFF2-40B4-BE49-F238E27FC236}">
                <a16:creationId xmlns:a16="http://schemas.microsoft.com/office/drawing/2014/main" id="{742A537F-2077-0A68-55CA-7384F2899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2697" y="1674829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Supervisor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F51555-4B20-2748-4342-4C31224BCDDF}"/>
              </a:ext>
            </a:extLst>
          </p:cNvPr>
          <p:cNvSpPr txBox="1">
            <a:spLocks/>
          </p:cNvSpPr>
          <p:nvPr/>
        </p:nvSpPr>
        <p:spPr>
          <a:xfrm>
            <a:off x="346926" y="210135"/>
            <a:ext cx="10581629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FFC000"/>
                </a:solidFill>
              </a:rPr>
              <a:t>“Agents as tools” </a:t>
            </a:r>
            <a:r>
              <a:rPr lang="en-US" sz="2000" dirty="0"/>
              <a:t>- supervisor calling the subagents as its </a:t>
            </a:r>
            <a:r>
              <a:rPr lang="en-US" sz="2000" dirty="0">
                <a:solidFill>
                  <a:srgbClr val="FFC000"/>
                </a:solidFill>
              </a:rPr>
              <a:t>tools</a:t>
            </a:r>
          </a:p>
          <a:p>
            <a:endParaRPr lang="en-US" sz="20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159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36097-B033-5150-FEB1-BAC8A116B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853228-412F-27BD-A137-33E7E3C8F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DD788A2-35AD-E1D8-ED71-95DBBC540EA2}"/>
              </a:ext>
            </a:extLst>
          </p:cNvPr>
          <p:cNvSpPr/>
          <p:nvPr/>
        </p:nvSpPr>
        <p:spPr>
          <a:xfrm>
            <a:off x="1678190" y="2168375"/>
            <a:ext cx="4409292" cy="3627741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EF5344-A40F-596A-AAA6-493617F42CB1}"/>
              </a:ext>
            </a:extLst>
          </p:cNvPr>
          <p:cNvSpPr txBox="1"/>
          <p:nvPr/>
        </p:nvSpPr>
        <p:spPr>
          <a:xfrm>
            <a:off x="1678190" y="2404044"/>
            <a:ext cx="4308441" cy="3477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SUPERVISOR_SYSTEM_PROMPT = f"""</a:t>
            </a:r>
          </a:p>
          <a:p>
            <a:endParaRPr lang="en-US" sz="110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1100" dirty="0">
                <a:solidFill>
                  <a:schemeClr val="bg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...</a:t>
            </a:r>
          </a:p>
          <a:p>
            <a:endParaRPr lang="en-US" sz="110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3. Route to the correct sub-agent: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- </a:t>
            </a:r>
            <a:r>
              <a:rPr lang="en-US" sz="1100" dirty="0" err="1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query_cloudtrail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(question) — for API calls, 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IAM events, resource creation/deletion, 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access denied errors, 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errorcode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questions,    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who did what and when.</a:t>
            </a:r>
          </a:p>
          <a:p>
            <a:endParaRPr lang="en-US" sz="110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- </a:t>
            </a:r>
            <a:r>
              <a:rPr lang="en-US" sz="1100" dirty="0" err="1">
                <a:solidFill>
                  <a:srgbClr val="E7AD03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query_cloudwatch</a:t>
            </a: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(question) — for application</a:t>
            </a: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log messages, Lambda function output, errors</a:t>
            </a: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in application code, log group content,  </a:t>
            </a: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subscription filter events.</a:t>
            </a:r>
          </a:p>
          <a:p>
            <a:endParaRPr lang="en-US" sz="1100" dirty="0">
              <a:solidFill>
                <a:schemeClr val="bg2">
                  <a:lumMod val="50000"/>
                </a:schemeClr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- </a:t>
            </a:r>
            <a:r>
              <a:rPr lang="en-US" sz="1100" dirty="0" err="1">
                <a:solidFill>
                  <a:srgbClr val="E7AD03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query_config</a:t>
            </a:r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(question) — for resource</a:t>
            </a: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configuration changes, compliance state,</a:t>
            </a: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resource creation/deletion history</a:t>
            </a: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...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</a:t>
            </a:r>
          </a:p>
        </p:txBody>
      </p:sp>
      <p:sp>
        <p:nvSpPr>
          <p:cNvPr id="23" name="Title 2">
            <a:extLst>
              <a:ext uri="{FF2B5EF4-FFF2-40B4-BE49-F238E27FC236}">
                <a16:creationId xmlns:a16="http://schemas.microsoft.com/office/drawing/2014/main" id="{B7333475-EF53-BDC8-E9B9-C49E4A22BDB1}"/>
              </a:ext>
            </a:extLst>
          </p:cNvPr>
          <p:cNvSpPr txBox="1">
            <a:spLocks/>
          </p:cNvSpPr>
          <p:nvPr/>
        </p:nvSpPr>
        <p:spPr>
          <a:xfrm>
            <a:off x="346926" y="210135"/>
            <a:ext cx="7440221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FFC000"/>
                </a:solidFill>
              </a:rPr>
              <a:t>Supervisor agent</a:t>
            </a:r>
            <a:r>
              <a:rPr lang="en-US" sz="2000" dirty="0"/>
              <a:t> selecting a </a:t>
            </a:r>
            <a:r>
              <a:rPr lang="en-US" sz="2000" dirty="0">
                <a:solidFill>
                  <a:srgbClr val="FFC000"/>
                </a:solidFill>
              </a:rPr>
              <a:t>sub-agent</a:t>
            </a:r>
          </a:p>
          <a:p>
            <a:endParaRPr lang="en-US" sz="2000" dirty="0">
              <a:solidFill>
                <a:srgbClr val="FFC000"/>
              </a:solidFill>
            </a:endParaRPr>
          </a:p>
        </p:txBody>
      </p:sp>
      <p:pic>
        <p:nvPicPr>
          <p:cNvPr id="24" name="Picture 23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8444F354-F9CE-155E-AA98-F7503E893E6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626319" y="915877"/>
            <a:ext cx="758952" cy="758952"/>
          </a:xfrm>
          <a:prstGeom prst="rect">
            <a:avLst/>
          </a:prstGeom>
        </p:spPr>
      </p:pic>
      <p:sp>
        <p:nvSpPr>
          <p:cNvPr id="25" name="TextBox 11">
            <a:extLst>
              <a:ext uri="{FF2B5EF4-FFF2-40B4-BE49-F238E27FC236}">
                <a16:creationId xmlns:a16="http://schemas.microsoft.com/office/drawing/2014/main" id="{EB6E516B-AD69-8D21-6D9C-24DE800862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9200" y="1650166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Cloudtrail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CB9F924-C06B-12A9-89F7-F591F2A3102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50" t="11187" r="15719" b="82816"/>
          <a:stretch>
            <a:fillRect/>
          </a:stretch>
        </p:blipFill>
        <p:spPr>
          <a:xfrm>
            <a:off x="6366420" y="2033126"/>
            <a:ext cx="5052272" cy="375092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7155847A-E8F4-348E-66BD-3749972E5453}"/>
              </a:ext>
            </a:extLst>
          </p:cNvPr>
          <p:cNvSpPr/>
          <p:nvPr/>
        </p:nvSpPr>
        <p:spPr>
          <a:xfrm>
            <a:off x="6366420" y="2408218"/>
            <a:ext cx="5052272" cy="2753741"/>
          </a:xfrm>
          <a:prstGeom prst="rect">
            <a:avLst/>
          </a:prstGeom>
          <a:solidFill>
            <a:srgbClr val="28282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CF03D04-147C-0191-9462-28FFE800D6C7}"/>
              </a:ext>
            </a:extLst>
          </p:cNvPr>
          <p:cNvSpPr txBox="1"/>
          <p:nvPr/>
        </p:nvSpPr>
        <p:spPr>
          <a:xfrm>
            <a:off x="6509156" y="4012024"/>
            <a:ext cx="5052272" cy="9387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FF0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@tool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def </a:t>
            </a:r>
            <a:r>
              <a:rPr lang="en-US" sz="1100" dirty="0" err="1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query_cloudtrail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(question: str) -&gt; str: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   result = </a:t>
            </a:r>
            <a:r>
              <a:rPr lang="en-US" sz="1100" dirty="0" err="1">
                <a:solidFill>
                  <a:srgbClr val="00B0F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cloudtrail_agent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(question)</a:t>
            </a:r>
          </a:p>
          <a:p>
            <a:endParaRPr lang="en-US" sz="110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...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2ACF324-3C26-A597-32BC-536E0433A675}"/>
              </a:ext>
            </a:extLst>
          </p:cNvPr>
          <p:cNvSpPr txBox="1"/>
          <p:nvPr/>
        </p:nvSpPr>
        <p:spPr>
          <a:xfrm>
            <a:off x="6509156" y="2299300"/>
            <a:ext cx="5052272" cy="14465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100" dirty="0" err="1">
                <a:solidFill>
                  <a:srgbClr val="00B0F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cloudtrail_agent</a:t>
            </a:r>
            <a:r>
              <a:rPr lang="en-US" sz="1100" dirty="0">
                <a:solidFill>
                  <a:srgbClr val="00B0F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 Agent(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model=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vars.build_bedrock_model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vars.SUBAGENT_MODEL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tools=[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run_athena_query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],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hooks=[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SQLValidatorHook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(), 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SQLRewriteHook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()],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</a:t>
            </a:r>
            <a:r>
              <a:rPr lang="en-US" sz="11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system_prompt</a:t>
            </a:r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=CLOUDTRAIL_SYSTEM_PROMPT,</a:t>
            </a:r>
          </a:p>
          <a:p>
            <a:r>
              <a:rPr lang="en-US" sz="11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</a:t>
            </a:r>
          </a:p>
          <a:p>
            <a:endParaRPr lang="en-US" sz="1100" dirty="0">
              <a:solidFill>
                <a:schemeClr val="bg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1100" dirty="0">
                <a:solidFill>
                  <a:schemeClr val="bg2">
                    <a:lumMod val="5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...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4B812BE3-720D-549C-81E3-9EE79D4A572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50" t="11187" r="25344" b="82815"/>
          <a:stretch>
            <a:fillRect/>
          </a:stretch>
        </p:blipFill>
        <p:spPr>
          <a:xfrm>
            <a:off x="1678190" y="2033126"/>
            <a:ext cx="4409292" cy="375091"/>
          </a:xfrm>
          <a:prstGeom prst="rect">
            <a:avLst/>
          </a:prstGeom>
        </p:spPr>
      </p:pic>
      <p:pic>
        <p:nvPicPr>
          <p:cNvPr id="31" name="Picture 30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BC506042-0FBB-20EB-C517-5EB7340B2F1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579816" y="915877"/>
            <a:ext cx="758952" cy="758952"/>
          </a:xfrm>
          <a:prstGeom prst="rect">
            <a:avLst/>
          </a:prstGeom>
        </p:spPr>
      </p:pic>
      <p:sp>
        <p:nvSpPr>
          <p:cNvPr id="32" name="TextBox 11">
            <a:extLst>
              <a:ext uri="{FF2B5EF4-FFF2-40B4-BE49-F238E27FC236}">
                <a16:creationId xmlns:a16="http://schemas.microsoft.com/office/drawing/2014/main" id="{36F35B60-B92E-2177-D125-A0C2C10C6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2697" y="1674829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Supervisor</a:t>
            </a:r>
          </a:p>
        </p:txBody>
      </p:sp>
    </p:spTree>
    <p:extLst>
      <p:ext uri="{BB962C8B-B14F-4D97-AF65-F5344CB8AC3E}">
        <p14:creationId xmlns:p14="http://schemas.microsoft.com/office/powerpoint/2010/main" val="16878052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DB619-8DC5-A38C-DE7E-48603317D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EE2FC6-589F-26D8-15CE-5A4EE813ED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7" y="6356398"/>
            <a:ext cx="3950419" cy="45012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1D3D29B-78A5-5165-C0F9-EE31DDCE0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7" y="2967456"/>
            <a:ext cx="4439596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Memory</a:t>
            </a:r>
            <a:br>
              <a:rPr lang="en-US" dirty="0"/>
            </a:br>
            <a:r>
              <a:rPr lang="en-US" sz="1600" dirty="0"/>
              <a:t>Everything you say, will be used against you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2BCD95-8E5D-0047-9427-6A61A16CF5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8"/>
          <a:stretch>
            <a:fillRect/>
          </a:stretch>
        </p:blipFill>
        <p:spPr>
          <a:xfrm>
            <a:off x="5219812" y="-4344"/>
            <a:ext cx="6972188" cy="6851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8537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06A7EA-1FFE-DFFA-D3A7-33755318D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208192E-D4DF-A8CC-EE18-87338DAA7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sp>
        <p:nvSpPr>
          <p:cNvPr id="9" name="TextBox 39">
            <a:extLst>
              <a:ext uri="{FF2B5EF4-FFF2-40B4-BE49-F238E27FC236}">
                <a16:creationId xmlns:a16="http://schemas.microsoft.com/office/drawing/2014/main" id="{4E3DB834-943B-818C-4BE2-AFABF6EDD1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79" y="2838661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</a:p>
        </p:txBody>
      </p:sp>
      <p:pic>
        <p:nvPicPr>
          <p:cNvPr id="10" name="Graphic 7" descr="Amazon API Gateway service icon.">
            <a:extLst>
              <a:ext uri="{FF2B5EF4-FFF2-40B4-BE49-F238E27FC236}">
                <a16:creationId xmlns:a16="http://schemas.microsoft.com/office/drawing/2014/main" id="{1EB3D9E8-0FE8-0712-1192-651C4F9F214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4499214" y="2090210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9">
            <a:extLst>
              <a:ext uri="{FF2B5EF4-FFF2-40B4-BE49-F238E27FC236}">
                <a16:creationId xmlns:a16="http://schemas.microsoft.com/office/drawing/2014/main" id="{A888920E-0E7A-215E-5B0D-BAA36D091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279" y="2855532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API Gateway</a:t>
            </a:r>
          </a:p>
        </p:txBody>
      </p:sp>
      <p:pic>
        <p:nvPicPr>
          <p:cNvPr id="12" name="Graphic 17" descr="Amazon Cognito service icon.">
            <a:extLst>
              <a:ext uri="{FF2B5EF4-FFF2-40B4-BE49-F238E27FC236}">
                <a16:creationId xmlns:a16="http://schemas.microsoft.com/office/drawing/2014/main" id="{FE7E96C5-57D9-730A-F634-BF0114A5B7C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3247641" y="29688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1">
            <a:extLst>
              <a:ext uri="{FF2B5EF4-FFF2-40B4-BE49-F238E27FC236}">
                <a16:creationId xmlns:a16="http://schemas.microsoft.com/office/drawing/2014/main" id="{D6E5030D-4D71-4C6A-01AD-FD336E19E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593" y="1058883"/>
            <a:ext cx="76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Cognito</a:t>
            </a:r>
          </a:p>
        </p:txBody>
      </p:sp>
      <p:pic>
        <p:nvPicPr>
          <p:cNvPr id="14" name="Graphic 13" descr="Programming language resource icon for the General Icons category.">
            <a:extLst>
              <a:ext uri="{FF2B5EF4-FFF2-40B4-BE49-F238E27FC236}">
                <a16:creationId xmlns:a16="http://schemas.microsoft.com/office/drawing/2014/main" id="{D1382C5E-0E73-E037-371E-B794A927597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2038606" y="201252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B4A8F02-0ED2-10BF-C0DE-6962E77E7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764" y="2838661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alexandra.sh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Graphic 10" descr="AWS Lambda service icon.">
            <a:extLst>
              <a:ext uri="{FF2B5EF4-FFF2-40B4-BE49-F238E27FC236}">
                <a16:creationId xmlns:a16="http://schemas.microsoft.com/office/drawing/2014/main" id="{8F011ADC-DDE0-79EA-2566-0F9069446D7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251083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20">
            <a:extLst>
              <a:ext uri="{FF2B5EF4-FFF2-40B4-BE49-F238E27FC236}">
                <a16:creationId xmlns:a16="http://schemas.microsoft.com/office/drawing/2014/main" id="{9170CE9E-D8D1-0A8B-A6C8-DDD28FD9A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7291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-invoke-agent-stream</a:t>
            </a:r>
          </a:p>
        </p:txBody>
      </p:sp>
      <p:pic>
        <p:nvPicPr>
          <p:cNvPr id="18" name="Graphic 17" descr="Amazon Bedrock AgentCore service icon.">
            <a:extLst>
              <a:ext uri="{FF2B5EF4-FFF2-40B4-BE49-F238E27FC236}">
                <a16:creationId xmlns:a16="http://schemas.microsoft.com/office/drawing/2014/main" id="{E4BB4120-AD0A-F3DB-CCB5-55A9EE2A9F9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8860142" y="3043351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7">
            <a:extLst>
              <a:ext uri="{FF2B5EF4-FFF2-40B4-BE49-F238E27FC236}">
                <a16:creationId xmlns:a16="http://schemas.microsoft.com/office/drawing/2014/main" id="{C9AD7E8E-F0E2-5D99-462A-6E440069A8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7350" y="3790441"/>
            <a:ext cx="14874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Graphic 23" descr="Amazon DynamoDB service icon.">
            <a:extLst>
              <a:ext uri="{FF2B5EF4-FFF2-40B4-BE49-F238E27FC236}">
                <a16:creationId xmlns:a16="http://schemas.microsoft.com/office/drawing/2014/main" id="{40452301-FB72-D47B-C6DD-1CD52844C12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3728516" y="570245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12">
            <a:extLst>
              <a:ext uri="{FF2B5EF4-FFF2-40B4-BE49-F238E27FC236}">
                <a16:creationId xmlns:a16="http://schemas.microsoft.com/office/drawing/2014/main" id="{2787AD39-08B9-A428-995F-1A4AC4132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804" y="6466045"/>
            <a:ext cx="2279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DynamoDB</a:t>
            </a:r>
          </a:p>
        </p:txBody>
      </p:sp>
      <p:pic>
        <p:nvPicPr>
          <p:cNvPr id="22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526CE05A-F3DF-303D-88BB-88807EC3F56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10520847" y="69280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9EEA2BB-B3EE-58C9-2339-196CCB91B4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5149" y="1159374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pic>
        <p:nvPicPr>
          <p:cNvPr id="24" name="Graphic 23" descr="AWS Health Dashboard service icon.">
            <a:extLst>
              <a:ext uri="{FF2B5EF4-FFF2-40B4-BE49-F238E27FC236}">
                <a16:creationId xmlns:a16="http://schemas.microsoft.com/office/drawing/2014/main" id="{A1F2A259-5972-DD38-31B8-A9EF1B198BE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0473631" y="320678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16">
            <a:extLst>
              <a:ext uri="{FF2B5EF4-FFF2-40B4-BE49-F238E27FC236}">
                <a16:creationId xmlns:a16="http://schemas.microsoft.com/office/drawing/2014/main" id="{BF43D8A8-43BC-33E5-5321-ECFAF811C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5113" y="1572912"/>
            <a:ext cx="10942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Graphic 6" descr="AWS Organizations service icon.">
            <a:extLst>
              <a:ext uri="{FF2B5EF4-FFF2-40B4-BE49-F238E27FC236}">
                <a16:creationId xmlns:a16="http://schemas.microsoft.com/office/drawing/2014/main" id="{047AB31B-F07F-9746-F9FF-069C43D7FBD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1343624" y="107940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9">
            <a:extLst>
              <a:ext uri="{FF2B5EF4-FFF2-40B4-BE49-F238E27FC236}">
                <a16:creationId xmlns:a16="http://schemas.microsoft.com/office/drawing/2014/main" id="{B4DE2AED-EA2A-4B6E-F1D4-ABB3315BF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6923" y="3681401"/>
            <a:ext cx="14506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28" name="Graphic 27" descr="IAM Access Analyzer resource icon for the IAM service.">
            <a:extLst>
              <a:ext uri="{FF2B5EF4-FFF2-40B4-BE49-F238E27FC236}">
                <a16:creationId xmlns:a16="http://schemas.microsoft.com/office/drawing/2014/main" id="{5C11E043-3541-1441-B31A-87124B732D16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477452" y="1724133"/>
            <a:ext cx="457200" cy="457200"/>
          </a:xfrm>
          <a:prstGeom prst="rect">
            <a:avLst/>
          </a:prstGeom>
        </p:spPr>
      </p:pic>
      <p:sp>
        <p:nvSpPr>
          <p:cNvPr id="29" name="TextBox 30">
            <a:extLst>
              <a:ext uri="{FF2B5EF4-FFF2-40B4-BE49-F238E27FC236}">
                <a16:creationId xmlns:a16="http://schemas.microsoft.com/office/drawing/2014/main" id="{281D987F-5546-7BDF-991A-1121C6461F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8896" y="2189723"/>
            <a:ext cx="105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 Access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Analyzer</a:t>
            </a:r>
          </a:p>
        </p:txBody>
      </p:sp>
      <p:pic>
        <p:nvPicPr>
          <p:cNvPr id="30" name="Picture 29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8ED13813-4B5C-F36E-8529-80E0FDF02B4C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291546" y="2466674"/>
            <a:ext cx="455371" cy="457200"/>
          </a:xfrm>
          <a:prstGeom prst="rect">
            <a:avLst/>
          </a:prstGeom>
        </p:spPr>
      </p:pic>
      <p:sp>
        <p:nvSpPr>
          <p:cNvPr id="31" name="TextBox 9">
            <a:extLst>
              <a:ext uri="{FF2B5EF4-FFF2-40B4-BE49-F238E27FC236}">
                <a16:creationId xmlns:a16="http://schemas.microsoft.com/office/drawing/2014/main" id="{7CCF7064-82C5-BE17-018C-59A5357A9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1836" y="292387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pic>
        <p:nvPicPr>
          <p:cNvPr id="32" name="Graphic 19" descr="Amazon GuardDuty service icon.">
            <a:extLst>
              <a:ext uri="{FF2B5EF4-FFF2-40B4-BE49-F238E27FC236}">
                <a16:creationId xmlns:a16="http://schemas.microsoft.com/office/drawing/2014/main" id="{E1D1174A-A6EF-2236-537D-72D19438506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1260011" y="388259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12">
            <a:extLst>
              <a:ext uri="{FF2B5EF4-FFF2-40B4-BE49-F238E27FC236}">
                <a16:creationId xmlns:a16="http://schemas.microsoft.com/office/drawing/2014/main" id="{8B046BB4-33D0-2811-FB64-354FE40C5D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6122" y="4352022"/>
            <a:ext cx="10885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C596E55-83EF-D4CD-A727-86E85DF5D3B2}"/>
              </a:ext>
            </a:extLst>
          </p:cNvPr>
          <p:cNvSpPr/>
          <p:nvPr/>
        </p:nvSpPr>
        <p:spPr>
          <a:xfrm>
            <a:off x="10173648" y="251029"/>
            <a:ext cx="1758127" cy="63435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BAC75DB-A7F0-8A84-F694-F498D9AB03F1}"/>
              </a:ext>
            </a:extLst>
          </p:cNvPr>
          <p:cNvSpPr txBox="1"/>
          <p:nvPr/>
        </p:nvSpPr>
        <p:spPr>
          <a:xfrm>
            <a:off x="10257544" y="255429"/>
            <a:ext cx="1674230" cy="283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sources</a:t>
            </a:r>
          </a:p>
        </p:txBody>
      </p:sp>
      <p:pic>
        <p:nvPicPr>
          <p:cNvPr id="36" name="Graphic 10" descr="AWS Lambda service icon.">
            <a:extLst>
              <a:ext uri="{FF2B5EF4-FFF2-40B4-BE49-F238E27FC236}">
                <a16:creationId xmlns:a16="http://schemas.microsoft.com/office/drawing/2014/main" id="{1ADD5AC1-EC44-61B1-0DAA-E4FF7976507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99179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Graphic 10" descr="AWS Lambda service icon.">
            <a:extLst>
              <a:ext uri="{FF2B5EF4-FFF2-40B4-BE49-F238E27FC236}">
                <a16:creationId xmlns:a16="http://schemas.microsoft.com/office/drawing/2014/main" id="{80522C52-059D-13FB-B5B7-A1F6C4B4DED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3732515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Graphic 10" descr="AWS Lambda service icon.">
            <a:extLst>
              <a:ext uri="{FF2B5EF4-FFF2-40B4-BE49-F238E27FC236}">
                <a16:creationId xmlns:a16="http://schemas.microsoft.com/office/drawing/2014/main" id="{1F77FFB3-8626-8DA1-5D59-F61B23D7BF7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547440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Graphic 10" descr="AWS Lambda service icon.">
            <a:extLst>
              <a:ext uri="{FF2B5EF4-FFF2-40B4-BE49-F238E27FC236}">
                <a16:creationId xmlns:a16="http://schemas.microsoft.com/office/drawing/2014/main" id="{C228F8C3-BA96-2084-A4DF-BE3E50D2CEC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721773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20">
            <a:extLst>
              <a:ext uri="{FF2B5EF4-FFF2-40B4-BE49-F238E27FC236}">
                <a16:creationId xmlns:a16="http://schemas.microsoft.com/office/drawing/2014/main" id="{44420813-87B7-DD7A-B659-8E44A41BB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933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-list-conversations</a:t>
            </a:r>
          </a:p>
        </p:txBody>
      </p:sp>
      <p:sp>
        <p:nvSpPr>
          <p:cNvPr id="41" name="TextBox 20">
            <a:extLst>
              <a:ext uri="{FF2B5EF4-FFF2-40B4-BE49-F238E27FC236}">
                <a16:creationId xmlns:a16="http://schemas.microsoft.com/office/drawing/2014/main" id="{D87F0230-C4C3-30FF-7FFB-7765956DE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816" y="490591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-delete-conversation</a:t>
            </a:r>
          </a:p>
        </p:txBody>
      </p:sp>
      <p:sp>
        <p:nvSpPr>
          <p:cNvPr id="42" name="TextBox 20">
            <a:extLst>
              <a:ext uri="{FF2B5EF4-FFF2-40B4-BE49-F238E27FC236}">
                <a16:creationId xmlns:a16="http://schemas.microsoft.com/office/drawing/2014/main" id="{DC0C2D74-094B-DF4F-2538-0DBA24F7E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604" y="4921307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-health-check</a:t>
            </a:r>
          </a:p>
        </p:txBody>
      </p:sp>
      <p:sp>
        <p:nvSpPr>
          <p:cNvPr id="43" name="TextBox 20">
            <a:extLst>
              <a:ext uri="{FF2B5EF4-FFF2-40B4-BE49-F238E27FC236}">
                <a16:creationId xmlns:a16="http://schemas.microsoft.com/office/drawing/2014/main" id="{84FCAAA4-3AE0-12FC-D65C-E36A46C16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0637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-list-services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8A35FF4-49FB-6561-BCBE-0D239E691980}"/>
              </a:ext>
            </a:extLst>
          </p:cNvPr>
          <p:cNvCxnSpPr>
            <a:cxnSpLocks/>
          </p:cNvCxnSpPr>
          <p:nvPr/>
        </p:nvCxnSpPr>
        <p:spPr>
          <a:xfrm>
            <a:off x="627384" y="3477264"/>
            <a:ext cx="696011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934BE1EF-71CA-DC9C-5ECE-ECB21C4E532A}"/>
              </a:ext>
            </a:extLst>
          </p:cNvPr>
          <p:cNvSpPr txBox="1"/>
          <p:nvPr/>
        </p:nvSpPr>
        <p:spPr>
          <a:xfrm>
            <a:off x="14075" y="3742441"/>
            <a:ext cx="1226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/services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045D09F-50D0-7EE8-451A-B17EDCED3905}"/>
              </a:ext>
            </a:extLst>
          </p:cNvPr>
          <p:cNvSpPr txBox="1"/>
          <p:nvPr/>
        </p:nvSpPr>
        <p:spPr>
          <a:xfrm>
            <a:off x="1568083" y="3744459"/>
            <a:ext cx="16273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/conversations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B62768A-7FDD-3A6C-E033-41305DAD25B0}"/>
              </a:ext>
            </a:extLst>
          </p:cNvPr>
          <p:cNvSpPr txBox="1"/>
          <p:nvPr/>
        </p:nvSpPr>
        <p:spPr>
          <a:xfrm>
            <a:off x="3318249" y="3760481"/>
            <a:ext cx="15472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DELETE /conv/{id}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26DCCAA-8B42-F247-386F-69009CE5EA62}"/>
              </a:ext>
            </a:extLst>
          </p:cNvPr>
          <p:cNvSpPr txBox="1"/>
          <p:nvPr/>
        </p:nvSpPr>
        <p:spPr>
          <a:xfrm>
            <a:off x="5400457" y="3756302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POST /ask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23556F4-E2C2-2B58-ADA0-906F337CA2AE}"/>
              </a:ext>
            </a:extLst>
          </p:cNvPr>
          <p:cNvSpPr txBox="1"/>
          <p:nvPr/>
        </p:nvSpPr>
        <p:spPr>
          <a:xfrm>
            <a:off x="7069062" y="3753146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/health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BC056845-237F-2BAA-F919-72E95D832503}"/>
              </a:ext>
            </a:extLst>
          </p:cNvPr>
          <p:cNvCxnSpPr>
            <a:cxnSpLocks/>
            <a:endCxn id="45" idx="0"/>
          </p:cNvCxnSpPr>
          <p:nvPr/>
        </p:nvCxnSpPr>
        <p:spPr>
          <a:xfrm>
            <a:off x="62738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64E8C62-03C2-14A6-2667-5A9B97FD6A70}"/>
              </a:ext>
            </a:extLst>
          </p:cNvPr>
          <p:cNvCxnSpPr>
            <a:cxnSpLocks/>
          </p:cNvCxnSpPr>
          <p:nvPr/>
        </p:nvCxnSpPr>
        <p:spPr>
          <a:xfrm>
            <a:off x="238091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3C341DA9-4F56-02EB-71DE-9003252FE2C3}"/>
              </a:ext>
            </a:extLst>
          </p:cNvPr>
          <p:cNvCxnSpPr>
            <a:cxnSpLocks/>
          </p:cNvCxnSpPr>
          <p:nvPr/>
        </p:nvCxnSpPr>
        <p:spPr>
          <a:xfrm>
            <a:off x="4109516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417381B6-348E-3DCA-97F8-3EFD3FE6D5DA}"/>
              </a:ext>
            </a:extLst>
          </p:cNvPr>
          <p:cNvCxnSpPr>
            <a:cxnSpLocks/>
          </p:cNvCxnSpPr>
          <p:nvPr/>
        </p:nvCxnSpPr>
        <p:spPr>
          <a:xfrm>
            <a:off x="585694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AF69A0C-E342-CDCE-78C8-29E33161BE14}"/>
              </a:ext>
            </a:extLst>
          </p:cNvPr>
          <p:cNvCxnSpPr>
            <a:cxnSpLocks/>
          </p:cNvCxnSpPr>
          <p:nvPr/>
        </p:nvCxnSpPr>
        <p:spPr>
          <a:xfrm>
            <a:off x="7584623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 descr="Left pointing horizontal arrow. ">
            <a:extLst>
              <a:ext uri="{FF2B5EF4-FFF2-40B4-BE49-F238E27FC236}">
                <a16:creationId xmlns:a16="http://schemas.microsoft.com/office/drawing/2014/main" id="{CF3EEA65-0522-73D1-A947-47E2145BEDAC}"/>
              </a:ext>
            </a:extLst>
          </p:cNvPr>
          <p:cNvCxnSpPr>
            <a:cxnSpLocks/>
          </p:cNvCxnSpPr>
          <p:nvPr/>
        </p:nvCxnSpPr>
        <p:spPr>
          <a:xfrm flipH="1" flipV="1">
            <a:off x="5853465" y="3982649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 descr="Left pointing horizontal arrow. ">
            <a:extLst>
              <a:ext uri="{FF2B5EF4-FFF2-40B4-BE49-F238E27FC236}">
                <a16:creationId xmlns:a16="http://schemas.microsoft.com/office/drawing/2014/main" id="{0B21D05E-05E1-2359-D641-062F2F456742}"/>
              </a:ext>
            </a:extLst>
          </p:cNvPr>
          <p:cNvCxnSpPr>
            <a:cxnSpLocks/>
          </p:cNvCxnSpPr>
          <p:nvPr/>
        </p:nvCxnSpPr>
        <p:spPr>
          <a:xfrm flipH="1" flipV="1">
            <a:off x="7582067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 descr="Left pointing horizontal arrow. ">
            <a:extLst>
              <a:ext uri="{FF2B5EF4-FFF2-40B4-BE49-F238E27FC236}">
                <a16:creationId xmlns:a16="http://schemas.microsoft.com/office/drawing/2014/main" id="{542CDED5-661A-894A-11FC-6310B985BB4A}"/>
              </a:ext>
            </a:extLst>
          </p:cNvPr>
          <p:cNvCxnSpPr>
            <a:cxnSpLocks/>
          </p:cNvCxnSpPr>
          <p:nvPr/>
        </p:nvCxnSpPr>
        <p:spPr>
          <a:xfrm flipH="1" flipV="1">
            <a:off x="4102149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 descr="Left pointing horizontal arrow. ">
            <a:extLst>
              <a:ext uri="{FF2B5EF4-FFF2-40B4-BE49-F238E27FC236}">
                <a16:creationId xmlns:a16="http://schemas.microsoft.com/office/drawing/2014/main" id="{3F52E065-94CB-15EE-3D35-F47C9025C655}"/>
              </a:ext>
            </a:extLst>
          </p:cNvPr>
          <p:cNvCxnSpPr>
            <a:cxnSpLocks/>
          </p:cNvCxnSpPr>
          <p:nvPr/>
        </p:nvCxnSpPr>
        <p:spPr>
          <a:xfrm flipH="1" flipV="1">
            <a:off x="2378282" y="3981907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 descr="Left pointing horizontal arrow. ">
            <a:extLst>
              <a:ext uri="{FF2B5EF4-FFF2-40B4-BE49-F238E27FC236}">
                <a16:creationId xmlns:a16="http://schemas.microsoft.com/office/drawing/2014/main" id="{B2C0754C-97B1-E8A5-0F68-DF3F98B9A777}"/>
              </a:ext>
            </a:extLst>
          </p:cNvPr>
          <p:cNvCxnSpPr>
            <a:cxnSpLocks/>
          </p:cNvCxnSpPr>
          <p:nvPr/>
        </p:nvCxnSpPr>
        <p:spPr>
          <a:xfrm flipH="1" flipV="1">
            <a:off x="622204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90102490-2660-B57D-327E-7D82498CD58E}"/>
              </a:ext>
            </a:extLst>
          </p:cNvPr>
          <p:cNvCxnSpPr>
            <a:cxnSpLocks/>
            <a:stCxn id="41" idx="2"/>
            <a:endCxn id="20" idx="0"/>
          </p:cNvCxnSpPr>
          <p:nvPr/>
        </p:nvCxnSpPr>
        <p:spPr>
          <a:xfrm flipH="1">
            <a:off x="4109516" y="5182910"/>
            <a:ext cx="2475" cy="519548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>
            <a:extLst>
              <a:ext uri="{FF2B5EF4-FFF2-40B4-BE49-F238E27FC236}">
                <a16:creationId xmlns:a16="http://schemas.microsoft.com/office/drawing/2014/main" id="{43B41E15-7343-61E4-44CB-B99455ECA654}"/>
              </a:ext>
            </a:extLst>
          </p:cNvPr>
          <p:cNvCxnSpPr>
            <a:cxnSpLocks/>
            <a:stCxn id="12" idx="3"/>
            <a:endCxn id="10" idx="0"/>
          </p:cNvCxnSpPr>
          <p:nvPr/>
        </p:nvCxnSpPr>
        <p:spPr>
          <a:xfrm>
            <a:off x="4009641" y="677883"/>
            <a:ext cx="869049" cy="1412327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Elbow Connector 61">
            <a:extLst>
              <a:ext uri="{FF2B5EF4-FFF2-40B4-BE49-F238E27FC236}">
                <a16:creationId xmlns:a16="http://schemas.microsoft.com/office/drawing/2014/main" id="{46914A61-6BD8-283B-D065-D4CB36D08918}"/>
              </a:ext>
            </a:extLst>
          </p:cNvPr>
          <p:cNvCxnSpPr>
            <a:cxnSpLocks/>
            <a:endCxn id="12" idx="1"/>
          </p:cNvCxnSpPr>
          <p:nvPr/>
        </p:nvCxnSpPr>
        <p:spPr>
          <a:xfrm rot="5400000" flipH="1" flipV="1">
            <a:off x="2214309" y="977607"/>
            <a:ext cx="1333056" cy="7336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>
            <a:extLst>
              <a:ext uri="{FF2B5EF4-FFF2-40B4-BE49-F238E27FC236}">
                <a16:creationId xmlns:a16="http://schemas.microsoft.com/office/drawing/2014/main" id="{C5AC7398-2C8D-82CC-D229-19A7983E3C47}"/>
              </a:ext>
            </a:extLst>
          </p:cNvPr>
          <p:cNvCxnSpPr>
            <a:cxnSpLocks/>
            <a:stCxn id="40" idx="2"/>
            <a:endCxn id="20" idx="1"/>
          </p:cNvCxnSpPr>
          <p:nvPr/>
        </p:nvCxnSpPr>
        <p:spPr>
          <a:xfrm rot="16200000" flipH="1">
            <a:off x="2616387" y="4971329"/>
            <a:ext cx="892850" cy="13314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29662357-D61D-7B19-87F0-DF15844166AD}"/>
              </a:ext>
            </a:extLst>
          </p:cNvPr>
          <p:cNvCxnSpPr>
            <a:cxnSpLocks/>
          </p:cNvCxnSpPr>
          <p:nvPr/>
        </p:nvCxnSpPr>
        <p:spPr>
          <a:xfrm flipV="1">
            <a:off x="5627822" y="5172440"/>
            <a:ext cx="0" cy="91101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4B828008-E4AB-E183-062D-95EEADAE035D}"/>
              </a:ext>
            </a:extLst>
          </p:cNvPr>
          <p:cNvCxnSpPr>
            <a:cxnSpLocks/>
            <a:endCxn id="20" idx="3"/>
          </p:cNvCxnSpPr>
          <p:nvPr/>
        </p:nvCxnSpPr>
        <p:spPr>
          <a:xfrm flipH="1">
            <a:off x="4490516" y="6083458"/>
            <a:ext cx="1130066" cy="0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55AD3A88-B6E6-597B-EC2E-84E9F747B616}"/>
              </a:ext>
            </a:extLst>
          </p:cNvPr>
          <p:cNvCxnSpPr>
            <a:cxnSpLocks/>
            <a:endCxn id="11" idx="2"/>
          </p:cNvCxnSpPr>
          <p:nvPr/>
        </p:nvCxnSpPr>
        <p:spPr>
          <a:xfrm flipV="1">
            <a:off x="4877854" y="3132531"/>
            <a:ext cx="0" cy="341512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77524F97-178F-26DF-EFBD-B2E9C360D076}"/>
              </a:ext>
            </a:extLst>
          </p:cNvPr>
          <p:cNvCxnSpPr>
            <a:cxnSpLocks/>
          </p:cNvCxnSpPr>
          <p:nvPr/>
        </p:nvCxnSpPr>
        <p:spPr>
          <a:xfrm flipV="1">
            <a:off x="6011904" y="5182910"/>
            <a:ext cx="0" cy="90054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Elbow Connector 67">
            <a:extLst>
              <a:ext uri="{FF2B5EF4-FFF2-40B4-BE49-F238E27FC236}">
                <a16:creationId xmlns:a16="http://schemas.microsoft.com/office/drawing/2014/main" id="{985E8E8D-0D96-B6E7-51B8-15EC5EF965B6}"/>
              </a:ext>
            </a:extLst>
          </p:cNvPr>
          <p:cNvCxnSpPr>
            <a:cxnSpLocks/>
            <a:stCxn id="39" idx="3"/>
            <a:endCxn id="18" idx="1"/>
          </p:cNvCxnSpPr>
          <p:nvPr/>
        </p:nvCxnSpPr>
        <p:spPr>
          <a:xfrm flipV="1">
            <a:off x="7976691" y="3422827"/>
            <a:ext cx="883451" cy="111130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Elbow Connector 68">
            <a:extLst>
              <a:ext uri="{FF2B5EF4-FFF2-40B4-BE49-F238E27FC236}">
                <a16:creationId xmlns:a16="http://schemas.microsoft.com/office/drawing/2014/main" id="{38DF7DCB-CD63-FAFA-BE80-8DF7043A3CE9}"/>
              </a:ext>
            </a:extLst>
          </p:cNvPr>
          <p:cNvCxnSpPr>
            <a:cxnSpLocks/>
            <a:endCxn id="19" idx="2"/>
          </p:cNvCxnSpPr>
          <p:nvPr/>
        </p:nvCxnSpPr>
        <p:spPr>
          <a:xfrm flipV="1">
            <a:off x="6004663" y="4067440"/>
            <a:ext cx="3276431" cy="2016018"/>
          </a:xfrm>
          <a:prstGeom prst="bent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Elbow Connector 69">
            <a:extLst>
              <a:ext uri="{FF2B5EF4-FFF2-40B4-BE49-F238E27FC236}">
                <a16:creationId xmlns:a16="http://schemas.microsoft.com/office/drawing/2014/main" id="{606B1B84-CB0F-8D61-6A0B-53CD92BD1C5B}"/>
              </a:ext>
            </a:extLst>
          </p:cNvPr>
          <p:cNvCxnSpPr>
            <a:cxnSpLocks/>
            <a:stCxn id="14" idx="3"/>
            <a:endCxn id="10" idx="1"/>
          </p:cNvCxnSpPr>
          <p:nvPr/>
        </p:nvCxnSpPr>
        <p:spPr>
          <a:xfrm flipV="1">
            <a:off x="2953006" y="2469686"/>
            <a:ext cx="1546208" cy="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90DD10BA-A7B8-89D7-DC03-CCE7A52DDF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418" y="5837899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Sigv4 auth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DA2C4C8-CABE-1182-EE9B-E7AAC6EDC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125" y="1992301"/>
            <a:ext cx="1645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 header with</a:t>
            </a:r>
          </a:p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jwt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token</a:t>
            </a:r>
          </a:p>
        </p:txBody>
      </p:sp>
      <p:pic>
        <p:nvPicPr>
          <p:cNvPr id="73" name="Graphic 6" descr="Amazon Macie service icon.">
            <a:extLst>
              <a:ext uri="{FF2B5EF4-FFF2-40B4-BE49-F238E27FC236}">
                <a16:creationId xmlns:a16="http://schemas.microsoft.com/office/drawing/2014/main" id="{57A5079B-4714-FCF2-3485-3447B16FCBD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0465581" y="458664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" name="TextBox 9">
            <a:extLst>
              <a:ext uri="{FF2B5EF4-FFF2-40B4-BE49-F238E27FC236}">
                <a16:creationId xmlns:a16="http://schemas.microsoft.com/office/drawing/2014/main" id="{76E17BBC-B15A-9623-216B-8B3D07557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9468" y="5054124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144" name="Graphic 21" descr="Amazon Inspector service icon.">
            <a:extLst>
              <a:ext uri="{FF2B5EF4-FFF2-40B4-BE49-F238E27FC236}">
                <a16:creationId xmlns:a16="http://schemas.microsoft.com/office/drawing/2014/main" id="{49F41B19-D119-B3B6-2F46-24DBA2182BA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11250261" y="527149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" name="TextBox 15">
            <a:extLst>
              <a:ext uri="{FF2B5EF4-FFF2-40B4-BE49-F238E27FC236}">
                <a16:creationId xmlns:a16="http://schemas.microsoft.com/office/drawing/2014/main" id="{DC0DDF23-2B8E-29AC-CE3C-CE8A1FE18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6367" y="5749163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pic>
        <p:nvPicPr>
          <p:cNvPr id="154" name="Graphic 20" descr="AWS Control Tower service icon.">
            <a:extLst>
              <a:ext uri="{FF2B5EF4-FFF2-40B4-BE49-F238E27FC236}">
                <a16:creationId xmlns:a16="http://schemas.microsoft.com/office/drawing/2014/main" id="{F8AAA450-1FD4-EAA2-4059-BECAEC55B68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10498117" y="576676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" name="TextBox 18">
            <a:extLst>
              <a:ext uri="{FF2B5EF4-FFF2-40B4-BE49-F238E27FC236}">
                <a16:creationId xmlns:a16="http://schemas.microsoft.com/office/drawing/2014/main" id="{6C6960A9-024C-D207-799C-746F663561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4011" y="6239477"/>
            <a:ext cx="121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9A2BBD0C-2913-18F3-54FD-0377A74BA6D2}"/>
              </a:ext>
            </a:extLst>
          </p:cNvPr>
          <p:cNvCxnSpPr>
            <a:stCxn id="18" idx="3"/>
            <a:endCxn id="34" idx="1"/>
          </p:cNvCxnSpPr>
          <p:nvPr/>
        </p:nvCxnSpPr>
        <p:spPr>
          <a:xfrm>
            <a:off x="9619094" y="3422827"/>
            <a:ext cx="554554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22" descr="User resource icon for the General Icons category.">
            <a:extLst>
              <a:ext uri="{FF2B5EF4-FFF2-40B4-BE49-F238E27FC236}">
                <a16:creationId xmlns:a16="http://schemas.microsoft.com/office/drawing/2014/main" id="{BC5B43F3-E6B0-DF82-873D-7B7A8840306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1051678" y="2076662"/>
            <a:ext cx="758952" cy="75895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E4EC68-576F-5AC7-DBA8-879190504F0F}"/>
              </a:ext>
            </a:extLst>
          </p:cNvPr>
          <p:cNvSpPr txBox="1"/>
          <p:nvPr/>
        </p:nvSpPr>
        <p:spPr>
          <a:xfrm>
            <a:off x="1396314" y="22860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kern="1200" cap="none" spc="0" normalizeH="0" baseline="0" noProof="0" dirty="0" err="1">
              <a:ln>
                <a:noFill/>
              </a:ln>
              <a:effectLst/>
              <a:uLnTx/>
              <a:uFillTx/>
              <a:latin typeface="Amazon Ember Display" panose="020F0603020204020204" pitchFamily="34" charset="0"/>
              <a:ea typeface="Amazon Ember Display" panose="020F0603020204020204" pitchFamily="34" charset="0"/>
              <a:cs typeface="Amazon Ember Display" panose="020F06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66564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2990A3-7AFE-458F-2580-77C12D4BA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9A598A7-C4EF-7906-FBED-71E555340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2" name="Graphic 1" descr="Programming language resource icon for the General Icons category.">
            <a:extLst>
              <a:ext uri="{FF2B5EF4-FFF2-40B4-BE49-F238E27FC236}">
                <a16:creationId xmlns:a16="http://schemas.microsoft.com/office/drawing/2014/main" id="{B02DD893-56E6-E1BD-748B-A10C293E1D8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560606" y="270224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B10D1F-9DB4-7564-1101-34028CA931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64" y="1096359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alexandra.sh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CDA1986C-C56C-234F-9566-1F049AAB5163}"/>
              </a:ext>
            </a:extLst>
          </p:cNvPr>
          <p:cNvSpPr txBox="1">
            <a:spLocks/>
          </p:cNvSpPr>
          <p:nvPr/>
        </p:nvSpPr>
        <p:spPr>
          <a:xfrm>
            <a:off x="1789883" y="640451"/>
            <a:ext cx="5762289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/>
              <a:t>Stores</a:t>
            </a:r>
            <a:r>
              <a:rPr lang="en-US" sz="2000" dirty="0">
                <a:solidFill>
                  <a:srgbClr val="FFC000"/>
                </a:solidFill>
              </a:rPr>
              <a:t> current session ID </a:t>
            </a:r>
            <a:r>
              <a:rPr lang="en-US" sz="2000" dirty="0"/>
              <a:t>in </a:t>
            </a:r>
            <a:r>
              <a:rPr lang="en-US" sz="20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~/.</a:t>
            </a:r>
            <a:r>
              <a:rPr lang="en-US" sz="2000" dirty="0" err="1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lttm_session</a:t>
            </a:r>
            <a:endParaRPr lang="en-US" sz="2000" dirty="0">
              <a:solidFill>
                <a:srgbClr val="FFC00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n-US" sz="2000" dirty="0"/>
          </a:p>
          <a:p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2FF806-EF8F-5B25-DF7A-6AEC7CE5681C}"/>
              </a:ext>
            </a:extLst>
          </p:cNvPr>
          <p:cNvSpPr txBox="1"/>
          <p:nvPr/>
        </p:nvSpPr>
        <p:spPr>
          <a:xfrm>
            <a:off x="1789883" y="1148311"/>
            <a:ext cx="401767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f4fed6dc-b711</a:t>
            </a:r>
            <a:endParaRPr lang="en-US" sz="1000" dirty="0">
              <a:solidFill>
                <a:srgbClr val="FFC00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73872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9BAD9-00F1-220A-B51F-341695124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63272D-268A-C75B-3B01-0CF76CC400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2" name="Graphic 1" descr="Programming language resource icon for the General Icons category.">
            <a:extLst>
              <a:ext uri="{FF2B5EF4-FFF2-40B4-BE49-F238E27FC236}">
                <a16:creationId xmlns:a16="http://schemas.microsoft.com/office/drawing/2014/main" id="{9F9DD0EC-2C8C-0078-1113-6EEAAF9C10B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560606" y="270224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A7B3D0D-DE3B-8D3C-7EEE-F6E516A0A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64" y="1096359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alexandra.sh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312248B8-7596-D75C-3E1E-84FF0E8B0C96}"/>
              </a:ext>
            </a:extLst>
          </p:cNvPr>
          <p:cNvSpPr txBox="1">
            <a:spLocks/>
          </p:cNvSpPr>
          <p:nvPr/>
        </p:nvSpPr>
        <p:spPr>
          <a:xfrm>
            <a:off x="1789883" y="640451"/>
            <a:ext cx="5762289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/>
              <a:t>Stores</a:t>
            </a:r>
            <a:r>
              <a:rPr lang="en-US" sz="2000" dirty="0">
                <a:solidFill>
                  <a:srgbClr val="FFC000"/>
                </a:solidFill>
              </a:rPr>
              <a:t> current session ID </a:t>
            </a:r>
            <a:r>
              <a:rPr lang="en-US" sz="2000" dirty="0"/>
              <a:t>in </a:t>
            </a:r>
            <a:r>
              <a:rPr lang="en-US" sz="20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~/.</a:t>
            </a:r>
            <a:r>
              <a:rPr lang="en-US" sz="2000" dirty="0" err="1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lttm_session</a:t>
            </a:r>
            <a:endParaRPr lang="en-US" sz="2000" dirty="0">
              <a:solidFill>
                <a:srgbClr val="FFC00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n-US" sz="2000" dirty="0"/>
          </a:p>
          <a:p>
            <a:endParaRPr lang="en-US" sz="2000" dirty="0">
              <a:solidFill>
                <a:srgbClr val="FFC000"/>
              </a:solidFill>
            </a:endParaRPr>
          </a:p>
        </p:txBody>
      </p:sp>
      <p:pic>
        <p:nvPicPr>
          <p:cNvPr id="6" name="Graphic 23" descr="Amazon DynamoDB service icon.">
            <a:extLst>
              <a:ext uri="{FF2B5EF4-FFF2-40B4-BE49-F238E27FC236}">
                <a16:creationId xmlns:a16="http://schemas.microsoft.com/office/drawing/2014/main" id="{8797B724-4291-BF2E-0B4D-1C17C45A7F8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560606" y="2090189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2">
            <a:extLst>
              <a:ext uri="{FF2B5EF4-FFF2-40B4-BE49-F238E27FC236}">
                <a16:creationId xmlns:a16="http://schemas.microsoft.com/office/drawing/2014/main" id="{3A2CDF37-E67F-A692-88EF-3A612EDF48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7106" y="2853776"/>
            <a:ext cx="2279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DynamoDB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26527615-20A2-0F32-71E8-0E53364B798D}"/>
              </a:ext>
            </a:extLst>
          </p:cNvPr>
          <p:cNvSpPr txBox="1">
            <a:spLocks/>
          </p:cNvSpPr>
          <p:nvPr/>
        </p:nvSpPr>
        <p:spPr>
          <a:xfrm>
            <a:off x="1759904" y="2027019"/>
            <a:ext cx="3301335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/>
              <a:t>Stores </a:t>
            </a:r>
            <a:r>
              <a:rPr lang="en-US" sz="2000" dirty="0">
                <a:solidFill>
                  <a:srgbClr val="FFC000"/>
                </a:solidFill>
              </a:rPr>
              <a:t>session </a:t>
            </a:r>
            <a:r>
              <a:rPr lang="en-US" sz="2000" dirty="0" err="1">
                <a:solidFill>
                  <a:srgbClr val="FFC000"/>
                </a:solidFill>
              </a:rPr>
              <a:t>medata</a:t>
            </a:r>
            <a:endParaRPr lang="en-US" sz="2000" dirty="0">
              <a:solidFill>
                <a:srgbClr val="8B95A3"/>
              </a:solidFill>
              <a:latin typeface="Amazon Ember"/>
            </a:endParaRPr>
          </a:p>
          <a:p>
            <a:endParaRPr lang="en-US" sz="2000" dirty="0"/>
          </a:p>
          <a:p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68BA32E-738B-514F-A616-7A67520EF0C7}"/>
              </a:ext>
            </a:extLst>
          </p:cNvPr>
          <p:cNvSpPr txBox="1"/>
          <p:nvPr/>
        </p:nvSpPr>
        <p:spPr>
          <a:xfrm>
            <a:off x="1789883" y="1148311"/>
            <a:ext cx="401767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f4fed6dc-b711</a:t>
            </a:r>
            <a:endParaRPr lang="en-US" sz="1000" dirty="0">
              <a:solidFill>
                <a:srgbClr val="FFC00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1C2DF4-ECF9-48C5-123D-E8FD28D6A8D4}"/>
              </a:ext>
            </a:extLst>
          </p:cNvPr>
          <p:cNvSpPr txBox="1"/>
          <p:nvPr/>
        </p:nvSpPr>
        <p:spPr>
          <a:xfrm>
            <a:off x="1789883" y="2551191"/>
            <a:ext cx="10291140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└─ </a:t>
            </a:r>
            <a:r>
              <a:rPr lang="en-US" sz="1200" dirty="0" err="1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session_id</a:t>
            </a:r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       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f4fed6dc-b711               partition key: one item per session</a:t>
            </a:r>
          </a:p>
          <a:p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├─ title:          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give me the list...         first 100 characters of the first question · set once</a:t>
            </a:r>
          </a:p>
          <a:p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├─ </a:t>
            </a:r>
            <a:r>
              <a:rPr lang="en-US" sz="1200" dirty="0" err="1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question_count</a:t>
            </a:r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                           +1 on every question in the same session</a:t>
            </a:r>
          </a:p>
          <a:p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├─ </a:t>
            </a:r>
            <a:r>
              <a:rPr lang="en-US" sz="1200" dirty="0" err="1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created_at</a:t>
            </a:r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    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2026-10-16T10:48:40.202Z    time of current first question</a:t>
            </a:r>
          </a:p>
          <a:p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├─ </a:t>
            </a:r>
            <a:r>
              <a:rPr lang="en-US" sz="1200" dirty="0" err="1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last_active</a:t>
            </a:r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   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2026-10-16T10:48:40.202Z    time of the latest question</a:t>
            </a:r>
          </a:p>
          <a:p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├─ </a:t>
            </a:r>
            <a:r>
              <a:rPr lang="en-US" sz="1200" dirty="0" err="1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expires_at</a:t>
            </a:r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    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1794739720                  </a:t>
            </a:r>
            <a:r>
              <a:rPr lang="en-US" sz="12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last_active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+ 30 days, then DynamoDB deletes the item (TTL)</a:t>
            </a:r>
          </a:p>
          <a:p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└─ </a:t>
            </a:r>
            <a:r>
              <a:rPr lang="en-US" sz="1200" dirty="0" err="1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user_id</a:t>
            </a:r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       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7364d802-e011-70e0          the Cognito user who asked</a:t>
            </a:r>
          </a:p>
        </p:txBody>
      </p:sp>
    </p:spTree>
    <p:extLst>
      <p:ext uri="{BB962C8B-B14F-4D97-AF65-F5344CB8AC3E}">
        <p14:creationId xmlns:p14="http://schemas.microsoft.com/office/powerpoint/2010/main" val="27215522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97DEA-689F-CC96-BABE-B840FDD25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CE1D83-5C8F-E5FC-6EB8-5485FD40C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2" name="Graphic 1" descr="Programming language resource icon for the General Icons category.">
            <a:extLst>
              <a:ext uri="{FF2B5EF4-FFF2-40B4-BE49-F238E27FC236}">
                <a16:creationId xmlns:a16="http://schemas.microsoft.com/office/drawing/2014/main" id="{41C8B0D0-9F0E-CE8E-E830-9DCDEEB5B58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560606" y="270224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0A31A4-7D61-2ABA-D876-DC1FA4515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64" y="1096359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alexandra.sh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93545E33-7217-72A4-4090-DDC7614BDF8B}"/>
              </a:ext>
            </a:extLst>
          </p:cNvPr>
          <p:cNvSpPr txBox="1">
            <a:spLocks/>
          </p:cNvSpPr>
          <p:nvPr/>
        </p:nvSpPr>
        <p:spPr>
          <a:xfrm>
            <a:off x="1789883" y="640451"/>
            <a:ext cx="5762289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/>
              <a:t>Stores</a:t>
            </a:r>
            <a:r>
              <a:rPr lang="en-US" sz="2000" dirty="0">
                <a:solidFill>
                  <a:srgbClr val="FFC000"/>
                </a:solidFill>
              </a:rPr>
              <a:t> current session ID </a:t>
            </a:r>
            <a:r>
              <a:rPr lang="en-US" sz="2000" dirty="0"/>
              <a:t>in </a:t>
            </a:r>
            <a:r>
              <a:rPr lang="en-US" sz="20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~/.</a:t>
            </a:r>
            <a:r>
              <a:rPr lang="en-US" sz="2000" dirty="0" err="1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lttm_session</a:t>
            </a:r>
            <a:endParaRPr lang="en-US" sz="2000" dirty="0">
              <a:solidFill>
                <a:srgbClr val="FFC00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n-US" sz="2000" dirty="0"/>
          </a:p>
          <a:p>
            <a:endParaRPr lang="en-US" sz="2000" dirty="0">
              <a:solidFill>
                <a:srgbClr val="FFC000"/>
              </a:solidFill>
            </a:endParaRPr>
          </a:p>
        </p:txBody>
      </p:sp>
      <p:pic>
        <p:nvPicPr>
          <p:cNvPr id="6" name="Graphic 23" descr="Amazon DynamoDB service icon.">
            <a:extLst>
              <a:ext uri="{FF2B5EF4-FFF2-40B4-BE49-F238E27FC236}">
                <a16:creationId xmlns:a16="http://schemas.microsoft.com/office/drawing/2014/main" id="{48D8F9A5-6D05-354D-0E7E-A7693014181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560606" y="2090189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12">
            <a:extLst>
              <a:ext uri="{FF2B5EF4-FFF2-40B4-BE49-F238E27FC236}">
                <a16:creationId xmlns:a16="http://schemas.microsoft.com/office/drawing/2014/main" id="{C35BD099-7C6F-A43F-7F49-14CC893C2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7106" y="2853776"/>
            <a:ext cx="2279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DynamoDB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5DB9179F-9888-97C6-A3F4-65A551619FBF}"/>
              </a:ext>
            </a:extLst>
          </p:cNvPr>
          <p:cNvSpPr txBox="1">
            <a:spLocks/>
          </p:cNvSpPr>
          <p:nvPr/>
        </p:nvSpPr>
        <p:spPr>
          <a:xfrm>
            <a:off x="1759904" y="2027019"/>
            <a:ext cx="3301335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/>
              <a:t>Stores </a:t>
            </a:r>
            <a:r>
              <a:rPr lang="en-US" sz="2000" dirty="0">
                <a:solidFill>
                  <a:srgbClr val="FFC000"/>
                </a:solidFill>
              </a:rPr>
              <a:t>session </a:t>
            </a:r>
            <a:r>
              <a:rPr lang="en-US" sz="2000" dirty="0" err="1">
                <a:solidFill>
                  <a:srgbClr val="FFC000"/>
                </a:solidFill>
              </a:rPr>
              <a:t>medata</a:t>
            </a:r>
            <a:endParaRPr lang="en-US" sz="2000" dirty="0">
              <a:solidFill>
                <a:srgbClr val="8B95A3"/>
              </a:solidFill>
              <a:latin typeface="Amazon Ember"/>
            </a:endParaRPr>
          </a:p>
          <a:p>
            <a:endParaRPr lang="en-US" sz="2000" dirty="0"/>
          </a:p>
          <a:p>
            <a:endParaRPr lang="en-US" sz="2000" dirty="0">
              <a:solidFill>
                <a:srgbClr val="FFC000"/>
              </a:solidFill>
            </a:endParaRPr>
          </a:p>
        </p:txBody>
      </p:sp>
      <p:pic>
        <p:nvPicPr>
          <p:cNvPr id="12" name="Graphic 11" descr="Amazon Bedrock AgentCore service icon.">
            <a:extLst>
              <a:ext uri="{FF2B5EF4-FFF2-40B4-BE49-F238E27FC236}">
                <a16:creationId xmlns:a16="http://schemas.microsoft.com/office/drawing/2014/main" id="{C87BFBD8-4076-FB7A-DBB3-AD7DD261C14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475245" y="4748226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7">
            <a:extLst>
              <a:ext uri="{FF2B5EF4-FFF2-40B4-BE49-F238E27FC236}">
                <a16:creationId xmlns:a16="http://schemas.microsoft.com/office/drawing/2014/main" id="{E1A0EC72-538C-D572-D04D-523B1DB51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977" y="5529384"/>
            <a:ext cx="14874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E15626DD-DCF7-656A-0C6D-CD0C7E8F2E4C}"/>
              </a:ext>
            </a:extLst>
          </p:cNvPr>
          <p:cNvSpPr txBox="1">
            <a:spLocks/>
          </p:cNvSpPr>
          <p:nvPr/>
        </p:nvSpPr>
        <p:spPr>
          <a:xfrm>
            <a:off x="1643742" y="4741597"/>
            <a:ext cx="706777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FFC000"/>
                </a:solidFill>
              </a:rPr>
              <a:t>Short-term </a:t>
            </a:r>
            <a:r>
              <a:rPr lang="en-US" sz="2000" dirty="0"/>
              <a:t>and </a:t>
            </a:r>
            <a:r>
              <a:rPr lang="en-US" sz="2000" dirty="0">
                <a:solidFill>
                  <a:srgbClr val="FFC000"/>
                </a:solidFill>
              </a:rPr>
              <a:t>long-term</a:t>
            </a:r>
            <a:r>
              <a:rPr lang="en-US" sz="2000" dirty="0"/>
              <a:t> and short-term memory</a:t>
            </a:r>
            <a:endParaRPr lang="en-US" sz="2000" dirty="0">
              <a:solidFill>
                <a:srgbClr val="8B95A3"/>
              </a:solidFill>
              <a:latin typeface="Amazon Ember"/>
            </a:endParaRPr>
          </a:p>
          <a:p>
            <a:endParaRPr lang="en-US" sz="2000" dirty="0"/>
          </a:p>
          <a:p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0E4879-CC4D-7172-40AA-351A881F434C}"/>
              </a:ext>
            </a:extLst>
          </p:cNvPr>
          <p:cNvSpPr txBox="1"/>
          <p:nvPr/>
        </p:nvSpPr>
        <p:spPr>
          <a:xfrm>
            <a:off x="1789883" y="1148311"/>
            <a:ext cx="4017671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f4fed6dc-b711</a:t>
            </a:r>
            <a:endParaRPr lang="en-US" sz="1000" dirty="0">
              <a:solidFill>
                <a:srgbClr val="FFC000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CC5921-071E-60FA-C7BA-B43DD63884EB}"/>
              </a:ext>
            </a:extLst>
          </p:cNvPr>
          <p:cNvSpPr txBox="1"/>
          <p:nvPr/>
        </p:nvSpPr>
        <p:spPr>
          <a:xfrm>
            <a:off x="1789883" y="2551191"/>
            <a:ext cx="10291140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└─ </a:t>
            </a:r>
            <a:r>
              <a:rPr lang="en-US" sz="1200" dirty="0" err="1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session_id</a:t>
            </a:r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       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f4fed6dc-b711               partition key: one item per session</a:t>
            </a:r>
          </a:p>
          <a:p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├─ title:          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give me the list...         first 100 characters of the first question · set once</a:t>
            </a:r>
          </a:p>
          <a:p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├─ </a:t>
            </a:r>
            <a:r>
              <a:rPr lang="en-US" sz="1200" dirty="0" err="1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question_count</a:t>
            </a:r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                           +1 on every question in the same session</a:t>
            </a:r>
          </a:p>
          <a:p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├─ </a:t>
            </a:r>
            <a:r>
              <a:rPr lang="en-US" sz="1200" dirty="0" err="1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created_at</a:t>
            </a:r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    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2026-10-16T10:48:40.202Z    time of current first question</a:t>
            </a:r>
          </a:p>
          <a:p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├─ </a:t>
            </a:r>
            <a:r>
              <a:rPr lang="en-US" sz="1200" dirty="0" err="1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last_active</a:t>
            </a:r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   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2026-10-16T10:48:40.202Z    time of the latest question</a:t>
            </a:r>
          </a:p>
          <a:p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├─ </a:t>
            </a:r>
            <a:r>
              <a:rPr lang="en-US" sz="1200" dirty="0" err="1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expires_at</a:t>
            </a:r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    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1794739720                  </a:t>
            </a:r>
            <a:r>
              <a:rPr lang="en-US" sz="12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last_active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+ 30 days, then DynamoDB deletes the item (TTL)</a:t>
            </a:r>
          </a:p>
          <a:p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└─ </a:t>
            </a:r>
            <a:r>
              <a:rPr lang="en-US" sz="1200" dirty="0" err="1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user_id</a:t>
            </a:r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       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7364d802-e011-70e0          the Cognito user who asked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864664-23DC-7136-B1FA-315E83A582E2}"/>
              </a:ext>
            </a:extLst>
          </p:cNvPr>
          <p:cNvSpPr txBox="1"/>
          <p:nvPr/>
        </p:nvSpPr>
        <p:spPr>
          <a:xfrm>
            <a:off x="1612933" y="5331577"/>
            <a:ext cx="10468090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├─ SHORT-TERM: 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written by memory hook, stores every message of a session, word for word (questions and answers) </a:t>
            </a:r>
          </a:p>
          <a:p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│</a:t>
            </a:r>
          </a:p>
          <a:p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└─ LONG-TERM:  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written by </a:t>
            </a:r>
            <a:r>
              <a:rPr lang="en-US" sz="12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AgentCore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itself</a:t>
            </a:r>
          </a:p>
          <a:p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├─ Summary:        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summarizes whole session, topic by topic. </a:t>
            </a:r>
            <a:r>
              <a:rPr lang="en-US" sz="1200" dirty="0" err="1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Sepparate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summary for every session</a:t>
            </a:r>
          </a:p>
          <a:p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├─ Episodic:       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whole session start to end: the situation, the intent, if it worked, its lesson, etc...</a:t>
            </a:r>
          </a:p>
          <a:p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│  └─ Reflection:  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lesson drawn from the episodes. Shared for all - a new session gets 3 most relevant</a:t>
            </a:r>
          </a:p>
          <a:p>
            <a:r>
              <a:rPr lang="en-US" sz="1200" dirty="0">
                <a:solidFill>
                  <a:srgbClr val="FFC000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└─ Semantic facts: </a:t>
            </a:r>
            <a:r>
              <a:rPr lang="en-US" sz="1200" dirty="0">
                <a:solidFill>
                  <a:schemeClr val="bg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facts worth remembering about all sessions - a new session gets 5 most relevant</a:t>
            </a:r>
          </a:p>
        </p:txBody>
      </p:sp>
    </p:spTree>
    <p:extLst>
      <p:ext uri="{BB962C8B-B14F-4D97-AF65-F5344CB8AC3E}">
        <p14:creationId xmlns:p14="http://schemas.microsoft.com/office/powerpoint/2010/main" val="19885147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DA8ADB-37FD-AF6B-4BAD-E30C629E3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6F16340-5D26-916B-E75D-340BE76391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A3BBDCB-8886-714D-3DAD-CB2D844CCD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539" y="2597342"/>
            <a:ext cx="10515600" cy="1325563"/>
          </a:xfrm>
        </p:spPr>
        <p:txBody>
          <a:bodyPr/>
          <a:lstStyle/>
          <a:p>
            <a:r>
              <a:rPr lang="en-US" dirty="0"/>
              <a:t>(Anti)Hallucination</a:t>
            </a:r>
          </a:p>
        </p:txBody>
      </p:sp>
      <p:pic>
        <p:nvPicPr>
          <p:cNvPr id="11" name="Picture 10" descr="aqxkst.jpg">
            <a:extLst>
              <a:ext uri="{FF2B5EF4-FFF2-40B4-BE49-F238E27FC236}">
                <a16:creationId xmlns:a16="http://schemas.microsoft.com/office/drawing/2014/main" id="{4AB60B3B-0547-9385-0C3E-840CFAFA64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9339" y="882683"/>
            <a:ext cx="6336179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3313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30569-3054-8FC9-9FCB-03A106D15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EE7B812-7E48-8E3D-CB51-D67CE1DF4E05}"/>
              </a:ext>
            </a:extLst>
          </p:cNvPr>
          <p:cNvSpPr/>
          <p:nvPr/>
        </p:nvSpPr>
        <p:spPr>
          <a:xfrm>
            <a:off x="413529" y="439198"/>
            <a:ext cx="11282256" cy="3946130"/>
          </a:xfrm>
          <a:prstGeom prst="rect">
            <a:avLst/>
          </a:prstGeom>
          <a:noFill/>
          <a:ln w="15875">
            <a:solidFill>
              <a:srgbClr val="05A8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2920" tIns="9144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Amazon Bedrock AgentCore service icon.">
            <a:extLst>
              <a:ext uri="{FF2B5EF4-FFF2-40B4-BE49-F238E27FC236}">
                <a16:creationId xmlns:a16="http://schemas.microsoft.com/office/drawing/2014/main" id="{C0F38A22-EE91-9359-1EBD-22D112C15E8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405693" y="45224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7">
            <a:extLst>
              <a:ext uri="{FF2B5EF4-FFF2-40B4-BE49-F238E27FC236}">
                <a16:creationId xmlns:a16="http://schemas.microsoft.com/office/drawing/2014/main" id="{A30716E9-C096-B4B8-403B-B392FEE23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4431" y="121172"/>
            <a:ext cx="220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Bedrock </a:t>
            </a:r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 Runtime</a:t>
            </a:r>
          </a:p>
        </p:txBody>
      </p:sp>
      <p:pic>
        <p:nvPicPr>
          <p:cNvPr id="7" name="Picture 6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4A8CF06B-864C-245A-57FE-396F5B1116B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44597" y="496547"/>
            <a:ext cx="1106424" cy="1106424"/>
          </a:xfrm>
          <a:prstGeom prst="rect">
            <a:avLst/>
          </a:prstGeom>
        </p:spPr>
      </p:pic>
      <p:sp>
        <p:nvSpPr>
          <p:cNvPr id="8" name="TextBox 11">
            <a:extLst>
              <a:ext uri="{FF2B5EF4-FFF2-40B4-BE49-F238E27FC236}">
                <a16:creationId xmlns:a16="http://schemas.microsoft.com/office/drawing/2014/main" id="{AB7E7693-A982-F604-9151-FDE3FC0DB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9404" y="1562766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Supervisor</a:t>
            </a:r>
          </a:p>
        </p:txBody>
      </p:sp>
      <p:pic>
        <p:nvPicPr>
          <p:cNvPr id="17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A3721451-2B3A-A2A7-1DA8-3773A2F5D23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3679619" y="520574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A572DD1-F821-07E7-14F5-1B7944B65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3314" y="5975167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Lake</a:t>
            </a:r>
          </a:p>
        </p:txBody>
      </p:sp>
      <p:pic>
        <p:nvPicPr>
          <p:cNvPr id="19" name="Graphic 14" descr="Amazon Athena service icon.">
            <a:extLst>
              <a:ext uri="{FF2B5EF4-FFF2-40B4-BE49-F238E27FC236}">
                <a16:creationId xmlns:a16="http://schemas.microsoft.com/office/drawing/2014/main" id="{FC88E888-571D-9646-38FF-BF5B8D277A1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2093791" y="52014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7">
            <a:extLst>
              <a:ext uri="{FF2B5EF4-FFF2-40B4-BE49-F238E27FC236}">
                <a16:creationId xmlns:a16="http://schemas.microsoft.com/office/drawing/2014/main" id="{DDAB7BA6-675F-1F97-9479-8087B392F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6285" y="5963400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Athena</a:t>
            </a:r>
          </a:p>
        </p:txBody>
      </p:sp>
      <p:pic>
        <p:nvPicPr>
          <p:cNvPr id="21" name="Graphic 20" descr="AWS Glue Data Catalog resource icon for the AWS Glue service.">
            <a:extLst>
              <a:ext uri="{FF2B5EF4-FFF2-40B4-BE49-F238E27FC236}">
                <a16:creationId xmlns:a16="http://schemas.microsoft.com/office/drawing/2014/main" id="{921A72A0-848A-310C-9C41-87FB6E8F01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3529" y="5201400"/>
            <a:ext cx="758952" cy="758952"/>
          </a:xfrm>
          <a:prstGeom prst="rect">
            <a:avLst/>
          </a:prstGeom>
        </p:spPr>
      </p:pic>
      <p:sp>
        <p:nvSpPr>
          <p:cNvPr id="22" name="TextBox 24">
            <a:extLst>
              <a:ext uri="{FF2B5EF4-FFF2-40B4-BE49-F238E27FC236}">
                <a16:creationId xmlns:a16="http://schemas.microsoft.com/office/drawing/2014/main" id="{4FA10673-3882-FBFB-3658-BB91D8579F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3226" y="5946470"/>
            <a:ext cx="17524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Glue Data Catalog</a:t>
            </a:r>
          </a:p>
        </p:txBody>
      </p:sp>
      <p:pic>
        <p:nvPicPr>
          <p:cNvPr id="35" name="Graphic 34" descr="AWS Health Dashboard service icon.">
            <a:extLst>
              <a:ext uri="{FF2B5EF4-FFF2-40B4-BE49-F238E27FC236}">
                <a16:creationId xmlns:a16="http://schemas.microsoft.com/office/drawing/2014/main" id="{373E799D-00E5-47F2-4087-97576CF84CE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5733886" y="532426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16">
            <a:extLst>
              <a:ext uri="{FF2B5EF4-FFF2-40B4-BE49-F238E27FC236}">
                <a16:creationId xmlns:a16="http://schemas.microsoft.com/office/drawing/2014/main" id="{3ACDA63D-50BC-8771-8883-E9AB5485B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7832" y="5920923"/>
            <a:ext cx="9314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Dashboard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Graphic 6" descr="AWS Organizations service icon.">
            <a:extLst>
              <a:ext uri="{FF2B5EF4-FFF2-40B4-BE49-F238E27FC236}">
                <a16:creationId xmlns:a16="http://schemas.microsoft.com/office/drawing/2014/main" id="{2A9DDEDD-6EFF-CDF1-DA69-D9536C5BC9C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6664589" y="5862896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9">
            <a:extLst>
              <a:ext uri="{FF2B5EF4-FFF2-40B4-BE49-F238E27FC236}">
                <a16:creationId xmlns:a16="http://schemas.microsoft.com/office/drawing/2014/main" id="{5211B5C3-5646-4C55-9683-09ECF9769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5374" y="6492999"/>
            <a:ext cx="2243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39" name="Graphic 38" descr="IAM Access Analyzer resource icon for the IAM service.">
            <a:extLst>
              <a:ext uri="{FF2B5EF4-FFF2-40B4-BE49-F238E27FC236}">
                <a16:creationId xmlns:a16="http://schemas.microsoft.com/office/drawing/2014/main" id="{419A72E8-ABB4-B7F7-3F31-9784399D03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3943" y="5862896"/>
            <a:ext cx="640080" cy="640080"/>
          </a:xfrm>
          <a:prstGeom prst="rect">
            <a:avLst/>
          </a:prstGeom>
        </p:spPr>
      </p:pic>
      <p:pic>
        <p:nvPicPr>
          <p:cNvPr id="40" name="Picture 39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8AE670BB-F56F-7592-5C69-6DB4ADBD510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01562" y="5251817"/>
            <a:ext cx="637520" cy="640080"/>
          </a:xfrm>
          <a:prstGeom prst="rect">
            <a:avLst/>
          </a:prstGeom>
        </p:spPr>
      </p:pic>
      <p:sp>
        <p:nvSpPr>
          <p:cNvPr id="41" name="TextBox 9">
            <a:extLst>
              <a:ext uri="{FF2B5EF4-FFF2-40B4-BE49-F238E27FC236}">
                <a16:creationId xmlns:a16="http://schemas.microsoft.com/office/drawing/2014/main" id="{6CFA735E-B113-8D64-AC6D-66BDBD656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9069" y="586611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sp>
        <p:nvSpPr>
          <p:cNvPr id="42" name="TextBox 30">
            <a:extLst>
              <a:ext uri="{FF2B5EF4-FFF2-40B4-BE49-F238E27FC236}">
                <a16:creationId xmlns:a16="http://schemas.microsoft.com/office/drawing/2014/main" id="{33D8A5E5-2E61-AE05-C1EE-4F2DE9425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561" y="6474118"/>
            <a:ext cx="10751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AA</a:t>
            </a:r>
          </a:p>
        </p:txBody>
      </p:sp>
      <p:pic>
        <p:nvPicPr>
          <p:cNvPr id="43" name="Graphic 19" descr="Amazon GuardDuty service icon.">
            <a:extLst>
              <a:ext uri="{FF2B5EF4-FFF2-40B4-BE49-F238E27FC236}">
                <a16:creationId xmlns:a16="http://schemas.microsoft.com/office/drawing/2014/main" id="{D47ECA43-0307-EDF1-EFD0-96550D43177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0405880" y="583998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12">
            <a:extLst>
              <a:ext uri="{FF2B5EF4-FFF2-40B4-BE49-F238E27FC236}">
                <a16:creationId xmlns:a16="http://schemas.microsoft.com/office/drawing/2014/main" id="{7A211CB3-C9C7-A49B-6F99-FB93DE1F6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1502" y="6455237"/>
            <a:ext cx="16088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 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D1F8A46-B3F7-3590-1C38-FF98D72885A7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1172481" y="5582400"/>
            <a:ext cx="921310" cy="0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2B6109F-7918-17D6-6AA0-711274717818}"/>
              </a:ext>
            </a:extLst>
          </p:cNvPr>
          <p:cNvCxnSpPr>
            <a:cxnSpLocks/>
            <a:stCxn id="19" idx="3"/>
            <a:endCxn id="17" idx="1"/>
          </p:cNvCxnSpPr>
          <p:nvPr/>
        </p:nvCxnSpPr>
        <p:spPr>
          <a:xfrm>
            <a:off x="2855791" y="5582400"/>
            <a:ext cx="823828" cy="2823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AED739A-58A5-3CFF-DC9E-9486152D18EA}"/>
              </a:ext>
            </a:extLst>
          </p:cNvPr>
          <p:cNvCxnSpPr>
            <a:cxnSpLocks/>
          </p:cNvCxnSpPr>
          <p:nvPr/>
        </p:nvCxnSpPr>
        <p:spPr>
          <a:xfrm flipV="1">
            <a:off x="2487270" y="4385328"/>
            <a:ext cx="0" cy="810063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8" name="Graphic 6" descr="Amazon Macie service icon.">
            <a:extLst>
              <a:ext uri="{FF2B5EF4-FFF2-40B4-BE49-F238E27FC236}">
                <a16:creationId xmlns:a16="http://schemas.microsoft.com/office/drawing/2014/main" id="{17F98615-35F7-7E4C-32CF-5A49244FEE8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8535235" y="583998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TextBox 9">
            <a:extLst>
              <a:ext uri="{FF2B5EF4-FFF2-40B4-BE49-F238E27FC236}">
                <a16:creationId xmlns:a16="http://schemas.microsoft.com/office/drawing/2014/main" id="{BC0180A8-88CD-CFD0-FFFB-7F0DC735A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6525" y="6457608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50" name="Graphic 21" descr="Amazon Inspector service icon.">
            <a:extLst>
              <a:ext uri="{FF2B5EF4-FFF2-40B4-BE49-F238E27FC236}">
                <a16:creationId xmlns:a16="http://schemas.microsoft.com/office/drawing/2014/main" id="{ED259646-0A45-7A14-759E-4794576804B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 bwMode="auto">
          <a:xfrm>
            <a:off x="9466679" y="5260836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TextBox 15">
            <a:extLst>
              <a:ext uri="{FF2B5EF4-FFF2-40B4-BE49-F238E27FC236}">
                <a16:creationId xmlns:a16="http://schemas.microsoft.com/office/drawing/2014/main" id="{72DF14FD-43B0-58ED-E09F-701C7B6169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4025" y="5883026"/>
            <a:ext cx="9302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F5E8052F-30DE-7D12-F761-35E4C01EAA40}"/>
              </a:ext>
            </a:extLst>
          </p:cNvPr>
          <p:cNvCxnSpPr>
            <a:cxnSpLocks/>
            <a:stCxn id="39" idx="0"/>
          </p:cNvCxnSpPr>
          <p:nvPr/>
        </p:nvCxnSpPr>
        <p:spPr>
          <a:xfrm flipV="1">
            <a:off x="5113983" y="4385328"/>
            <a:ext cx="0" cy="1477568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1CB6FB5-4D6E-F0CF-2EFD-EC24C0F79ED6}"/>
              </a:ext>
            </a:extLst>
          </p:cNvPr>
          <p:cNvCxnSpPr>
            <a:cxnSpLocks/>
            <a:stCxn id="35" idx="0"/>
            <a:endCxn id="4" idx="2"/>
          </p:cNvCxnSpPr>
          <p:nvPr/>
        </p:nvCxnSpPr>
        <p:spPr>
          <a:xfrm flipV="1">
            <a:off x="6053926" y="4385328"/>
            <a:ext cx="731" cy="938932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06A4814C-9E23-6D3E-B22D-EA2B90E8D9BA}"/>
              </a:ext>
            </a:extLst>
          </p:cNvPr>
          <p:cNvCxnSpPr>
            <a:cxnSpLocks/>
            <a:stCxn id="37" idx="0"/>
          </p:cNvCxnSpPr>
          <p:nvPr/>
        </p:nvCxnSpPr>
        <p:spPr>
          <a:xfrm flipV="1">
            <a:off x="6984629" y="4385328"/>
            <a:ext cx="0" cy="1477568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5842297C-3586-FD02-A557-DCBBC36AA776}"/>
              </a:ext>
            </a:extLst>
          </p:cNvPr>
          <p:cNvCxnSpPr>
            <a:cxnSpLocks/>
            <a:stCxn id="40" idx="0"/>
          </p:cNvCxnSpPr>
          <p:nvPr/>
        </p:nvCxnSpPr>
        <p:spPr>
          <a:xfrm flipV="1">
            <a:off x="7920322" y="4385328"/>
            <a:ext cx="0" cy="866489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424FEE9B-FD4E-D259-C09F-20AFB7CA1A5C}"/>
              </a:ext>
            </a:extLst>
          </p:cNvPr>
          <p:cNvCxnSpPr>
            <a:cxnSpLocks/>
          </p:cNvCxnSpPr>
          <p:nvPr/>
        </p:nvCxnSpPr>
        <p:spPr>
          <a:xfrm flipV="1">
            <a:off x="8856190" y="4385328"/>
            <a:ext cx="0" cy="1448671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F024BDB-9113-A8A5-E441-26703A5EC071}"/>
              </a:ext>
            </a:extLst>
          </p:cNvPr>
          <p:cNvCxnSpPr>
            <a:cxnSpLocks/>
            <a:stCxn id="50" idx="0"/>
          </p:cNvCxnSpPr>
          <p:nvPr/>
        </p:nvCxnSpPr>
        <p:spPr>
          <a:xfrm flipV="1">
            <a:off x="9786719" y="4392599"/>
            <a:ext cx="0" cy="868237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AC3106D4-A446-AED3-ED55-767EC235F96F}"/>
              </a:ext>
            </a:extLst>
          </p:cNvPr>
          <p:cNvCxnSpPr>
            <a:cxnSpLocks/>
            <a:stCxn id="43" idx="0"/>
          </p:cNvCxnSpPr>
          <p:nvPr/>
        </p:nvCxnSpPr>
        <p:spPr>
          <a:xfrm flipV="1">
            <a:off x="10725920" y="4385328"/>
            <a:ext cx="0" cy="1454657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CFCA81A5-A0C8-4F2C-6D52-5C3E53373EB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74960" y="2029953"/>
            <a:ext cx="758952" cy="758952"/>
          </a:xfrm>
          <a:prstGeom prst="rect">
            <a:avLst/>
          </a:prstGeom>
        </p:spPr>
      </p:pic>
      <p:pic>
        <p:nvPicPr>
          <p:cNvPr id="3" name="Picture 2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63930988-3CDA-7365-A971-6708A497437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622148" y="2025780"/>
            <a:ext cx="758952" cy="758952"/>
          </a:xfrm>
          <a:prstGeom prst="rect">
            <a:avLst/>
          </a:prstGeom>
        </p:spPr>
      </p:pic>
      <p:pic>
        <p:nvPicPr>
          <p:cNvPr id="63" name="Picture 62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903594FB-0E69-DDFC-56C4-3A1FDA6F3642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69336" y="2033754"/>
            <a:ext cx="758952" cy="758952"/>
          </a:xfrm>
          <a:prstGeom prst="rect">
            <a:avLst/>
          </a:prstGeom>
        </p:spPr>
      </p:pic>
      <p:pic>
        <p:nvPicPr>
          <p:cNvPr id="64" name="Picture 63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976BF532-0C5A-C92C-896C-641EEAA0D5D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716524" y="2026373"/>
            <a:ext cx="758952" cy="758952"/>
          </a:xfrm>
          <a:prstGeom prst="rect">
            <a:avLst/>
          </a:prstGeom>
        </p:spPr>
      </p:pic>
      <p:pic>
        <p:nvPicPr>
          <p:cNvPr id="69" name="Picture 68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C06508AE-FBA3-5077-A127-CFEFD2825E0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23422" y="3149770"/>
            <a:ext cx="758952" cy="758952"/>
          </a:xfrm>
          <a:prstGeom prst="rect">
            <a:avLst/>
          </a:prstGeom>
        </p:spPr>
      </p:pic>
      <p:pic>
        <p:nvPicPr>
          <p:cNvPr id="70" name="Picture 69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0837F9D9-7D77-0F3D-1246-641422B9763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71718" y="3147521"/>
            <a:ext cx="758952" cy="758952"/>
          </a:xfrm>
          <a:prstGeom prst="rect">
            <a:avLst/>
          </a:prstGeom>
        </p:spPr>
      </p:pic>
      <p:pic>
        <p:nvPicPr>
          <p:cNvPr id="71" name="Picture 70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DB97DB04-BE6F-0EB4-D0B6-E1E001A7133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21150" y="3146389"/>
            <a:ext cx="758952" cy="758952"/>
          </a:xfrm>
          <a:prstGeom prst="rect">
            <a:avLst/>
          </a:prstGeom>
        </p:spPr>
      </p:pic>
      <p:pic>
        <p:nvPicPr>
          <p:cNvPr id="75" name="Picture 74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714F2BE1-E17C-7604-E39D-BEE3554D52B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922286" y="3151832"/>
            <a:ext cx="758952" cy="758952"/>
          </a:xfrm>
          <a:prstGeom prst="rect">
            <a:avLst/>
          </a:prstGeom>
        </p:spPr>
      </p:pic>
      <p:pic>
        <p:nvPicPr>
          <p:cNvPr id="77" name="Picture 76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C994671B-0592-D8BA-6915-7AFE0CA812D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263712" y="2021103"/>
            <a:ext cx="758952" cy="758952"/>
          </a:xfrm>
          <a:prstGeom prst="rect">
            <a:avLst/>
          </a:prstGeom>
        </p:spPr>
      </p:pic>
      <p:pic>
        <p:nvPicPr>
          <p:cNvPr id="79" name="Picture 78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11277813-1FBA-5B3D-5B61-FEAF40D8E26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810900" y="2028374"/>
            <a:ext cx="758952" cy="758952"/>
          </a:xfrm>
          <a:prstGeom prst="rect">
            <a:avLst/>
          </a:prstGeom>
        </p:spPr>
      </p:pic>
      <p:pic>
        <p:nvPicPr>
          <p:cNvPr id="81" name="Picture 80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852C24F3-A868-FCE5-B621-B66532B2752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570581" y="3149770"/>
            <a:ext cx="758952" cy="758952"/>
          </a:xfrm>
          <a:prstGeom prst="rect">
            <a:avLst/>
          </a:prstGeom>
        </p:spPr>
      </p:pic>
      <p:pic>
        <p:nvPicPr>
          <p:cNvPr id="82" name="Picture 81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E51A5849-D883-4465-EB50-F476D635ECD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372854" y="3154462"/>
            <a:ext cx="758952" cy="7589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4CAF19-6E66-9AA0-26E9-4C429C5926C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10" name="Picture 9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BB41CD47-2F9F-2416-B2DC-E2C973E050B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358088" y="2028374"/>
            <a:ext cx="758952" cy="758952"/>
          </a:xfrm>
          <a:prstGeom prst="rect">
            <a:avLst/>
          </a:prstGeom>
        </p:spPr>
      </p:pic>
      <p:sp>
        <p:nvSpPr>
          <p:cNvPr id="11" name="TextBox 11">
            <a:extLst>
              <a:ext uri="{FF2B5EF4-FFF2-40B4-BE49-F238E27FC236}">
                <a16:creationId xmlns:a16="http://schemas.microsoft.com/office/drawing/2014/main" id="{7837B885-B482-137A-A8D0-91AFC94C9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118" y="2751288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Cloudtrail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C3FC640-C631-9930-0FFF-DBCBF3B16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692" y="2744144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Cloudwatch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73572228-D2FA-B4CB-2F09-B2FEBB1D5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3753" y="2742339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EFD35E04-DCEC-F225-3607-89CF9B4F0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9566" y="2747329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Cost and Usage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14194C0F-D2E5-A2B4-CC06-239738755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614" y="2744145"/>
            <a:ext cx="19656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Access </a:t>
            </a:r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Analyser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210301EE-501F-0EC9-F0C6-4F902CCC7E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6304" y="3850376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</a:p>
        </p:txBody>
      </p:sp>
      <p:sp>
        <p:nvSpPr>
          <p:cNvPr id="23" name="TextBox 11">
            <a:extLst>
              <a:ext uri="{FF2B5EF4-FFF2-40B4-BE49-F238E27FC236}">
                <a16:creationId xmlns:a16="http://schemas.microsoft.com/office/drawing/2014/main" id="{30FD8768-E5D1-65A1-E493-F7DA9A71C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2515" y="3850093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0FAA2884-C523-D203-2992-43EA6C9DE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41632" y="2742339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B23F72EF-8192-A670-EC0F-92D6F4F40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7602" y="2736874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Flowlogs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78ACE9AB-F624-5FCB-1722-F260CA009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5104" y="3855318"/>
            <a:ext cx="16580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 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 and history)</a:t>
            </a: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3E9C0293-4ED9-E179-051A-0DB640CE7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2831" y="3853913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sp>
        <p:nvSpPr>
          <p:cNvPr id="28" name="TextBox 11">
            <a:extLst>
              <a:ext uri="{FF2B5EF4-FFF2-40B4-BE49-F238E27FC236}">
                <a16:creationId xmlns:a16="http://schemas.microsoft.com/office/drawing/2014/main" id="{C0B1B5BE-2EC6-BC0E-54B6-CA1AC1E519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767" y="3845242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pic>
        <p:nvPicPr>
          <p:cNvPr id="88" name="Graphic 20" descr="AWS Control Tower service icon.">
            <a:extLst>
              <a:ext uri="{FF2B5EF4-FFF2-40B4-BE49-F238E27FC236}">
                <a16:creationId xmlns:a16="http://schemas.microsoft.com/office/drawing/2014/main" id="{E4DB25B5-F815-99D5-151D-126BF8C0681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1335688" y="5251097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244220D1-E14E-2709-65FB-4CD9B7334BF6}"/>
              </a:ext>
            </a:extLst>
          </p:cNvPr>
          <p:cNvCxnSpPr>
            <a:cxnSpLocks/>
          </p:cNvCxnSpPr>
          <p:nvPr/>
        </p:nvCxnSpPr>
        <p:spPr>
          <a:xfrm flipV="1">
            <a:off x="11656088" y="4385328"/>
            <a:ext cx="0" cy="888841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12">
            <a:extLst>
              <a:ext uri="{FF2B5EF4-FFF2-40B4-BE49-F238E27FC236}">
                <a16:creationId xmlns:a16="http://schemas.microsoft.com/office/drawing/2014/main" id="{D9F35431-CE9F-A905-3033-0D8652BEC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1670" y="5854136"/>
            <a:ext cx="16088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sp>
        <p:nvSpPr>
          <p:cNvPr id="101" name="TextBox 11">
            <a:extLst>
              <a:ext uri="{FF2B5EF4-FFF2-40B4-BE49-F238E27FC236}">
                <a16:creationId xmlns:a16="http://schemas.microsoft.com/office/drawing/2014/main" id="{155FBB59-BA65-57C1-70DB-3462B5297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4616" y="3858953"/>
            <a:ext cx="20337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 and history)</a:t>
            </a:r>
          </a:p>
        </p:txBody>
      </p:sp>
    </p:spTree>
    <p:extLst>
      <p:ext uri="{BB962C8B-B14F-4D97-AF65-F5344CB8AC3E}">
        <p14:creationId xmlns:p14="http://schemas.microsoft.com/office/powerpoint/2010/main" val="98832216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D709FE-4ABB-3A53-5C16-450D0BB95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6834BF5-5872-AFA9-C0C3-3105A12EC757}"/>
              </a:ext>
            </a:extLst>
          </p:cNvPr>
          <p:cNvSpPr/>
          <p:nvPr/>
        </p:nvSpPr>
        <p:spPr>
          <a:xfrm>
            <a:off x="413529" y="439198"/>
            <a:ext cx="11282256" cy="3946130"/>
          </a:xfrm>
          <a:prstGeom prst="rect">
            <a:avLst/>
          </a:prstGeom>
          <a:noFill/>
          <a:ln w="15875">
            <a:solidFill>
              <a:srgbClr val="05A8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2920" tIns="9144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Amazon Bedrock AgentCore service icon.">
            <a:extLst>
              <a:ext uri="{FF2B5EF4-FFF2-40B4-BE49-F238E27FC236}">
                <a16:creationId xmlns:a16="http://schemas.microsoft.com/office/drawing/2014/main" id="{2D9FC31D-915B-4C5A-B9A6-F76D373197B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auto">
          <a:xfrm>
            <a:off x="405693" y="45224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7">
            <a:extLst>
              <a:ext uri="{FF2B5EF4-FFF2-40B4-BE49-F238E27FC236}">
                <a16:creationId xmlns:a16="http://schemas.microsoft.com/office/drawing/2014/main" id="{58C2561C-6F4C-6357-B1A6-4DB79E156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4431" y="121172"/>
            <a:ext cx="220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Bedrock </a:t>
            </a:r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 Runtime</a:t>
            </a:r>
          </a:p>
        </p:txBody>
      </p:sp>
      <p:pic>
        <p:nvPicPr>
          <p:cNvPr id="7" name="Picture 6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0D597A0B-7F86-388D-FB9D-C15BE739560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44597" y="496547"/>
            <a:ext cx="1106424" cy="1106424"/>
          </a:xfrm>
          <a:prstGeom prst="rect">
            <a:avLst/>
          </a:prstGeom>
        </p:spPr>
      </p:pic>
      <p:sp>
        <p:nvSpPr>
          <p:cNvPr id="8" name="TextBox 11">
            <a:extLst>
              <a:ext uri="{FF2B5EF4-FFF2-40B4-BE49-F238E27FC236}">
                <a16:creationId xmlns:a16="http://schemas.microsoft.com/office/drawing/2014/main" id="{00A195EB-BAAF-D741-7566-093177635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9404" y="1562766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Supervisor</a:t>
            </a:r>
          </a:p>
        </p:txBody>
      </p:sp>
      <p:pic>
        <p:nvPicPr>
          <p:cNvPr id="17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B0C75BBE-C5A2-C09C-E2F0-4D8B27D7B54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3679619" y="520574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F37B6B1-DB98-B312-256F-8B3140B6E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3314" y="5975167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Data Lake</a:t>
            </a:r>
          </a:p>
        </p:txBody>
      </p:sp>
      <p:pic>
        <p:nvPicPr>
          <p:cNvPr id="19" name="Graphic 14" descr="Amazon Athena service icon.">
            <a:extLst>
              <a:ext uri="{FF2B5EF4-FFF2-40B4-BE49-F238E27FC236}">
                <a16:creationId xmlns:a16="http://schemas.microsoft.com/office/drawing/2014/main" id="{9CAF15EC-690B-30A6-BECA-21D9D4DC17C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2093791" y="5201400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7">
            <a:extLst>
              <a:ext uri="{FF2B5EF4-FFF2-40B4-BE49-F238E27FC236}">
                <a16:creationId xmlns:a16="http://schemas.microsoft.com/office/drawing/2014/main" id="{9D2980E4-3405-04D2-B8BE-E0BEB02B6F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6285" y="5963400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Athena</a:t>
            </a:r>
          </a:p>
        </p:txBody>
      </p:sp>
      <p:pic>
        <p:nvPicPr>
          <p:cNvPr id="21" name="Graphic 20" descr="AWS Glue Data Catalog resource icon for the AWS Glue service.">
            <a:extLst>
              <a:ext uri="{FF2B5EF4-FFF2-40B4-BE49-F238E27FC236}">
                <a16:creationId xmlns:a16="http://schemas.microsoft.com/office/drawing/2014/main" id="{F99C59F7-B132-8E36-D769-027DE95067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3529" y="5201400"/>
            <a:ext cx="758952" cy="758952"/>
          </a:xfrm>
          <a:prstGeom prst="rect">
            <a:avLst/>
          </a:prstGeom>
        </p:spPr>
      </p:pic>
      <p:sp>
        <p:nvSpPr>
          <p:cNvPr id="22" name="TextBox 24">
            <a:extLst>
              <a:ext uri="{FF2B5EF4-FFF2-40B4-BE49-F238E27FC236}">
                <a16:creationId xmlns:a16="http://schemas.microsoft.com/office/drawing/2014/main" id="{17B2D4B7-8AF0-14F2-126C-274F542B1B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3226" y="5946470"/>
            <a:ext cx="175246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Glue Data Catalog</a:t>
            </a:r>
          </a:p>
        </p:txBody>
      </p:sp>
      <p:pic>
        <p:nvPicPr>
          <p:cNvPr id="35" name="Graphic 34" descr="AWS Health Dashboard service icon.">
            <a:extLst>
              <a:ext uri="{FF2B5EF4-FFF2-40B4-BE49-F238E27FC236}">
                <a16:creationId xmlns:a16="http://schemas.microsoft.com/office/drawing/2014/main" id="{25D72065-AF28-DB84-FF3F-2D718B373EE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5733886" y="5324260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16">
            <a:extLst>
              <a:ext uri="{FF2B5EF4-FFF2-40B4-BE49-F238E27FC236}">
                <a16:creationId xmlns:a16="http://schemas.microsoft.com/office/drawing/2014/main" id="{C832F84A-1F21-48F3-0FFC-31D40AF83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7832" y="5920923"/>
            <a:ext cx="9314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Dashboard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Graphic 6" descr="AWS Organizations service icon.">
            <a:extLst>
              <a:ext uri="{FF2B5EF4-FFF2-40B4-BE49-F238E27FC236}">
                <a16:creationId xmlns:a16="http://schemas.microsoft.com/office/drawing/2014/main" id="{6899353D-DF98-0889-EC91-0C69F1B3248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6664589" y="5862896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9">
            <a:extLst>
              <a:ext uri="{FF2B5EF4-FFF2-40B4-BE49-F238E27FC236}">
                <a16:creationId xmlns:a16="http://schemas.microsoft.com/office/drawing/2014/main" id="{3BF24631-FFB1-3F2E-9E55-6CAE87BD4C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5374" y="6492999"/>
            <a:ext cx="2243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39" name="Graphic 38" descr="IAM Access Analyzer resource icon for the IAM service.">
            <a:extLst>
              <a:ext uri="{FF2B5EF4-FFF2-40B4-BE49-F238E27FC236}">
                <a16:creationId xmlns:a16="http://schemas.microsoft.com/office/drawing/2014/main" id="{2EE822F9-9071-69BB-1B3E-5E14382C0336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3943" y="5862896"/>
            <a:ext cx="640080" cy="640080"/>
          </a:xfrm>
          <a:prstGeom prst="rect">
            <a:avLst/>
          </a:prstGeom>
        </p:spPr>
      </p:pic>
      <p:pic>
        <p:nvPicPr>
          <p:cNvPr id="40" name="Picture 39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A666FF8A-1A0E-B2F1-D149-C0184AD35C33}"/>
              </a:ext>
            </a:extLst>
          </p:cNvPr>
          <p:cNvPicPr>
            <a:picLocks noChangeAspect="1"/>
          </p:cNvPicPr>
          <p:nvPr/>
        </p:nvPicPr>
        <p:blipFill>
          <a:blip r:embed="rId11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601562" y="5251817"/>
            <a:ext cx="637520" cy="640080"/>
          </a:xfrm>
          <a:prstGeom prst="rect">
            <a:avLst/>
          </a:prstGeom>
        </p:spPr>
      </p:pic>
      <p:sp>
        <p:nvSpPr>
          <p:cNvPr id="41" name="TextBox 9">
            <a:extLst>
              <a:ext uri="{FF2B5EF4-FFF2-40B4-BE49-F238E27FC236}">
                <a16:creationId xmlns:a16="http://schemas.microsoft.com/office/drawing/2014/main" id="{01E6AFC8-3C0A-47E5-A204-988A9B3AE0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9069" y="586611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sp>
        <p:nvSpPr>
          <p:cNvPr id="42" name="TextBox 30">
            <a:extLst>
              <a:ext uri="{FF2B5EF4-FFF2-40B4-BE49-F238E27FC236}">
                <a16:creationId xmlns:a16="http://schemas.microsoft.com/office/drawing/2014/main" id="{1B9D8DB6-09A5-E8C5-E47F-4170A2BF7A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561" y="6474118"/>
            <a:ext cx="107511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AA</a:t>
            </a:r>
          </a:p>
        </p:txBody>
      </p:sp>
      <p:pic>
        <p:nvPicPr>
          <p:cNvPr id="43" name="Graphic 19" descr="Amazon GuardDuty service icon.">
            <a:extLst>
              <a:ext uri="{FF2B5EF4-FFF2-40B4-BE49-F238E27FC236}">
                <a16:creationId xmlns:a16="http://schemas.microsoft.com/office/drawing/2014/main" id="{5603F93B-DD13-47D5-59A9-33885AE0B65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0405880" y="583998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TextBox 12">
            <a:extLst>
              <a:ext uri="{FF2B5EF4-FFF2-40B4-BE49-F238E27FC236}">
                <a16:creationId xmlns:a16="http://schemas.microsoft.com/office/drawing/2014/main" id="{CE4ED30F-E029-C01F-25F1-E2C6267BD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1502" y="6455237"/>
            <a:ext cx="16088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 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0D8B5BD-EA8E-160F-45F2-F2A800B87843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1172481" y="5582400"/>
            <a:ext cx="921310" cy="0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77CEF1D-B6E8-320F-4A3E-52EFA610DDA9}"/>
              </a:ext>
            </a:extLst>
          </p:cNvPr>
          <p:cNvCxnSpPr>
            <a:cxnSpLocks/>
            <a:stCxn id="19" idx="3"/>
            <a:endCxn id="17" idx="1"/>
          </p:cNvCxnSpPr>
          <p:nvPr/>
        </p:nvCxnSpPr>
        <p:spPr>
          <a:xfrm>
            <a:off x="2855791" y="5582400"/>
            <a:ext cx="823828" cy="2823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6A99222-36FE-C33F-FEF3-A13A1F809443}"/>
              </a:ext>
            </a:extLst>
          </p:cNvPr>
          <p:cNvCxnSpPr>
            <a:cxnSpLocks/>
          </p:cNvCxnSpPr>
          <p:nvPr/>
        </p:nvCxnSpPr>
        <p:spPr>
          <a:xfrm flipV="1">
            <a:off x="2487270" y="4385328"/>
            <a:ext cx="0" cy="810063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8" name="Graphic 6" descr="Amazon Macie service icon.">
            <a:extLst>
              <a:ext uri="{FF2B5EF4-FFF2-40B4-BE49-F238E27FC236}">
                <a16:creationId xmlns:a16="http://schemas.microsoft.com/office/drawing/2014/main" id="{90610B4C-0E49-8262-B1A7-8FB949C23E9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8535235" y="5839985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TextBox 9">
            <a:extLst>
              <a:ext uri="{FF2B5EF4-FFF2-40B4-BE49-F238E27FC236}">
                <a16:creationId xmlns:a16="http://schemas.microsoft.com/office/drawing/2014/main" id="{AAB61668-4E0D-8F6D-0A74-A48704098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66525" y="6457608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50" name="Graphic 21" descr="Amazon Inspector service icon.">
            <a:extLst>
              <a:ext uri="{FF2B5EF4-FFF2-40B4-BE49-F238E27FC236}">
                <a16:creationId xmlns:a16="http://schemas.microsoft.com/office/drawing/2014/main" id="{6FADB011-44A2-BE11-579B-CF91AE8218A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 bwMode="auto">
          <a:xfrm>
            <a:off x="9466679" y="5260836"/>
            <a:ext cx="64008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TextBox 15">
            <a:extLst>
              <a:ext uri="{FF2B5EF4-FFF2-40B4-BE49-F238E27FC236}">
                <a16:creationId xmlns:a16="http://schemas.microsoft.com/office/drawing/2014/main" id="{489F5A46-6216-1804-8FDD-48451E23A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4025" y="5883026"/>
            <a:ext cx="93020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F48B9F6B-81E5-8C7F-A7E4-9841AD93775B}"/>
              </a:ext>
            </a:extLst>
          </p:cNvPr>
          <p:cNvCxnSpPr>
            <a:cxnSpLocks/>
            <a:stCxn id="39" idx="0"/>
          </p:cNvCxnSpPr>
          <p:nvPr/>
        </p:nvCxnSpPr>
        <p:spPr>
          <a:xfrm flipV="1">
            <a:off x="5113983" y="4385328"/>
            <a:ext cx="0" cy="1477568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AA10CC1-E491-4949-74ED-DB0ED66BEA56}"/>
              </a:ext>
            </a:extLst>
          </p:cNvPr>
          <p:cNvCxnSpPr>
            <a:cxnSpLocks/>
            <a:stCxn id="35" idx="0"/>
            <a:endCxn id="4" idx="2"/>
          </p:cNvCxnSpPr>
          <p:nvPr/>
        </p:nvCxnSpPr>
        <p:spPr>
          <a:xfrm flipV="1">
            <a:off x="6053926" y="4385328"/>
            <a:ext cx="731" cy="938932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48C6C4B6-3C6A-2BF8-29C3-273FBD397D92}"/>
              </a:ext>
            </a:extLst>
          </p:cNvPr>
          <p:cNvCxnSpPr>
            <a:cxnSpLocks/>
            <a:stCxn id="37" idx="0"/>
          </p:cNvCxnSpPr>
          <p:nvPr/>
        </p:nvCxnSpPr>
        <p:spPr>
          <a:xfrm flipV="1">
            <a:off x="6984629" y="4385328"/>
            <a:ext cx="0" cy="1477568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0D2838D-2513-FEF8-4D0B-69D4B6D0B775}"/>
              </a:ext>
            </a:extLst>
          </p:cNvPr>
          <p:cNvCxnSpPr>
            <a:cxnSpLocks/>
            <a:stCxn id="40" idx="0"/>
          </p:cNvCxnSpPr>
          <p:nvPr/>
        </p:nvCxnSpPr>
        <p:spPr>
          <a:xfrm flipV="1">
            <a:off x="7920322" y="4385328"/>
            <a:ext cx="0" cy="866489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83BB90FB-F163-EC7D-5F60-F9CE236514F8}"/>
              </a:ext>
            </a:extLst>
          </p:cNvPr>
          <p:cNvCxnSpPr>
            <a:cxnSpLocks/>
          </p:cNvCxnSpPr>
          <p:nvPr/>
        </p:nvCxnSpPr>
        <p:spPr>
          <a:xfrm flipV="1">
            <a:off x="8856190" y="4385328"/>
            <a:ext cx="0" cy="1448671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887F61A6-AE63-71EE-6623-159707F0469D}"/>
              </a:ext>
            </a:extLst>
          </p:cNvPr>
          <p:cNvCxnSpPr>
            <a:cxnSpLocks/>
            <a:stCxn id="50" idx="0"/>
          </p:cNvCxnSpPr>
          <p:nvPr/>
        </p:nvCxnSpPr>
        <p:spPr>
          <a:xfrm flipV="1">
            <a:off x="9786719" y="4392599"/>
            <a:ext cx="0" cy="868237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F3D47B80-535C-1408-B48B-11E8F9E462EC}"/>
              </a:ext>
            </a:extLst>
          </p:cNvPr>
          <p:cNvCxnSpPr>
            <a:cxnSpLocks/>
            <a:stCxn id="43" idx="0"/>
          </p:cNvCxnSpPr>
          <p:nvPr/>
        </p:nvCxnSpPr>
        <p:spPr>
          <a:xfrm flipV="1">
            <a:off x="10725920" y="4385328"/>
            <a:ext cx="0" cy="1454657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316F6B78-29DE-74FC-8D1A-5486052D08A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74960" y="2029953"/>
            <a:ext cx="758952" cy="758952"/>
          </a:xfrm>
          <a:prstGeom prst="rect">
            <a:avLst/>
          </a:prstGeom>
        </p:spPr>
      </p:pic>
      <p:pic>
        <p:nvPicPr>
          <p:cNvPr id="3" name="Picture 2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58BB0D16-93ED-6CD5-C947-A65D247BDED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622148" y="2025780"/>
            <a:ext cx="758952" cy="758952"/>
          </a:xfrm>
          <a:prstGeom prst="rect">
            <a:avLst/>
          </a:prstGeom>
        </p:spPr>
      </p:pic>
      <p:pic>
        <p:nvPicPr>
          <p:cNvPr id="63" name="Picture 62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8230D3AD-B3A9-B0DE-A788-51DC584771C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69336" y="2033754"/>
            <a:ext cx="758952" cy="758952"/>
          </a:xfrm>
          <a:prstGeom prst="rect">
            <a:avLst/>
          </a:prstGeom>
        </p:spPr>
      </p:pic>
      <p:pic>
        <p:nvPicPr>
          <p:cNvPr id="64" name="Picture 63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ADCED070-B124-1DDE-EAD2-E4F3F426BB3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716524" y="2026373"/>
            <a:ext cx="758952" cy="758952"/>
          </a:xfrm>
          <a:prstGeom prst="rect">
            <a:avLst/>
          </a:prstGeom>
        </p:spPr>
      </p:pic>
      <p:pic>
        <p:nvPicPr>
          <p:cNvPr id="69" name="Picture 68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EF61844D-EFDC-4370-D5B4-8F2360A17AB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23422" y="3149770"/>
            <a:ext cx="758952" cy="758952"/>
          </a:xfrm>
          <a:prstGeom prst="rect">
            <a:avLst/>
          </a:prstGeom>
        </p:spPr>
      </p:pic>
      <p:pic>
        <p:nvPicPr>
          <p:cNvPr id="70" name="Picture 69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1B8C2679-7DE6-87AB-8FF6-55A224DEC1D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471718" y="3147521"/>
            <a:ext cx="758952" cy="758952"/>
          </a:xfrm>
          <a:prstGeom prst="rect">
            <a:avLst/>
          </a:prstGeom>
        </p:spPr>
      </p:pic>
      <p:pic>
        <p:nvPicPr>
          <p:cNvPr id="71" name="Picture 70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412A9FA9-7301-13E8-5B9C-D351E615E59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21150" y="3146389"/>
            <a:ext cx="758952" cy="758952"/>
          </a:xfrm>
          <a:prstGeom prst="rect">
            <a:avLst/>
          </a:prstGeom>
        </p:spPr>
      </p:pic>
      <p:pic>
        <p:nvPicPr>
          <p:cNvPr id="75" name="Picture 74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2DD18350-88C8-EC07-202A-58FAEFA7094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922286" y="3151832"/>
            <a:ext cx="758952" cy="758952"/>
          </a:xfrm>
          <a:prstGeom prst="rect">
            <a:avLst/>
          </a:prstGeom>
        </p:spPr>
      </p:pic>
      <p:pic>
        <p:nvPicPr>
          <p:cNvPr id="77" name="Picture 76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36C0DDD7-EED0-3CFA-58B1-3EF28E480BB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263712" y="2021103"/>
            <a:ext cx="758952" cy="758952"/>
          </a:xfrm>
          <a:prstGeom prst="rect">
            <a:avLst/>
          </a:prstGeom>
        </p:spPr>
      </p:pic>
      <p:pic>
        <p:nvPicPr>
          <p:cNvPr id="79" name="Picture 78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0AC518A6-B51E-43C7-1BB9-0275FFB701A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810900" y="2028374"/>
            <a:ext cx="758952" cy="758952"/>
          </a:xfrm>
          <a:prstGeom prst="rect">
            <a:avLst/>
          </a:prstGeom>
        </p:spPr>
      </p:pic>
      <p:pic>
        <p:nvPicPr>
          <p:cNvPr id="81" name="Picture 80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11A19122-7A2E-BBDA-9CB5-379C22531CB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570581" y="3149770"/>
            <a:ext cx="758952" cy="758952"/>
          </a:xfrm>
          <a:prstGeom prst="rect">
            <a:avLst/>
          </a:prstGeom>
        </p:spPr>
      </p:pic>
      <p:pic>
        <p:nvPicPr>
          <p:cNvPr id="82" name="Picture 81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4B71DCCA-ACFF-E3B8-2DF8-247917BF6F7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372854" y="3154462"/>
            <a:ext cx="758952" cy="758952"/>
          </a:xfrm>
          <a:prstGeom prst="rect">
            <a:avLst/>
          </a:prstGeom>
        </p:spPr>
      </p:pic>
      <p:pic>
        <p:nvPicPr>
          <p:cNvPr id="10" name="Picture 9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0B0728F1-FE71-88EC-4129-C3BF173CBC7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358088" y="2028374"/>
            <a:ext cx="758952" cy="758952"/>
          </a:xfrm>
          <a:prstGeom prst="rect">
            <a:avLst/>
          </a:prstGeom>
        </p:spPr>
      </p:pic>
      <p:sp>
        <p:nvSpPr>
          <p:cNvPr id="11" name="TextBox 11">
            <a:extLst>
              <a:ext uri="{FF2B5EF4-FFF2-40B4-BE49-F238E27FC236}">
                <a16:creationId xmlns:a16="http://schemas.microsoft.com/office/drawing/2014/main" id="{142728F4-6A73-6C99-BB1E-9A3F14AD9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118" y="2751288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Cloudtrail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B707B7-DB60-0B4B-E091-4D3D1BD3C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692" y="2744144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Cloudwatch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574B63E9-387E-3DCA-EAB9-CB0A5E313D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3753" y="2742339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</a:t>
            </a: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45672A2D-99D7-5D39-E2EF-F5BB605B3C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9566" y="2747329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Cost and Usage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A19471AB-DE5D-1C6C-7D57-48A2227863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614" y="2744145"/>
            <a:ext cx="196561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Access </a:t>
            </a:r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Analyser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0EEA98FC-CB87-C43F-1067-63D889BF6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6304" y="3850376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</a:p>
        </p:txBody>
      </p:sp>
      <p:sp>
        <p:nvSpPr>
          <p:cNvPr id="23" name="TextBox 11">
            <a:extLst>
              <a:ext uri="{FF2B5EF4-FFF2-40B4-BE49-F238E27FC236}">
                <a16:creationId xmlns:a16="http://schemas.microsoft.com/office/drawing/2014/main" id="{7DF9FF1F-62DB-7B38-21DA-499A5FD70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2515" y="3850093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sp>
        <p:nvSpPr>
          <p:cNvPr id="24" name="TextBox 11">
            <a:extLst>
              <a:ext uri="{FF2B5EF4-FFF2-40B4-BE49-F238E27FC236}">
                <a16:creationId xmlns:a16="http://schemas.microsoft.com/office/drawing/2014/main" id="{3C4D43E3-EE44-3BE0-75D6-8D79754AB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41632" y="2742339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sp>
        <p:nvSpPr>
          <p:cNvPr id="25" name="TextBox 11">
            <a:extLst>
              <a:ext uri="{FF2B5EF4-FFF2-40B4-BE49-F238E27FC236}">
                <a16:creationId xmlns:a16="http://schemas.microsoft.com/office/drawing/2014/main" id="{CCEA4F38-FE7B-66A1-F28C-67AA28A45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7602" y="2736874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Flowlogs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E74063E8-801F-D01B-EE37-1EBA8F04C0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5104" y="3855318"/>
            <a:ext cx="165804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 Duty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 and history)</a:t>
            </a: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F39FB494-91C5-9D5A-8F69-D2C7CF96FF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2831" y="3853913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sp>
        <p:nvSpPr>
          <p:cNvPr id="28" name="TextBox 11">
            <a:extLst>
              <a:ext uri="{FF2B5EF4-FFF2-40B4-BE49-F238E27FC236}">
                <a16:creationId xmlns:a16="http://schemas.microsoft.com/office/drawing/2014/main" id="{1C4152B7-3758-470C-D4AC-16760B44F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767" y="3845242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pic>
        <p:nvPicPr>
          <p:cNvPr id="88" name="Graphic 20" descr="AWS Control Tower service icon.">
            <a:extLst>
              <a:ext uri="{FF2B5EF4-FFF2-40B4-BE49-F238E27FC236}">
                <a16:creationId xmlns:a16="http://schemas.microsoft.com/office/drawing/2014/main" id="{8A4CE151-8E80-DB9F-733A-F8313FFBBB3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1335688" y="5251097"/>
            <a:ext cx="640800" cy="64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D88EC737-622A-8EB8-803C-48D3EE4C4184}"/>
              </a:ext>
            </a:extLst>
          </p:cNvPr>
          <p:cNvCxnSpPr>
            <a:cxnSpLocks/>
          </p:cNvCxnSpPr>
          <p:nvPr/>
        </p:nvCxnSpPr>
        <p:spPr>
          <a:xfrm flipV="1">
            <a:off x="11656088" y="4385328"/>
            <a:ext cx="0" cy="888841"/>
          </a:xfrm>
          <a:prstGeom prst="straightConnector1">
            <a:avLst/>
          </a:prstGeom>
          <a:ln w="1905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TextBox 12">
            <a:extLst>
              <a:ext uri="{FF2B5EF4-FFF2-40B4-BE49-F238E27FC236}">
                <a16:creationId xmlns:a16="http://schemas.microsoft.com/office/drawing/2014/main" id="{EAFE0CFC-38E4-852B-ED20-CC8AA9E7C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51670" y="5854136"/>
            <a:ext cx="16088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(current)</a:t>
            </a:r>
          </a:p>
        </p:txBody>
      </p:sp>
      <p:sp>
        <p:nvSpPr>
          <p:cNvPr id="101" name="TextBox 11">
            <a:extLst>
              <a:ext uri="{FF2B5EF4-FFF2-40B4-BE49-F238E27FC236}">
                <a16:creationId xmlns:a16="http://schemas.microsoft.com/office/drawing/2014/main" id="{5524E74F-8D0D-9453-02A2-83B29A4B0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4616" y="3858953"/>
            <a:ext cx="20337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(current and history)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3911E7A-6707-6442-D4D6-2AB6174CB73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9289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7E1F7-5DCB-F248-7D69-F9F2B3F19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4FBF6993-64D7-DA54-DCF9-DF2F8D08603A}"/>
              </a:ext>
            </a:extLst>
          </p:cNvPr>
          <p:cNvSpPr txBox="1">
            <a:spLocks/>
          </p:cNvSpPr>
          <p:nvPr/>
        </p:nvSpPr>
        <p:spPr>
          <a:xfrm>
            <a:off x="405693" y="2826497"/>
            <a:ext cx="1049680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2000" dirty="0">
                <a:solidFill>
                  <a:srgbClr val="E7AD03"/>
                </a:solidFill>
              </a:rPr>
              <a:t>Hallucination of one agent, becomes a hard truth for another agent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756C77-DFF7-BB06-F123-93AB51274B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10642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5DB357-4DA2-1B7F-F783-A93C263A4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3C2B2A-F073-F156-5454-A9C8AEB016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1620BCE3-E6A3-DD86-EB6F-CCF1FF5B0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9402" y="2453165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</a:t>
            </a:r>
          </a:p>
        </p:txBody>
      </p:sp>
      <p:pic>
        <p:nvPicPr>
          <p:cNvPr id="6" name="Picture 5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7A4A341B-C75F-5AB2-64CE-74FF4FA68386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917992" y="1567074"/>
            <a:ext cx="1106424" cy="1106424"/>
          </a:xfrm>
          <a:prstGeom prst="rect">
            <a:avLst/>
          </a:prstGeom>
        </p:spPr>
      </p:pic>
      <p:sp>
        <p:nvSpPr>
          <p:cNvPr id="7" name="TextBox 11">
            <a:extLst>
              <a:ext uri="{FF2B5EF4-FFF2-40B4-BE49-F238E27FC236}">
                <a16:creationId xmlns:a16="http://schemas.microsoft.com/office/drawing/2014/main" id="{4D4F9780-B61B-B14A-94E1-20BC6CDE6B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2799" y="2633293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Supervisor</a:t>
            </a:r>
          </a:p>
        </p:txBody>
      </p:sp>
      <p:pic>
        <p:nvPicPr>
          <p:cNvPr id="10" name="Graphic 14" descr="Amazon Athena service icon.">
            <a:extLst>
              <a:ext uri="{FF2B5EF4-FFF2-40B4-BE49-F238E27FC236}">
                <a16:creationId xmlns:a16="http://schemas.microsoft.com/office/drawing/2014/main" id="{D66C51B2-7A5B-34D4-B761-CA7377E1CA0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558508" y="1739286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7">
            <a:extLst>
              <a:ext uri="{FF2B5EF4-FFF2-40B4-BE49-F238E27FC236}">
                <a16:creationId xmlns:a16="http://schemas.microsoft.com/office/drawing/2014/main" id="{FA065D4A-6B10-7155-4EEE-D20B032B4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08998" y="2501286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Athena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D301DC1-8E5E-97B8-1BA6-8A088E008FE7}"/>
              </a:ext>
            </a:extLst>
          </p:cNvPr>
          <p:cNvCxnSpPr>
            <a:cxnSpLocks/>
            <a:stCxn id="10" idx="3"/>
            <a:endCxn id="3" idx="1"/>
          </p:cNvCxnSpPr>
          <p:nvPr/>
        </p:nvCxnSpPr>
        <p:spPr>
          <a:xfrm>
            <a:off x="1320508" y="2120286"/>
            <a:ext cx="3494477" cy="377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D472E1C3-61D3-4FE7-6F60-0A411706F9C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242" t="21828" r="52597" b="23420"/>
          <a:stretch>
            <a:fillRect/>
          </a:stretch>
        </p:blipFill>
        <p:spPr>
          <a:xfrm>
            <a:off x="2551788" y="1667506"/>
            <a:ext cx="820465" cy="720000"/>
          </a:xfrm>
          <a:prstGeom prst="rect">
            <a:avLst/>
          </a:prstGeom>
        </p:spPr>
      </p:pic>
      <p:sp>
        <p:nvSpPr>
          <p:cNvPr id="16" name="TextBox 17">
            <a:extLst>
              <a:ext uri="{FF2B5EF4-FFF2-40B4-BE49-F238E27FC236}">
                <a16:creationId xmlns:a16="http://schemas.microsoft.com/office/drawing/2014/main" id="{C43D1B0D-23F3-E843-80D4-BE96C3EC9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0998" y="2297852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Raw rows</a:t>
            </a:r>
          </a:p>
        </p:txBody>
      </p:sp>
      <p:pic>
        <p:nvPicPr>
          <p:cNvPr id="3" name="Picture 2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D1479FEE-8B19-1284-0E2D-300FE456074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814985" y="1744580"/>
            <a:ext cx="758952" cy="75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5519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ADF58-9FF2-02B7-D26F-691B0F57F0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34E7EEC-3A0B-699F-C965-517721729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0BE22DD3-49D4-9037-D960-8AEF2DB3AB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9402" y="2453165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</a:t>
            </a:r>
          </a:p>
        </p:txBody>
      </p:sp>
      <p:pic>
        <p:nvPicPr>
          <p:cNvPr id="6" name="Picture 5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D85D397F-5A93-D638-C165-E06F19B20A3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917992" y="1567074"/>
            <a:ext cx="1106424" cy="1106424"/>
          </a:xfrm>
          <a:prstGeom prst="rect">
            <a:avLst/>
          </a:prstGeom>
        </p:spPr>
      </p:pic>
      <p:sp>
        <p:nvSpPr>
          <p:cNvPr id="7" name="TextBox 11">
            <a:extLst>
              <a:ext uri="{FF2B5EF4-FFF2-40B4-BE49-F238E27FC236}">
                <a16:creationId xmlns:a16="http://schemas.microsoft.com/office/drawing/2014/main" id="{1246807F-0358-1239-C99E-554F6C4C9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2799" y="2633293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Supervisor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447B2F-E7DA-3909-6BF5-970881EA622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6890" t="21828" r="16719" b="23420"/>
          <a:stretch>
            <a:fillRect/>
          </a:stretch>
        </p:blipFill>
        <p:spPr>
          <a:xfrm>
            <a:off x="5011861" y="1419882"/>
            <a:ext cx="739073" cy="765786"/>
          </a:xfrm>
          <a:prstGeom prst="rect">
            <a:avLst/>
          </a:prstGeom>
        </p:spPr>
      </p:pic>
      <p:pic>
        <p:nvPicPr>
          <p:cNvPr id="10" name="Graphic 14" descr="Amazon Athena service icon.">
            <a:extLst>
              <a:ext uri="{FF2B5EF4-FFF2-40B4-BE49-F238E27FC236}">
                <a16:creationId xmlns:a16="http://schemas.microsoft.com/office/drawing/2014/main" id="{CF03C2E0-5731-2758-44DA-E60FECD8A35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558508" y="1739286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7">
            <a:extLst>
              <a:ext uri="{FF2B5EF4-FFF2-40B4-BE49-F238E27FC236}">
                <a16:creationId xmlns:a16="http://schemas.microsoft.com/office/drawing/2014/main" id="{9E38A2D0-EF60-67A9-8C7E-086B743878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08998" y="2501286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Athena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EA8711C-EEF0-1EDB-0600-0F622B25FA4A}"/>
              </a:ext>
            </a:extLst>
          </p:cNvPr>
          <p:cNvCxnSpPr>
            <a:cxnSpLocks/>
            <a:stCxn id="10" idx="3"/>
            <a:endCxn id="3" idx="1"/>
          </p:cNvCxnSpPr>
          <p:nvPr/>
        </p:nvCxnSpPr>
        <p:spPr>
          <a:xfrm>
            <a:off x="1320508" y="2120286"/>
            <a:ext cx="3494477" cy="377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249F3613-AD77-847D-3D55-F687772229C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242" t="21828" r="52597" b="23420"/>
          <a:stretch>
            <a:fillRect/>
          </a:stretch>
        </p:blipFill>
        <p:spPr>
          <a:xfrm>
            <a:off x="2551788" y="1667506"/>
            <a:ext cx="820465" cy="720000"/>
          </a:xfrm>
          <a:prstGeom prst="rect">
            <a:avLst/>
          </a:prstGeom>
        </p:spPr>
      </p:pic>
      <p:sp>
        <p:nvSpPr>
          <p:cNvPr id="16" name="TextBox 17">
            <a:extLst>
              <a:ext uri="{FF2B5EF4-FFF2-40B4-BE49-F238E27FC236}">
                <a16:creationId xmlns:a16="http://schemas.microsoft.com/office/drawing/2014/main" id="{0E9890AF-EF95-A939-52FD-9E1910A8F1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0998" y="2297852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Raw rows</a:t>
            </a:r>
          </a:p>
        </p:txBody>
      </p:sp>
      <p:pic>
        <p:nvPicPr>
          <p:cNvPr id="3" name="Picture 2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38B9FD42-322E-9186-5217-E292F1352F8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814985" y="1744580"/>
            <a:ext cx="758952" cy="758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87954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2AAAC-1495-F936-339D-95305677D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91AC46-E879-0096-F756-F7B056A6A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5B71A0FF-AFC4-75B5-5697-C715472FF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9402" y="2453165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Config</a:t>
            </a:r>
          </a:p>
        </p:txBody>
      </p:sp>
      <p:pic>
        <p:nvPicPr>
          <p:cNvPr id="6" name="Picture 5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4462FCBA-D74E-34C1-07C5-7C5B7EEEE95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917992" y="1567074"/>
            <a:ext cx="1106424" cy="1106424"/>
          </a:xfrm>
          <a:prstGeom prst="rect">
            <a:avLst/>
          </a:prstGeom>
        </p:spPr>
      </p:pic>
      <p:sp>
        <p:nvSpPr>
          <p:cNvPr id="7" name="TextBox 11">
            <a:extLst>
              <a:ext uri="{FF2B5EF4-FFF2-40B4-BE49-F238E27FC236}">
                <a16:creationId xmlns:a16="http://schemas.microsoft.com/office/drawing/2014/main" id="{CD38D095-508B-2C67-5815-0D2204A9B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82799" y="2633293"/>
            <a:ext cx="13731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Supervisor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B9D6A52-A274-933A-181F-90837B52890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6890" t="21828" r="16719" b="23420"/>
          <a:stretch>
            <a:fillRect/>
          </a:stretch>
        </p:blipFill>
        <p:spPr>
          <a:xfrm>
            <a:off x="5011861" y="1419882"/>
            <a:ext cx="739073" cy="765786"/>
          </a:xfrm>
          <a:prstGeom prst="rect">
            <a:avLst/>
          </a:prstGeom>
        </p:spPr>
      </p:pic>
      <p:pic>
        <p:nvPicPr>
          <p:cNvPr id="10" name="Graphic 14" descr="Amazon Athena service icon.">
            <a:extLst>
              <a:ext uri="{FF2B5EF4-FFF2-40B4-BE49-F238E27FC236}">
                <a16:creationId xmlns:a16="http://schemas.microsoft.com/office/drawing/2014/main" id="{B01773D2-3031-BDF0-32BB-B772C682B69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558508" y="1739286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7">
            <a:extLst>
              <a:ext uri="{FF2B5EF4-FFF2-40B4-BE49-F238E27FC236}">
                <a16:creationId xmlns:a16="http://schemas.microsoft.com/office/drawing/2014/main" id="{50AF9481-4EC5-744A-4D8F-6E5C66DB9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08998" y="2501286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Athena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C71D767-8E68-F8B3-17D5-182522DF905C}"/>
              </a:ext>
            </a:extLst>
          </p:cNvPr>
          <p:cNvCxnSpPr>
            <a:cxnSpLocks/>
            <a:stCxn id="10" idx="3"/>
            <a:endCxn id="3" idx="1"/>
          </p:cNvCxnSpPr>
          <p:nvPr/>
        </p:nvCxnSpPr>
        <p:spPr>
          <a:xfrm>
            <a:off x="1320508" y="2120286"/>
            <a:ext cx="3494477" cy="377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03A55505-DA8A-14C8-17CC-7761053F745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242" t="21828" r="52597" b="23420"/>
          <a:stretch>
            <a:fillRect/>
          </a:stretch>
        </p:blipFill>
        <p:spPr>
          <a:xfrm>
            <a:off x="2551788" y="1667506"/>
            <a:ext cx="820465" cy="720000"/>
          </a:xfrm>
          <a:prstGeom prst="rect">
            <a:avLst/>
          </a:prstGeom>
        </p:spPr>
      </p:pic>
      <p:sp>
        <p:nvSpPr>
          <p:cNvPr id="16" name="TextBox 17">
            <a:extLst>
              <a:ext uri="{FF2B5EF4-FFF2-40B4-BE49-F238E27FC236}">
                <a16:creationId xmlns:a16="http://schemas.microsoft.com/office/drawing/2014/main" id="{072EBF14-8BBE-7FDC-6AAE-3BC2FBC59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0998" y="2297852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Raw rows</a:t>
            </a:r>
          </a:p>
        </p:txBody>
      </p:sp>
      <p:pic>
        <p:nvPicPr>
          <p:cNvPr id="3" name="Picture 2" descr="A blue and purple brain with connected lines&#10;&#10;AI-generated content may be incorrect.">
            <a:extLst>
              <a:ext uri="{FF2B5EF4-FFF2-40B4-BE49-F238E27FC236}">
                <a16:creationId xmlns:a16="http://schemas.microsoft.com/office/drawing/2014/main" id="{4E319F6E-55FE-3F26-59E6-56B7FFC1A1D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814985" y="1744580"/>
            <a:ext cx="758952" cy="758952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7D717BE-29ED-6B85-49A4-3C998A4AFA75}"/>
              </a:ext>
            </a:extLst>
          </p:cNvPr>
          <p:cNvCxnSpPr>
            <a:cxnSpLocks/>
          </p:cNvCxnSpPr>
          <p:nvPr/>
        </p:nvCxnSpPr>
        <p:spPr>
          <a:xfrm>
            <a:off x="5587294" y="1918171"/>
            <a:ext cx="360516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A1AB4C7-BB1F-1050-2039-34B334C484A5}"/>
              </a:ext>
            </a:extLst>
          </p:cNvPr>
          <p:cNvCxnSpPr>
            <a:cxnSpLocks/>
          </p:cNvCxnSpPr>
          <p:nvPr/>
        </p:nvCxnSpPr>
        <p:spPr>
          <a:xfrm flipV="1">
            <a:off x="5587294" y="2400196"/>
            <a:ext cx="3344055" cy="377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F36B15E4-0FE0-B5E1-3463-4F97811560D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242" t="21828" r="52597" b="23420"/>
          <a:stretch>
            <a:fillRect/>
          </a:stretch>
        </p:blipFill>
        <p:spPr>
          <a:xfrm>
            <a:off x="6618065" y="2040196"/>
            <a:ext cx="820465" cy="720000"/>
          </a:xfrm>
          <a:prstGeom prst="rect">
            <a:avLst/>
          </a:prstGeom>
        </p:spPr>
      </p:pic>
      <p:sp>
        <p:nvSpPr>
          <p:cNvPr id="26" name="TextBox 17">
            <a:extLst>
              <a:ext uri="{FF2B5EF4-FFF2-40B4-BE49-F238E27FC236}">
                <a16:creationId xmlns:a16="http://schemas.microsoft.com/office/drawing/2014/main" id="{0B153D90-27AE-235E-1DA6-CD8AE2218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2122" y="2657974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Raw rows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30C6CD29-3166-0B53-2BE1-0A9F29C2E1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3267" y="1649168"/>
            <a:ext cx="471118" cy="471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97910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510B0-67D5-4B4C-F6AD-951608361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F3038DC7-142E-BECA-F2D8-219891E74973}"/>
              </a:ext>
            </a:extLst>
          </p:cNvPr>
          <p:cNvSpPr txBox="1">
            <a:spLocks/>
          </p:cNvSpPr>
          <p:nvPr/>
        </p:nvSpPr>
        <p:spPr>
          <a:xfrm>
            <a:off x="318836" y="740522"/>
            <a:ext cx="1049680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E7AD03"/>
                </a:solidFill>
              </a:rPr>
              <a:t>Don’t make the prompt a single source of truth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90B700-02C6-D88C-6A0E-F3BBE2A0F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7148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AB63D-088B-759B-7992-A29EDF2BA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EFDDAE3A-7269-D794-03A3-60E398479B34}"/>
              </a:ext>
            </a:extLst>
          </p:cNvPr>
          <p:cNvSpPr txBox="1">
            <a:spLocks/>
          </p:cNvSpPr>
          <p:nvPr/>
        </p:nvSpPr>
        <p:spPr>
          <a:xfrm>
            <a:off x="318836" y="740522"/>
            <a:ext cx="1049680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E7AD03"/>
                </a:solidFill>
              </a:rPr>
              <a:t>Don’t make the prompt a single source of truth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72CB131A-FBE6-AB00-DCEC-434091167544}"/>
              </a:ext>
            </a:extLst>
          </p:cNvPr>
          <p:cNvSpPr txBox="1">
            <a:spLocks/>
          </p:cNvSpPr>
          <p:nvPr/>
        </p:nvSpPr>
        <p:spPr>
          <a:xfrm>
            <a:off x="318836" y="1343025"/>
            <a:ext cx="1049680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/>
              <a:t>Use </a:t>
            </a:r>
            <a:r>
              <a:rPr lang="en-US" sz="2000" dirty="0">
                <a:solidFill>
                  <a:srgbClr val="FFC000"/>
                </a:solidFill>
              </a:rPr>
              <a:t>hooks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FFC000"/>
                </a:solidFill>
              </a:rPr>
              <a:t>plugins</a:t>
            </a:r>
            <a:r>
              <a:rPr lang="en-US" sz="2000" dirty="0"/>
              <a:t> in your favor, to backup the prompt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38A7D9-3543-DCE6-5B5F-618CE9F0B7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99479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F2E2E-D20A-15D3-7C10-44DC55664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>
            <a:extLst>
              <a:ext uri="{FF2B5EF4-FFF2-40B4-BE49-F238E27FC236}">
                <a16:creationId xmlns:a16="http://schemas.microsoft.com/office/drawing/2014/main" id="{A083350C-27B3-F741-15F5-4A4392DDE4B3}"/>
              </a:ext>
            </a:extLst>
          </p:cNvPr>
          <p:cNvSpPr txBox="1">
            <a:spLocks/>
          </p:cNvSpPr>
          <p:nvPr/>
        </p:nvSpPr>
        <p:spPr>
          <a:xfrm>
            <a:off x="318836" y="740522"/>
            <a:ext cx="1049680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E7AD03"/>
                </a:solidFill>
              </a:rPr>
              <a:t>Don’t make the prompt a single source of truth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955A89A1-BA94-F8F6-050B-B6BA18F37F2D}"/>
              </a:ext>
            </a:extLst>
          </p:cNvPr>
          <p:cNvSpPr txBox="1">
            <a:spLocks/>
          </p:cNvSpPr>
          <p:nvPr/>
        </p:nvSpPr>
        <p:spPr>
          <a:xfrm>
            <a:off x="318836" y="1343025"/>
            <a:ext cx="1049680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/>
              <a:t>Use hooks and plugins in your favor, to backup the prompt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AB46D30B-F858-32B0-AB60-D46EBBFF748F}"/>
              </a:ext>
            </a:extLst>
          </p:cNvPr>
          <p:cNvSpPr txBox="1">
            <a:spLocks/>
          </p:cNvSpPr>
          <p:nvPr/>
        </p:nvSpPr>
        <p:spPr>
          <a:xfrm>
            <a:off x="1338471" y="2150636"/>
            <a:ext cx="1049680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1400" b="1" dirty="0"/>
              <a:t>plugin  </a:t>
            </a:r>
            <a:r>
              <a:rPr lang="en-US" sz="1400" b="1" dirty="0" err="1">
                <a:solidFill>
                  <a:srgbClr val="FFC000"/>
                </a:solidFill>
              </a:rPr>
              <a:t>SupervisorSteeringHandler</a:t>
            </a:r>
            <a:r>
              <a:rPr lang="en-US" sz="1400" b="1" dirty="0">
                <a:solidFill>
                  <a:srgbClr val="FFC000"/>
                </a:solidFill>
              </a:rPr>
              <a:t> </a:t>
            </a:r>
            <a:r>
              <a:rPr lang="en-US" sz="1400" b="1" dirty="0"/>
              <a:t>creates</a:t>
            </a:r>
            <a:r>
              <a:rPr lang="en-US" sz="1400" b="1" dirty="0">
                <a:solidFill>
                  <a:srgbClr val="FFC000"/>
                </a:solidFill>
              </a:rPr>
              <a:t> LLM as judge</a:t>
            </a:r>
            <a:endParaRPr lang="en-US" sz="1400" b="1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26F98CD1-9E93-5285-6EB8-FF9E9A9E205A}"/>
              </a:ext>
            </a:extLst>
          </p:cNvPr>
          <p:cNvSpPr txBox="1">
            <a:spLocks/>
          </p:cNvSpPr>
          <p:nvPr/>
        </p:nvSpPr>
        <p:spPr>
          <a:xfrm>
            <a:off x="2570922" y="2455107"/>
            <a:ext cx="8521148" cy="2980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1400" dirty="0"/>
              <a:t>runs on </a:t>
            </a:r>
            <a:r>
              <a:rPr lang="en-US" sz="1400" dirty="0" err="1">
                <a:solidFill>
                  <a:srgbClr val="FFC000"/>
                </a:solidFill>
              </a:rPr>
              <a:t>BeforeToolCallEvent</a:t>
            </a:r>
            <a:r>
              <a:rPr lang="en-US" sz="1400" dirty="0"/>
              <a:t>  -&gt; did supervisor picked up right subagent? Right time-range?, </a:t>
            </a:r>
            <a:r>
              <a:rPr lang="en-US" sz="1400" dirty="0" err="1"/>
              <a:t>etc</a:t>
            </a:r>
            <a:endParaRPr lang="en-US" sz="1400" dirty="0"/>
          </a:p>
          <a:p>
            <a:endParaRPr lang="en-US" sz="1400" dirty="0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654347BC-E273-B95E-9E48-E61CC0DC49CD}"/>
              </a:ext>
            </a:extLst>
          </p:cNvPr>
          <p:cNvSpPr txBox="1">
            <a:spLocks/>
          </p:cNvSpPr>
          <p:nvPr/>
        </p:nvSpPr>
        <p:spPr>
          <a:xfrm>
            <a:off x="1338471" y="3803610"/>
            <a:ext cx="1049680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1400" b="1" dirty="0"/>
              <a:t>hook  </a:t>
            </a:r>
            <a:r>
              <a:rPr lang="en-US" sz="1400" b="1" dirty="0" err="1">
                <a:solidFill>
                  <a:srgbClr val="FFC000"/>
                </a:solidFill>
              </a:rPr>
              <a:t>SQLRewriteHook</a:t>
            </a:r>
            <a:r>
              <a:rPr lang="en-US" sz="1400" b="1" dirty="0">
                <a:solidFill>
                  <a:srgbClr val="FFC000"/>
                </a:solidFill>
              </a:rPr>
              <a:t>  </a:t>
            </a:r>
            <a:r>
              <a:rPr lang="en-US" sz="1400" b="1" dirty="0"/>
              <a:t>limits the amount of lines to 20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F8443632-358A-D843-1108-B0D0544CCFB0}"/>
              </a:ext>
            </a:extLst>
          </p:cNvPr>
          <p:cNvSpPr txBox="1">
            <a:spLocks/>
          </p:cNvSpPr>
          <p:nvPr/>
        </p:nvSpPr>
        <p:spPr>
          <a:xfrm>
            <a:off x="2570922" y="4108081"/>
            <a:ext cx="8521148" cy="2980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1400" dirty="0"/>
              <a:t>runs on </a:t>
            </a:r>
            <a:r>
              <a:rPr lang="en-US" sz="1400" dirty="0" err="1">
                <a:solidFill>
                  <a:srgbClr val="FFC000"/>
                </a:solidFill>
              </a:rPr>
              <a:t>BeforeToolCallEvent</a:t>
            </a:r>
            <a:r>
              <a:rPr lang="en-US" sz="1400" dirty="0"/>
              <a:t>  -&gt; in case someone calls for 100 </a:t>
            </a:r>
            <a:r>
              <a:rPr lang="en-US" sz="1400" dirty="0" err="1"/>
              <a:t>cloudtrail</a:t>
            </a:r>
            <a:r>
              <a:rPr lang="en-US" sz="1400" dirty="0"/>
              <a:t> lines</a:t>
            </a:r>
          </a:p>
          <a:p>
            <a:endParaRPr lang="en-US" sz="1400" dirty="0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45407CB7-0DFE-BE1A-F224-48AB983DE460}"/>
              </a:ext>
            </a:extLst>
          </p:cNvPr>
          <p:cNvSpPr txBox="1">
            <a:spLocks/>
          </p:cNvSpPr>
          <p:nvPr/>
        </p:nvSpPr>
        <p:spPr>
          <a:xfrm>
            <a:off x="2570922" y="4406113"/>
            <a:ext cx="8521148" cy="2980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1400" dirty="0"/>
              <a:t>runs on </a:t>
            </a:r>
            <a:r>
              <a:rPr lang="en-US" sz="1400" dirty="0" err="1">
                <a:solidFill>
                  <a:srgbClr val="FFC000"/>
                </a:solidFill>
              </a:rPr>
              <a:t>AfterToolCallEvent</a:t>
            </a:r>
            <a:r>
              <a:rPr lang="en-US" sz="1400" dirty="0"/>
              <a:t>  -&gt; checks if same amount of rows re returned as were asked</a:t>
            </a:r>
          </a:p>
          <a:p>
            <a:endParaRPr lang="en-US" sz="1400" dirty="0"/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8AC2DA50-42A8-E678-6228-222D13929192}"/>
              </a:ext>
            </a:extLst>
          </p:cNvPr>
          <p:cNvSpPr txBox="1">
            <a:spLocks/>
          </p:cNvSpPr>
          <p:nvPr/>
        </p:nvSpPr>
        <p:spPr>
          <a:xfrm>
            <a:off x="1338471" y="5216943"/>
            <a:ext cx="1049680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1400" b="1" dirty="0"/>
              <a:t>hook  </a:t>
            </a:r>
            <a:r>
              <a:rPr lang="en-US" sz="1400" b="1" dirty="0" err="1">
                <a:solidFill>
                  <a:srgbClr val="FFC000"/>
                </a:solidFill>
              </a:rPr>
              <a:t>OutputIntegrityHook</a:t>
            </a:r>
            <a:r>
              <a:rPr lang="en-US" sz="1400" b="1" dirty="0">
                <a:solidFill>
                  <a:srgbClr val="FFC000"/>
                </a:solidFill>
              </a:rPr>
              <a:t>  </a:t>
            </a:r>
            <a:r>
              <a:rPr lang="en-US" sz="1400" b="1" dirty="0"/>
              <a:t>checks of real data was returned</a:t>
            </a:r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90402BF2-F7C8-795A-E89E-B9E10B323F4E}"/>
              </a:ext>
            </a:extLst>
          </p:cNvPr>
          <p:cNvSpPr txBox="1">
            <a:spLocks/>
          </p:cNvSpPr>
          <p:nvPr/>
        </p:nvSpPr>
        <p:spPr>
          <a:xfrm>
            <a:off x="2570922" y="5521414"/>
            <a:ext cx="8521148" cy="2980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1400" dirty="0"/>
              <a:t>runs on </a:t>
            </a:r>
            <a:r>
              <a:rPr lang="en-US" sz="1400" dirty="0" err="1">
                <a:solidFill>
                  <a:srgbClr val="FFC000"/>
                </a:solidFill>
              </a:rPr>
              <a:t>AfterToolCallEvent</a:t>
            </a:r>
            <a:r>
              <a:rPr lang="en-US" sz="1400" dirty="0"/>
              <a:t>  -&gt; am I getting the empty response?</a:t>
            </a:r>
          </a:p>
          <a:p>
            <a:endParaRPr lang="en-US" sz="1400" dirty="0"/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8ABA5218-6F37-F07B-CBF1-990F493571CB}"/>
              </a:ext>
            </a:extLst>
          </p:cNvPr>
          <p:cNvSpPr txBox="1">
            <a:spLocks/>
          </p:cNvSpPr>
          <p:nvPr/>
        </p:nvSpPr>
        <p:spPr>
          <a:xfrm>
            <a:off x="2570922" y="2759578"/>
            <a:ext cx="8521148" cy="2980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1400" dirty="0"/>
              <a:t>runs on </a:t>
            </a:r>
            <a:r>
              <a:rPr lang="en-US" sz="1400" dirty="0" err="1">
                <a:solidFill>
                  <a:srgbClr val="FFC000"/>
                </a:solidFill>
              </a:rPr>
              <a:t>AfterModelCallEvent</a:t>
            </a:r>
            <a:r>
              <a:rPr lang="en-US" sz="1400" dirty="0"/>
              <a:t>  -&gt; compares the subagent result to raw rows send by supervisor</a:t>
            </a:r>
          </a:p>
          <a:p>
            <a:endParaRPr lang="en-US" sz="14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399B09-596B-2F6C-DB71-D41C633543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2876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4AD61-1FD7-E977-4F40-4964AE59F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D936FDF-E336-369C-BE3E-4EC171CE9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2" name="Picture 1" descr="ChatGPT Image Mar 26, 2026, 06_43_40 PM.png">
            <a:extLst>
              <a:ext uri="{FF2B5EF4-FFF2-40B4-BE49-F238E27FC236}">
                <a16:creationId xmlns:a16="http://schemas.microsoft.com/office/drawing/2014/main" id="{55AD2D5E-9161-5DC6-D0AC-AA254D234D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585" b="28944"/>
          <a:stretch>
            <a:fillRect/>
          </a:stretch>
        </p:blipFill>
        <p:spPr>
          <a:xfrm>
            <a:off x="5715000" y="777240"/>
            <a:ext cx="5989320" cy="498348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49E2830-B345-46DC-3496-A2A679E5A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539" y="2597342"/>
            <a:ext cx="10515600" cy="1325563"/>
          </a:xfrm>
        </p:spPr>
        <p:txBody>
          <a:bodyPr/>
          <a:lstStyle/>
          <a:p>
            <a:r>
              <a:rPr lang="en-US" dirty="0"/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4249983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3E04D-B88C-1111-4573-D4BEEA353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F149CC-ED1F-05B7-FC91-0CA851863BDF}"/>
              </a:ext>
            </a:extLst>
          </p:cNvPr>
          <p:cNvSpPr txBox="1">
            <a:spLocks/>
          </p:cNvSpPr>
          <p:nvPr/>
        </p:nvSpPr>
        <p:spPr>
          <a:xfrm>
            <a:off x="318836" y="740522"/>
            <a:ext cx="1049680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FFC000"/>
                </a:solidFill>
              </a:rPr>
              <a:t>Internal security</a:t>
            </a:r>
            <a:r>
              <a:rPr lang="en-US" sz="2000" dirty="0"/>
              <a:t> – prevents attacks and leaks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0B1A5D-EE37-2DC3-8398-31D9BD09D0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5102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73A7F-346E-26B9-E5B6-93EFCED2E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D7FD34-A1E8-5C25-35BE-FA7D5820A6EF}"/>
              </a:ext>
            </a:extLst>
          </p:cNvPr>
          <p:cNvSpPr txBox="1">
            <a:spLocks/>
          </p:cNvSpPr>
          <p:nvPr/>
        </p:nvSpPr>
        <p:spPr>
          <a:xfrm>
            <a:off x="318836" y="740522"/>
            <a:ext cx="1049680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FFC000"/>
                </a:solidFill>
              </a:rPr>
              <a:t>Internal security</a:t>
            </a:r>
            <a:r>
              <a:rPr lang="en-US" sz="2000" dirty="0"/>
              <a:t> – prevents attacks and leaks</a:t>
            </a:r>
          </a:p>
        </p:txBody>
      </p:sp>
      <p:pic>
        <p:nvPicPr>
          <p:cNvPr id="75" name="Graphic 74" descr="Amazon Bedrock service icon.">
            <a:extLst>
              <a:ext uri="{FF2B5EF4-FFF2-40B4-BE49-F238E27FC236}">
                <a16:creationId xmlns:a16="http://schemas.microsoft.com/office/drawing/2014/main" id="{F1FF4092-24D5-BAE8-F9F9-3DBD9AC06D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715000" y="2167139"/>
            <a:ext cx="762000" cy="762000"/>
          </a:xfrm>
          <a:prstGeom prst="rect">
            <a:avLst/>
          </a:prstGeom>
        </p:spPr>
      </p:pic>
      <p:sp>
        <p:nvSpPr>
          <p:cNvPr id="76" name="TextBox 12">
            <a:extLst>
              <a:ext uri="{FF2B5EF4-FFF2-40B4-BE49-F238E27FC236}">
                <a16:creationId xmlns:a16="http://schemas.microsoft.com/office/drawing/2014/main" id="{9B83847D-AB66-955B-6AFB-01C5621F4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574" y="2929139"/>
            <a:ext cx="22788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Amazon Bedrock</a:t>
            </a:r>
          </a:p>
        </p:txBody>
      </p:sp>
      <p:sp>
        <p:nvSpPr>
          <p:cNvPr id="82" name="Title 2">
            <a:extLst>
              <a:ext uri="{FF2B5EF4-FFF2-40B4-BE49-F238E27FC236}">
                <a16:creationId xmlns:a16="http://schemas.microsoft.com/office/drawing/2014/main" id="{2B3D81D9-5728-0659-AA60-A669FEE506CE}"/>
              </a:ext>
            </a:extLst>
          </p:cNvPr>
          <p:cNvSpPr txBox="1">
            <a:spLocks/>
          </p:cNvSpPr>
          <p:nvPr/>
        </p:nvSpPr>
        <p:spPr>
          <a:xfrm>
            <a:off x="0" y="1644385"/>
            <a:ext cx="12192000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600" dirty="0">
                <a:solidFill>
                  <a:srgbClr val="FFC000"/>
                </a:solidFill>
              </a:rPr>
              <a:t>Bedrock managed guardrails </a:t>
            </a:r>
            <a:r>
              <a:rPr lang="en-US" sz="1600" dirty="0"/>
              <a:t>(direction IN)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ED2C64-D31E-A887-9C58-DD6D6FBFB2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72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2CA77-F600-EED4-A8B8-1C763ADCD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4DBB054-66B8-1BFA-F162-0525C3FC6E33}"/>
              </a:ext>
            </a:extLst>
          </p:cNvPr>
          <p:cNvSpPr txBox="1">
            <a:spLocks/>
          </p:cNvSpPr>
          <p:nvPr/>
        </p:nvSpPr>
        <p:spPr>
          <a:xfrm>
            <a:off x="318836" y="740522"/>
            <a:ext cx="1049680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FFC000"/>
                </a:solidFill>
              </a:rPr>
              <a:t>Internal security</a:t>
            </a:r>
            <a:r>
              <a:rPr lang="en-US" sz="2000" dirty="0"/>
              <a:t> – prevents attacks and leaks</a:t>
            </a:r>
          </a:p>
        </p:txBody>
      </p:sp>
      <p:pic>
        <p:nvPicPr>
          <p:cNvPr id="75" name="Graphic 74" descr="Amazon Bedrock service icon.">
            <a:extLst>
              <a:ext uri="{FF2B5EF4-FFF2-40B4-BE49-F238E27FC236}">
                <a16:creationId xmlns:a16="http://schemas.microsoft.com/office/drawing/2014/main" id="{AE2962B4-DCA9-3DD4-E08C-C9AECD931F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715000" y="2167139"/>
            <a:ext cx="762000" cy="762000"/>
          </a:xfrm>
          <a:prstGeom prst="rect">
            <a:avLst/>
          </a:prstGeom>
        </p:spPr>
      </p:pic>
      <p:sp>
        <p:nvSpPr>
          <p:cNvPr id="76" name="TextBox 12">
            <a:extLst>
              <a:ext uri="{FF2B5EF4-FFF2-40B4-BE49-F238E27FC236}">
                <a16:creationId xmlns:a16="http://schemas.microsoft.com/office/drawing/2014/main" id="{5ED8C211-8AFD-32D0-3B73-307ED6334A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574" y="2929139"/>
            <a:ext cx="22788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Amazon Bedrock</a:t>
            </a:r>
          </a:p>
        </p:txBody>
      </p:sp>
      <p:sp>
        <p:nvSpPr>
          <p:cNvPr id="85" name="Title 2">
            <a:extLst>
              <a:ext uri="{FF2B5EF4-FFF2-40B4-BE49-F238E27FC236}">
                <a16:creationId xmlns:a16="http://schemas.microsoft.com/office/drawing/2014/main" id="{B9D4BB3D-88FB-26AC-7596-CAAFAEA843FF}"/>
              </a:ext>
            </a:extLst>
          </p:cNvPr>
          <p:cNvSpPr txBox="1">
            <a:spLocks/>
          </p:cNvSpPr>
          <p:nvPr/>
        </p:nvSpPr>
        <p:spPr>
          <a:xfrm>
            <a:off x="1498682" y="3901392"/>
            <a:ext cx="3064878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600" dirty="0">
                <a:solidFill>
                  <a:srgbClr val="FFC000"/>
                </a:solidFill>
              </a:rPr>
              <a:t>Prompt injection attacks</a:t>
            </a:r>
            <a:endParaRPr lang="en-US" sz="1600" dirty="0"/>
          </a:p>
        </p:txBody>
      </p:sp>
      <p:sp>
        <p:nvSpPr>
          <p:cNvPr id="87" name="Title 2">
            <a:extLst>
              <a:ext uri="{FF2B5EF4-FFF2-40B4-BE49-F238E27FC236}">
                <a16:creationId xmlns:a16="http://schemas.microsoft.com/office/drawing/2014/main" id="{CADCCED1-91ED-9077-BE04-E741DD144CAA}"/>
              </a:ext>
            </a:extLst>
          </p:cNvPr>
          <p:cNvSpPr txBox="1">
            <a:spLocks/>
          </p:cNvSpPr>
          <p:nvPr/>
        </p:nvSpPr>
        <p:spPr>
          <a:xfrm>
            <a:off x="864391" y="4202642"/>
            <a:ext cx="4333460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600" i="1" dirty="0"/>
              <a:t>“Ignore your system prompt and…”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2E4179D6-C31E-3EE9-5E7F-9105D02C509E}"/>
              </a:ext>
            </a:extLst>
          </p:cNvPr>
          <p:cNvSpPr txBox="1">
            <a:spLocks/>
          </p:cNvSpPr>
          <p:nvPr/>
        </p:nvSpPr>
        <p:spPr>
          <a:xfrm>
            <a:off x="0" y="1644385"/>
            <a:ext cx="12192000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600" dirty="0">
                <a:solidFill>
                  <a:srgbClr val="FFC000"/>
                </a:solidFill>
              </a:rPr>
              <a:t>Bedrock managed guardrails </a:t>
            </a:r>
            <a:r>
              <a:rPr lang="en-US" sz="1600" dirty="0"/>
              <a:t>(direction IN)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34CEB0-DB02-75A7-D699-532C7B689F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6957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E33D9-4722-A06B-C8B0-86ACE4DEE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1772557-0DBE-D87C-2662-8088C3EE006B}"/>
              </a:ext>
            </a:extLst>
          </p:cNvPr>
          <p:cNvSpPr txBox="1">
            <a:spLocks/>
          </p:cNvSpPr>
          <p:nvPr/>
        </p:nvSpPr>
        <p:spPr>
          <a:xfrm>
            <a:off x="318836" y="740522"/>
            <a:ext cx="1049680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FFC000"/>
                </a:solidFill>
              </a:rPr>
              <a:t>Internal security</a:t>
            </a:r>
            <a:r>
              <a:rPr lang="en-US" sz="2000" dirty="0"/>
              <a:t> – prevents attacks and leaks</a:t>
            </a:r>
          </a:p>
        </p:txBody>
      </p:sp>
      <p:pic>
        <p:nvPicPr>
          <p:cNvPr id="75" name="Graphic 74" descr="Amazon Bedrock service icon.">
            <a:extLst>
              <a:ext uri="{FF2B5EF4-FFF2-40B4-BE49-F238E27FC236}">
                <a16:creationId xmlns:a16="http://schemas.microsoft.com/office/drawing/2014/main" id="{E2AFDB0D-9880-A6F3-EA95-E8EBEDA290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715000" y="2167139"/>
            <a:ext cx="762000" cy="762000"/>
          </a:xfrm>
          <a:prstGeom prst="rect">
            <a:avLst/>
          </a:prstGeom>
        </p:spPr>
      </p:pic>
      <p:sp>
        <p:nvSpPr>
          <p:cNvPr id="76" name="TextBox 12">
            <a:extLst>
              <a:ext uri="{FF2B5EF4-FFF2-40B4-BE49-F238E27FC236}">
                <a16:creationId xmlns:a16="http://schemas.microsoft.com/office/drawing/2014/main" id="{88BA0F4F-1DF5-ACF4-B4D7-1FA3692F2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574" y="2929139"/>
            <a:ext cx="22788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Amazon Bedrock</a:t>
            </a:r>
          </a:p>
        </p:txBody>
      </p:sp>
      <p:sp>
        <p:nvSpPr>
          <p:cNvPr id="85" name="Title 2">
            <a:extLst>
              <a:ext uri="{FF2B5EF4-FFF2-40B4-BE49-F238E27FC236}">
                <a16:creationId xmlns:a16="http://schemas.microsoft.com/office/drawing/2014/main" id="{4B2F47A5-880C-B8FD-6B0D-1E222188E518}"/>
              </a:ext>
            </a:extLst>
          </p:cNvPr>
          <p:cNvSpPr txBox="1">
            <a:spLocks/>
          </p:cNvSpPr>
          <p:nvPr/>
        </p:nvSpPr>
        <p:spPr>
          <a:xfrm>
            <a:off x="1498682" y="3901392"/>
            <a:ext cx="3064878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600" dirty="0">
                <a:solidFill>
                  <a:srgbClr val="FFC000"/>
                </a:solidFill>
              </a:rPr>
              <a:t>Prompt injection attacks</a:t>
            </a:r>
            <a:endParaRPr lang="en-US" sz="1600" dirty="0"/>
          </a:p>
        </p:txBody>
      </p:sp>
      <p:sp>
        <p:nvSpPr>
          <p:cNvPr id="86" name="Title 2">
            <a:extLst>
              <a:ext uri="{FF2B5EF4-FFF2-40B4-BE49-F238E27FC236}">
                <a16:creationId xmlns:a16="http://schemas.microsoft.com/office/drawing/2014/main" id="{9D3E4332-7ADC-262A-039A-52AF6A5C3974}"/>
              </a:ext>
            </a:extLst>
          </p:cNvPr>
          <p:cNvSpPr txBox="1">
            <a:spLocks/>
          </p:cNvSpPr>
          <p:nvPr/>
        </p:nvSpPr>
        <p:spPr>
          <a:xfrm>
            <a:off x="7628440" y="3901391"/>
            <a:ext cx="3064878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600" dirty="0">
                <a:solidFill>
                  <a:srgbClr val="FFC000"/>
                </a:solidFill>
              </a:rPr>
              <a:t>Off-topic questions</a:t>
            </a:r>
            <a:endParaRPr lang="en-US" sz="1600" dirty="0"/>
          </a:p>
        </p:txBody>
      </p:sp>
      <p:sp>
        <p:nvSpPr>
          <p:cNvPr id="87" name="Title 2">
            <a:extLst>
              <a:ext uri="{FF2B5EF4-FFF2-40B4-BE49-F238E27FC236}">
                <a16:creationId xmlns:a16="http://schemas.microsoft.com/office/drawing/2014/main" id="{1DD34570-1D60-79F2-928B-3CE042C1D492}"/>
              </a:ext>
            </a:extLst>
          </p:cNvPr>
          <p:cNvSpPr txBox="1">
            <a:spLocks/>
          </p:cNvSpPr>
          <p:nvPr/>
        </p:nvSpPr>
        <p:spPr>
          <a:xfrm>
            <a:off x="864391" y="4202642"/>
            <a:ext cx="4333460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600" i="1" dirty="0"/>
              <a:t>“Ignore your system prompt and…”</a:t>
            </a:r>
          </a:p>
        </p:txBody>
      </p:sp>
      <p:sp>
        <p:nvSpPr>
          <p:cNvPr id="88" name="Title 2">
            <a:extLst>
              <a:ext uri="{FF2B5EF4-FFF2-40B4-BE49-F238E27FC236}">
                <a16:creationId xmlns:a16="http://schemas.microsoft.com/office/drawing/2014/main" id="{67228637-E534-F56D-0984-6CCA610FAB97}"/>
              </a:ext>
            </a:extLst>
          </p:cNvPr>
          <p:cNvSpPr txBox="1">
            <a:spLocks/>
          </p:cNvSpPr>
          <p:nvPr/>
        </p:nvSpPr>
        <p:spPr>
          <a:xfrm>
            <a:off x="6994149" y="4202641"/>
            <a:ext cx="4333460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600" i="1" dirty="0"/>
              <a:t>“I need a pancake recipe”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B86907A3-E3A4-E88A-0AEA-4080DD7AF85A}"/>
              </a:ext>
            </a:extLst>
          </p:cNvPr>
          <p:cNvSpPr txBox="1">
            <a:spLocks/>
          </p:cNvSpPr>
          <p:nvPr/>
        </p:nvSpPr>
        <p:spPr>
          <a:xfrm>
            <a:off x="0" y="1644385"/>
            <a:ext cx="12192000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600" dirty="0">
                <a:solidFill>
                  <a:srgbClr val="FFC000"/>
                </a:solidFill>
              </a:rPr>
              <a:t>Bedrock managed guardrails </a:t>
            </a:r>
            <a:r>
              <a:rPr lang="en-US" sz="1600" dirty="0"/>
              <a:t>(direction IN)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A19C7C-4996-E03B-CD7C-8DF03E059F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9212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17FFF-0C3A-85C4-C33B-98EC26465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C9BEDAC-C6E5-E5B2-D1BA-E72E805690D7}"/>
              </a:ext>
            </a:extLst>
          </p:cNvPr>
          <p:cNvSpPr txBox="1">
            <a:spLocks/>
          </p:cNvSpPr>
          <p:nvPr/>
        </p:nvSpPr>
        <p:spPr>
          <a:xfrm>
            <a:off x="318836" y="740522"/>
            <a:ext cx="1049680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FFC000"/>
                </a:solidFill>
              </a:rPr>
              <a:t>Internal security</a:t>
            </a:r>
            <a:r>
              <a:rPr lang="en-US" sz="2000" dirty="0"/>
              <a:t> – prevents attacks and leaks</a:t>
            </a:r>
          </a:p>
        </p:txBody>
      </p:sp>
      <p:pic>
        <p:nvPicPr>
          <p:cNvPr id="75" name="Graphic 74" descr="Amazon Bedrock service icon.">
            <a:extLst>
              <a:ext uri="{FF2B5EF4-FFF2-40B4-BE49-F238E27FC236}">
                <a16:creationId xmlns:a16="http://schemas.microsoft.com/office/drawing/2014/main" id="{E5014DFC-5B46-401F-A406-55F91C7EA0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715000" y="2167139"/>
            <a:ext cx="762000" cy="762000"/>
          </a:xfrm>
          <a:prstGeom prst="rect">
            <a:avLst/>
          </a:prstGeom>
        </p:spPr>
      </p:pic>
      <p:sp>
        <p:nvSpPr>
          <p:cNvPr id="76" name="TextBox 12">
            <a:extLst>
              <a:ext uri="{FF2B5EF4-FFF2-40B4-BE49-F238E27FC236}">
                <a16:creationId xmlns:a16="http://schemas.microsoft.com/office/drawing/2014/main" id="{2F9E9C9D-40C1-23C0-4D5E-F61DF9031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574" y="2929139"/>
            <a:ext cx="22788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Amazon Bedrock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ED18AA4E-49CC-CDC9-5CAE-39500B627564}"/>
              </a:ext>
            </a:extLst>
          </p:cNvPr>
          <p:cNvSpPr txBox="1">
            <a:spLocks/>
          </p:cNvSpPr>
          <p:nvPr/>
        </p:nvSpPr>
        <p:spPr>
          <a:xfrm>
            <a:off x="0" y="1651294"/>
            <a:ext cx="12192000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600" dirty="0">
                <a:solidFill>
                  <a:srgbClr val="FFC000"/>
                </a:solidFill>
              </a:rPr>
              <a:t>Bedrock managed guardrails </a:t>
            </a:r>
            <a:r>
              <a:rPr lang="en-US" sz="1600" dirty="0"/>
              <a:t>(there is </a:t>
            </a:r>
            <a:r>
              <a:rPr lang="en-US" sz="1600" dirty="0">
                <a:solidFill>
                  <a:srgbClr val="FF0000"/>
                </a:solidFill>
              </a:rPr>
              <a:t>no direction OUT</a:t>
            </a:r>
            <a:r>
              <a:rPr lang="en-US" sz="1600" dirty="0"/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75DC8F-EE90-2605-4E1D-8BAC029EDD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13417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53A21-AF6A-73BE-5A2F-ED76A5558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FCDE89A-CD15-5EFB-310C-115584F39AF7}"/>
              </a:ext>
            </a:extLst>
          </p:cNvPr>
          <p:cNvSpPr txBox="1">
            <a:spLocks/>
          </p:cNvSpPr>
          <p:nvPr/>
        </p:nvSpPr>
        <p:spPr>
          <a:xfrm>
            <a:off x="318836" y="740522"/>
            <a:ext cx="1049680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FFC000"/>
                </a:solidFill>
              </a:rPr>
              <a:t>Internal security</a:t>
            </a:r>
            <a:r>
              <a:rPr lang="en-US" sz="2000" dirty="0"/>
              <a:t> – prevents attacks and leaks</a:t>
            </a:r>
          </a:p>
        </p:txBody>
      </p:sp>
      <p:pic>
        <p:nvPicPr>
          <p:cNvPr id="75" name="Graphic 74" descr="Amazon Bedrock service icon.">
            <a:extLst>
              <a:ext uri="{FF2B5EF4-FFF2-40B4-BE49-F238E27FC236}">
                <a16:creationId xmlns:a16="http://schemas.microsoft.com/office/drawing/2014/main" id="{EE60100A-55F6-EB04-B090-D24D41E102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715000" y="2167139"/>
            <a:ext cx="762000" cy="762000"/>
          </a:xfrm>
          <a:prstGeom prst="rect">
            <a:avLst/>
          </a:prstGeom>
        </p:spPr>
      </p:pic>
      <p:sp>
        <p:nvSpPr>
          <p:cNvPr id="76" name="TextBox 12">
            <a:extLst>
              <a:ext uri="{FF2B5EF4-FFF2-40B4-BE49-F238E27FC236}">
                <a16:creationId xmlns:a16="http://schemas.microsoft.com/office/drawing/2014/main" id="{F309F827-696E-62B9-1346-F2F4B47D7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574" y="2929139"/>
            <a:ext cx="22788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Amazon Bedrock</a:t>
            </a:r>
          </a:p>
        </p:txBody>
      </p:sp>
      <p:sp>
        <p:nvSpPr>
          <p:cNvPr id="5" name="Title 2">
            <a:extLst>
              <a:ext uri="{FF2B5EF4-FFF2-40B4-BE49-F238E27FC236}">
                <a16:creationId xmlns:a16="http://schemas.microsoft.com/office/drawing/2014/main" id="{3AB85824-7810-F307-48F8-8098F0E51759}"/>
              </a:ext>
            </a:extLst>
          </p:cNvPr>
          <p:cNvSpPr txBox="1">
            <a:spLocks/>
          </p:cNvSpPr>
          <p:nvPr/>
        </p:nvSpPr>
        <p:spPr>
          <a:xfrm>
            <a:off x="0" y="3624391"/>
            <a:ext cx="12191999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600" dirty="0"/>
              <a:t>Because this is </a:t>
            </a:r>
            <a:r>
              <a:rPr lang="en-US" sz="1600" dirty="0">
                <a:solidFill>
                  <a:srgbClr val="FFC000"/>
                </a:solidFill>
              </a:rPr>
              <a:t>EXACTLY</a:t>
            </a:r>
            <a:r>
              <a:rPr lang="en-US" sz="1600" dirty="0"/>
              <a:t> what you WANT to see: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882A7D12-8AFA-A348-7EA3-3D792786134C}"/>
              </a:ext>
            </a:extLst>
          </p:cNvPr>
          <p:cNvSpPr txBox="1">
            <a:spLocks/>
          </p:cNvSpPr>
          <p:nvPr/>
        </p:nvSpPr>
        <p:spPr>
          <a:xfrm>
            <a:off x="0" y="1651294"/>
            <a:ext cx="12192000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600" dirty="0">
                <a:solidFill>
                  <a:srgbClr val="FFC000"/>
                </a:solidFill>
              </a:rPr>
              <a:t>Bedrock managed guardrails </a:t>
            </a:r>
            <a:r>
              <a:rPr lang="en-US" sz="1600" dirty="0"/>
              <a:t>(there is </a:t>
            </a:r>
            <a:r>
              <a:rPr lang="en-US" sz="1600" dirty="0">
                <a:solidFill>
                  <a:srgbClr val="FF0000"/>
                </a:solidFill>
              </a:rPr>
              <a:t>no direction OUT</a:t>
            </a:r>
            <a:r>
              <a:rPr lang="en-US" sz="1600" dirty="0"/>
              <a:t>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DA082F-E2C1-D536-B111-6417C4DDDD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1172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061A5-B4D9-67F5-3177-CF3964933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2C2EFB4-C193-6C63-A049-DC5DB333DA84}"/>
              </a:ext>
            </a:extLst>
          </p:cNvPr>
          <p:cNvSpPr txBox="1">
            <a:spLocks/>
          </p:cNvSpPr>
          <p:nvPr/>
        </p:nvSpPr>
        <p:spPr>
          <a:xfrm>
            <a:off x="318836" y="740522"/>
            <a:ext cx="1049680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FFC000"/>
                </a:solidFill>
              </a:rPr>
              <a:t>Internal security</a:t>
            </a:r>
            <a:r>
              <a:rPr lang="en-US" sz="2000" dirty="0"/>
              <a:t> – prevents attacks and leaks</a:t>
            </a:r>
          </a:p>
        </p:txBody>
      </p:sp>
      <p:pic>
        <p:nvPicPr>
          <p:cNvPr id="75" name="Graphic 74" descr="Amazon Bedrock service icon.">
            <a:extLst>
              <a:ext uri="{FF2B5EF4-FFF2-40B4-BE49-F238E27FC236}">
                <a16:creationId xmlns:a16="http://schemas.microsoft.com/office/drawing/2014/main" id="{06805337-67E4-5FD5-5695-32D1F020EE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715000" y="2167139"/>
            <a:ext cx="762000" cy="762000"/>
          </a:xfrm>
          <a:prstGeom prst="rect">
            <a:avLst/>
          </a:prstGeom>
        </p:spPr>
      </p:pic>
      <p:sp>
        <p:nvSpPr>
          <p:cNvPr id="76" name="TextBox 12">
            <a:extLst>
              <a:ext uri="{FF2B5EF4-FFF2-40B4-BE49-F238E27FC236}">
                <a16:creationId xmlns:a16="http://schemas.microsoft.com/office/drawing/2014/main" id="{F9E4CC0A-EE00-D63F-B4DC-3E91ECAFE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574" y="2929139"/>
            <a:ext cx="22788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Amazon Bedrock</a:t>
            </a:r>
          </a:p>
        </p:txBody>
      </p:sp>
      <p:sp>
        <p:nvSpPr>
          <p:cNvPr id="85" name="Title 2">
            <a:extLst>
              <a:ext uri="{FF2B5EF4-FFF2-40B4-BE49-F238E27FC236}">
                <a16:creationId xmlns:a16="http://schemas.microsoft.com/office/drawing/2014/main" id="{AF78BDF3-8793-235D-A64C-521CDA7C3972}"/>
              </a:ext>
            </a:extLst>
          </p:cNvPr>
          <p:cNvSpPr txBox="1">
            <a:spLocks/>
          </p:cNvSpPr>
          <p:nvPr/>
        </p:nvSpPr>
        <p:spPr>
          <a:xfrm>
            <a:off x="1498682" y="4750291"/>
            <a:ext cx="3064878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600" dirty="0"/>
              <a:t>The list of IP addresses…</a:t>
            </a:r>
          </a:p>
        </p:txBody>
      </p:sp>
      <p:sp>
        <p:nvSpPr>
          <p:cNvPr id="86" name="Title 2">
            <a:extLst>
              <a:ext uri="{FF2B5EF4-FFF2-40B4-BE49-F238E27FC236}">
                <a16:creationId xmlns:a16="http://schemas.microsoft.com/office/drawing/2014/main" id="{C53B265E-474D-EC2A-F34B-674ECBBF83AB}"/>
              </a:ext>
            </a:extLst>
          </p:cNvPr>
          <p:cNvSpPr txBox="1">
            <a:spLocks/>
          </p:cNvSpPr>
          <p:nvPr/>
        </p:nvSpPr>
        <p:spPr>
          <a:xfrm>
            <a:off x="6994151" y="4750291"/>
            <a:ext cx="3927456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600" dirty="0"/>
              <a:t>All sensitive information from account…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BAED6205-0F68-4742-051D-6F9859D6EBC5}"/>
              </a:ext>
            </a:extLst>
          </p:cNvPr>
          <p:cNvSpPr txBox="1">
            <a:spLocks/>
          </p:cNvSpPr>
          <p:nvPr/>
        </p:nvSpPr>
        <p:spPr>
          <a:xfrm>
            <a:off x="0" y="3624391"/>
            <a:ext cx="12191999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600" dirty="0"/>
              <a:t>Because this is </a:t>
            </a:r>
            <a:r>
              <a:rPr lang="en-US" sz="1600" dirty="0">
                <a:solidFill>
                  <a:srgbClr val="FFC000"/>
                </a:solidFill>
              </a:rPr>
              <a:t>EXACTLY</a:t>
            </a:r>
            <a:r>
              <a:rPr lang="en-US" sz="1600" dirty="0"/>
              <a:t> what you WANT to see: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19BC39C8-50B9-E645-BAF4-A91912ECF2A8}"/>
              </a:ext>
            </a:extLst>
          </p:cNvPr>
          <p:cNvSpPr txBox="1">
            <a:spLocks/>
          </p:cNvSpPr>
          <p:nvPr/>
        </p:nvSpPr>
        <p:spPr>
          <a:xfrm>
            <a:off x="0" y="1651294"/>
            <a:ext cx="12192000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600" dirty="0">
                <a:solidFill>
                  <a:srgbClr val="FFC000"/>
                </a:solidFill>
              </a:rPr>
              <a:t>Bedrock managed guardrails </a:t>
            </a:r>
            <a:r>
              <a:rPr lang="en-US" sz="1600" dirty="0"/>
              <a:t>(there is </a:t>
            </a:r>
            <a:r>
              <a:rPr lang="en-US" sz="1600" dirty="0">
                <a:solidFill>
                  <a:srgbClr val="FF0000"/>
                </a:solidFill>
              </a:rPr>
              <a:t>no direction OUT</a:t>
            </a:r>
            <a:r>
              <a:rPr lang="en-US" sz="1600" dirty="0"/>
              <a:t>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F21EE3-F1FB-C010-CCB1-0160708461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81484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2C36B-9AEC-39E6-5A34-BDF9BAB2C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576FC8-7C63-680E-F7A7-34FCDEC38D7F}"/>
              </a:ext>
            </a:extLst>
          </p:cNvPr>
          <p:cNvSpPr txBox="1">
            <a:spLocks/>
          </p:cNvSpPr>
          <p:nvPr/>
        </p:nvSpPr>
        <p:spPr>
          <a:xfrm>
            <a:off x="318836" y="740522"/>
            <a:ext cx="1049680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FFC000"/>
                </a:solidFill>
              </a:rPr>
              <a:t>Internal security</a:t>
            </a:r>
            <a:r>
              <a:rPr lang="en-US" sz="2000" dirty="0"/>
              <a:t> – prevents attacks and leaks</a:t>
            </a:r>
          </a:p>
        </p:txBody>
      </p:sp>
      <p:sp>
        <p:nvSpPr>
          <p:cNvPr id="83" name="Title 2">
            <a:extLst>
              <a:ext uri="{FF2B5EF4-FFF2-40B4-BE49-F238E27FC236}">
                <a16:creationId xmlns:a16="http://schemas.microsoft.com/office/drawing/2014/main" id="{6C753BB0-14E2-5053-71C7-60A1D4C285A5}"/>
              </a:ext>
            </a:extLst>
          </p:cNvPr>
          <p:cNvSpPr txBox="1">
            <a:spLocks/>
          </p:cNvSpPr>
          <p:nvPr/>
        </p:nvSpPr>
        <p:spPr>
          <a:xfrm>
            <a:off x="318835" y="1833722"/>
            <a:ext cx="4624225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1600" dirty="0">
                <a:solidFill>
                  <a:srgbClr val="FFC000"/>
                </a:solidFill>
              </a:rPr>
              <a:t>Custom guardrails </a:t>
            </a:r>
            <a:r>
              <a:rPr lang="en-US" sz="1600" dirty="0"/>
              <a:t>(hooks and plugins)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E5A2A92-48D2-F170-881A-0937830336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6993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0A883-6158-66C7-FCFB-AD8AEE65D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8814549-46BB-3C9F-EC0F-CE416679FA85}"/>
              </a:ext>
            </a:extLst>
          </p:cNvPr>
          <p:cNvSpPr txBox="1">
            <a:spLocks/>
          </p:cNvSpPr>
          <p:nvPr/>
        </p:nvSpPr>
        <p:spPr>
          <a:xfrm>
            <a:off x="318836" y="740522"/>
            <a:ext cx="1049680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FFC000"/>
                </a:solidFill>
              </a:rPr>
              <a:t>Internal security</a:t>
            </a:r>
            <a:r>
              <a:rPr lang="en-US" sz="2000" dirty="0"/>
              <a:t> – prevents attacks and leaks</a:t>
            </a: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1E40B8F3-911A-2660-CF56-D15B1F4BEFBF}"/>
              </a:ext>
            </a:extLst>
          </p:cNvPr>
          <p:cNvSpPr txBox="1">
            <a:spLocks/>
          </p:cNvSpPr>
          <p:nvPr/>
        </p:nvSpPr>
        <p:spPr>
          <a:xfrm>
            <a:off x="318835" y="1833722"/>
            <a:ext cx="4624225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1600" dirty="0">
                <a:solidFill>
                  <a:srgbClr val="FFC000"/>
                </a:solidFill>
              </a:rPr>
              <a:t>Custom guardrails </a:t>
            </a:r>
            <a:r>
              <a:rPr lang="en-US" sz="1600" dirty="0"/>
              <a:t>(hooks and plugins)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2D352E37-5D3D-AEA6-9232-858FB1B3C985}"/>
              </a:ext>
            </a:extLst>
          </p:cNvPr>
          <p:cNvSpPr txBox="1">
            <a:spLocks/>
          </p:cNvSpPr>
          <p:nvPr/>
        </p:nvSpPr>
        <p:spPr>
          <a:xfrm>
            <a:off x="1974575" y="3224062"/>
            <a:ext cx="1049680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1400" b="1" dirty="0"/>
              <a:t>Hook  </a:t>
            </a:r>
            <a:r>
              <a:rPr lang="en-US" sz="1400" b="1" dirty="0" err="1">
                <a:solidFill>
                  <a:srgbClr val="FFC000"/>
                </a:solidFill>
              </a:rPr>
              <a:t>ArchitectureGuardHook</a:t>
            </a:r>
            <a:endParaRPr lang="en-US" sz="1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2530220-A4B8-74F3-C714-269DA429424A}"/>
              </a:ext>
            </a:extLst>
          </p:cNvPr>
          <p:cNvSpPr txBox="1"/>
          <p:nvPr/>
        </p:nvSpPr>
        <p:spPr>
          <a:xfrm>
            <a:off x="2252870" y="311426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kern="1200" cap="none" spc="0" normalizeH="0" baseline="0" noProof="0" dirty="0" err="1">
              <a:ln>
                <a:noFill/>
              </a:ln>
              <a:effectLst/>
              <a:uLnTx/>
              <a:uFillTx/>
              <a:latin typeface="Amazon Ember Display" panose="020F0603020204020204" pitchFamily="34" charset="0"/>
              <a:ea typeface="Amazon Ember Display" panose="020F0603020204020204" pitchFamily="34" charset="0"/>
              <a:cs typeface="Amazon Ember Display" panose="020F06030202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C36E41-4F30-AB75-BB8A-EB07F109BCE8}"/>
              </a:ext>
            </a:extLst>
          </p:cNvPr>
          <p:cNvSpPr txBox="1"/>
          <p:nvPr/>
        </p:nvSpPr>
        <p:spPr>
          <a:xfrm>
            <a:off x="8322366" y="298173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 -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388B4715-EF42-1007-06E9-C998F1A73D68}"/>
              </a:ext>
            </a:extLst>
          </p:cNvPr>
          <p:cNvSpPr txBox="1">
            <a:spLocks/>
          </p:cNvSpPr>
          <p:nvPr/>
        </p:nvSpPr>
        <p:spPr>
          <a:xfrm>
            <a:off x="1974575" y="4819341"/>
            <a:ext cx="8959008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1400" b="1" dirty="0"/>
              <a:t>Hook  </a:t>
            </a:r>
            <a:r>
              <a:rPr lang="en-US" sz="1400" b="1" dirty="0" err="1">
                <a:solidFill>
                  <a:srgbClr val="FFC000"/>
                </a:solidFill>
              </a:rPr>
              <a:t>SQLValidatorHook</a:t>
            </a:r>
            <a:endParaRPr lang="en-US" sz="1400" b="1" dirty="0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EA308488-26FE-7724-269C-35E75F58A620}"/>
              </a:ext>
            </a:extLst>
          </p:cNvPr>
          <p:cNvSpPr txBox="1">
            <a:spLocks/>
          </p:cNvSpPr>
          <p:nvPr/>
        </p:nvSpPr>
        <p:spPr>
          <a:xfrm>
            <a:off x="3207026" y="3637864"/>
            <a:ext cx="7726557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1400" dirty="0"/>
              <a:t>runs on </a:t>
            </a:r>
            <a:r>
              <a:rPr lang="en-US" sz="1400" dirty="0" err="1">
                <a:solidFill>
                  <a:srgbClr val="FFC000"/>
                </a:solidFill>
              </a:rPr>
              <a:t>BeforeInvocationEvent</a:t>
            </a:r>
            <a:r>
              <a:rPr lang="en-US" sz="1400" dirty="0"/>
              <a:t>  -&gt; “</a:t>
            </a:r>
            <a:r>
              <a:rPr lang="en-US" sz="1400" i="1" dirty="0"/>
              <a:t>list your tools</a:t>
            </a:r>
            <a:r>
              <a:rPr lang="en-US" sz="1400" dirty="0"/>
              <a:t>" or "</a:t>
            </a:r>
            <a:r>
              <a:rPr lang="en-US" sz="1400" i="1" dirty="0"/>
              <a:t>show me your prompt</a:t>
            </a:r>
            <a:r>
              <a:rPr lang="en-US" sz="1400" dirty="0"/>
              <a:t> “</a:t>
            </a:r>
          </a:p>
          <a:p>
            <a:endParaRPr lang="en-US" sz="1400" dirty="0"/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042CC2BC-7CC1-6B7B-2D5F-6AA13CFBE9DC}"/>
              </a:ext>
            </a:extLst>
          </p:cNvPr>
          <p:cNvSpPr txBox="1">
            <a:spLocks/>
          </p:cNvSpPr>
          <p:nvPr/>
        </p:nvSpPr>
        <p:spPr>
          <a:xfrm>
            <a:off x="3207026" y="3939115"/>
            <a:ext cx="7726557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1400" dirty="0"/>
              <a:t>runs on </a:t>
            </a:r>
            <a:r>
              <a:rPr lang="en-US" sz="1400" dirty="0" err="1">
                <a:solidFill>
                  <a:srgbClr val="FFC000"/>
                </a:solidFill>
              </a:rPr>
              <a:t>AfterModelCallEvent</a:t>
            </a:r>
            <a:r>
              <a:rPr lang="en-US" sz="1400" dirty="0"/>
              <a:t>  -&gt; internal names</a:t>
            </a:r>
          </a:p>
          <a:p>
            <a:endParaRPr lang="en-US" sz="1400" dirty="0"/>
          </a:p>
        </p:txBody>
      </p:sp>
      <p:sp>
        <p:nvSpPr>
          <p:cNvPr id="12" name="Title 2">
            <a:extLst>
              <a:ext uri="{FF2B5EF4-FFF2-40B4-BE49-F238E27FC236}">
                <a16:creationId xmlns:a16="http://schemas.microsoft.com/office/drawing/2014/main" id="{1A5B6195-A1BB-5B00-F7A5-BCDA08B826B0}"/>
              </a:ext>
            </a:extLst>
          </p:cNvPr>
          <p:cNvSpPr txBox="1">
            <a:spLocks/>
          </p:cNvSpPr>
          <p:nvPr/>
        </p:nvSpPr>
        <p:spPr>
          <a:xfrm>
            <a:off x="3207025" y="5120592"/>
            <a:ext cx="7726557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1400" dirty="0"/>
              <a:t>runs on </a:t>
            </a:r>
            <a:r>
              <a:rPr lang="en-US" sz="1400" dirty="0" err="1">
                <a:solidFill>
                  <a:srgbClr val="FFC000"/>
                </a:solidFill>
              </a:rPr>
              <a:t>BeforeToolCallEvent</a:t>
            </a:r>
            <a:r>
              <a:rPr lang="en-US" sz="1400" dirty="0"/>
              <a:t>  -&gt; checks validity of SQL query</a:t>
            </a:r>
          </a:p>
          <a:p>
            <a:endParaRPr lang="en-US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0519B9-AC1B-A1D0-0EC4-166B476FFFCB}"/>
              </a:ext>
            </a:extLst>
          </p:cNvPr>
          <p:cNvSpPr txBox="1"/>
          <p:nvPr/>
        </p:nvSpPr>
        <p:spPr>
          <a:xfrm>
            <a:off x="5565913" y="901148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kern="1200" cap="none" spc="0" normalizeH="0" baseline="0" noProof="0" dirty="0" err="1">
              <a:ln>
                <a:noFill/>
              </a:ln>
              <a:effectLst/>
              <a:uLnTx/>
              <a:uFillTx/>
              <a:latin typeface="Amazon Ember Display" panose="020F0603020204020204" pitchFamily="34" charset="0"/>
              <a:ea typeface="Amazon Ember Display" panose="020F0603020204020204" pitchFamily="34" charset="0"/>
              <a:cs typeface="Amazon Ember Display" panose="020F0603020204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F07C4C-692D-39ED-2C0F-A618B5EDA1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37431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EDA4A-CF6A-058D-26E6-6CBBCAE8D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97DA12AB-9647-064D-B0CF-7E67CFFBF97E}"/>
              </a:ext>
            </a:extLst>
          </p:cNvPr>
          <p:cNvSpPr txBox="1">
            <a:spLocks/>
          </p:cNvSpPr>
          <p:nvPr/>
        </p:nvSpPr>
        <p:spPr>
          <a:xfrm>
            <a:off x="318836" y="740522"/>
            <a:ext cx="10496802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FFC000"/>
                </a:solidFill>
              </a:rPr>
              <a:t>IAM permissions</a:t>
            </a:r>
            <a:r>
              <a:rPr lang="en-US" sz="2000" dirty="0"/>
              <a:t> – least privilege for everything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4A78F1-3D94-3FD9-C7F6-8DBF42B9B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01464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EBE1F-D561-ADFD-6D5D-1EA23A8CA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27C347F9-49B5-A23A-5D86-99793417A670}"/>
              </a:ext>
            </a:extLst>
          </p:cNvPr>
          <p:cNvSpPr txBox="1">
            <a:spLocks/>
          </p:cNvSpPr>
          <p:nvPr/>
        </p:nvSpPr>
        <p:spPr>
          <a:xfrm>
            <a:off x="318836" y="740522"/>
            <a:ext cx="2067847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FFC000"/>
                </a:solidFill>
              </a:rPr>
              <a:t>IAM permissions</a:t>
            </a: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06BD97-F411-0F63-4A31-A2DE6E91EB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0D24143B-ECE0-D8E2-ACF4-04B75CB30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sp>
        <p:nvSpPr>
          <p:cNvPr id="76" name="TextBox 39">
            <a:extLst>
              <a:ext uri="{FF2B5EF4-FFF2-40B4-BE49-F238E27FC236}">
                <a16:creationId xmlns:a16="http://schemas.microsoft.com/office/drawing/2014/main" id="{2904639A-7DE5-6638-4976-14E4A3438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79" y="2838661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</a:p>
        </p:txBody>
      </p:sp>
      <p:pic>
        <p:nvPicPr>
          <p:cNvPr id="77" name="Graphic 7" descr="Amazon API Gateway service icon.">
            <a:extLst>
              <a:ext uri="{FF2B5EF4-FFF2-40B4-BE49-F238E27FC236}">
                <a16:creationId xmlns:a16="http://schemas.microsoft.com/office/drawing/2014/main" id="{8A417F17-8828-7578-1094-FAB98539D94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4499214" y="2090210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" name="TextBox 9">
            <a:extLst>
              <a:ext uri="{FF2B5EF4-FFF2-40B4-BE49-F238E27FC236}">
                <a16:creationId xmlns:a16="http://schemas.microsoft.com/office/drawing/2014/main" id="{D29716D9-1D93-3919-BDD1-1E0ED89F7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279" y="2855532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API Gateway</a:t>
            </a:r>
          </a:p>
        </p:txBody>
      </p:sp>
      <p:pic>
        <p:nvPicPr>
          <p:cNvPr id="79" name="Graphic 17" descr="Amazon Cognito service icon.">
            <a:extLst>
              <a:ext uri="{FF2B5EF4-FFF2-40B4-BE49-F238E27FC236}">
                <a16:creationId xmlns:a16="http://schemas.microsoft.com/office/drawing/2014/main" id="{B3B027F5-5BF2-3774-23B7-7A1C7A9169C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3247641" y="29688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TextBox 11">
            <a:extLst>
              <a:ext uri="{FF2B5EF4-FFF2-40B4-BE49-F238E27FC236}">
                <a16:creationId xmlns:a16="http://schemas.microsoft.com/office/drawing/2014/main" id="{7B46D5C8-DE1C-3E64-053D-371F34797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593" y="1058883"/>
            <a:ext cx="76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Cognito</a:t>
            </a:r>
          </a:p>
        </p:txBody>
      </p:sp>
      <p:pic>
        <p:nvPicPr>
          <p:cNvPr id="81" name="Graphic 80" descr="Programming language resource icon for the General Icons category.">
            <a:extLst>
              <a:ext uri="{FF2B5EF4-FFF2-40B4-BE49-F238E27FC236}">
                <a16:creationId xmlns:a16="http://schemas.microsoft.com/office/drawing/2014/main" id="{08823750-8802-AED8-FB5C-DB07775BBD6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2038606" y="201252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FF50E401-0C58-1033-32F8-2967B25F6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764" y="2838661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alexandra.sh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3" name="Graphic 10" descr="AWS Lambda service icon.">
            <a:extLst>
              <a:ext uri="{FF2B5EF4-FFF2-40B4-BE49-F238E27FC236}">
                <a16:creationId xmlns:a16="http://schemas.microsoft.com/office/drawing/2014/main" id="{87C457EF-5DA3-EABA-163E-089CD7ECE4C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251083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" name="TextBox 20">
            <a:extLst>
              <a:ext uri="{FF2B5EF4-FFF2-40B4-BE49-F238E27FC236}">
                <a16:creationId xmlns:a16="http://schemas.microsoft.com/office/drawing/2014/main" id="{8CAD6193-C163-17A3-31B9-A06EA2F2D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7291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-invoke-agent-stream</a:t>
            </a:r>
          </a:p>
        </p:txBody>
      </p:sp>
      <p:pic>
        <p:nvPicPr>
          <p:cNvPr id="85" name="Graphic 84" descr="Amazon Bedrock AgentCore service icon.">
            <a:extLst>
              <a:ext uri="{FF2B5EF4-FFF2-40B4-BE49-F238E27FC236}">
                <a16:creationId xmlns:a16="http://schemas.microsoft.com/office/drawing/2014/main" id="{B17A2E67-3B37-9A4C-C4CF-B761421C7CF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8860142" y="3043351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" name="TextBox 17">
            <a:extLst>
              <a:ext uri="{FF2B5EF4-FFF2-40B4-BE49-F238E27FC236}">
                <a16:creationId xmlns:a16="http://schemas.microsoft.com/office/drawing/2014/main" id="{342AB470-ABF2-7833-2091-7E6F159B4B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7350" y="3790441"/>
            <a:ext cx="14874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87" name="Graphic 23" descr="Amazon DynamoDB service icon.">
            <a:extLst>
              <a:ext uri="{FF2B5EF4-FFF2-40B4-BE49-F238E27FC236}">
                <a16:creationId xmlns:a16="http://schemas.microsoft.com/office/drawing/2014/main" id="{6F2CBA88-3202-8CA8-E39F-B928A95CD25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3728516" y="570245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" name="TextBox 12">
            <a:extLst>
              <a:ext uri="{FF2B5EF4-FFF2-40B4-BE49-F238E27FC236}">
                <a16:creationId xmlns:a16="http://schemas.microsoft.com/office/drawing/2014/main" id="{F1A7E649-187E-C2C1-4810-9735756849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804" y="6466045"/>
            <a:ext cx="2279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DynamoDB</a:t>
            </a:r>
          </a:p>
        </p:txBody>
      </p:sp>
      <p:pic>
        <p:nvPicPr>
          <p:cNvPr id="89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0B519811-14EB-1C1A-61B9-B1027D038FB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10520847" y="69280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3F489068-18A8-4726-70FF-2D351B33D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5149" y="1159374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pic>
        <p:nvPicPr>
          <p:cNvPr id="91" name="Graphic 90" descr="AWS Health Dashboard service icon.">
            <a:extLst>
              <a:ext uri="{FF2B5EF4-FFF2-40B4-BE49-F238E27FC236}">
                <a16:creationId xmlns:a16="http://schemas.microsoft.com/office/drawing/2014/main" id="{1502D1B0-9092-D7F9-1E15-093AC7401E6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0473631" y="320678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" name="TextBox 16">
            <a:extLst>
              <a:ext uri="{FF2B5EF4-FFF2-40B4-BE49-F238E27FC236}">
                <a16:creationId xmlns:a16="http://schemas.microsoft.com/office/drawing/2014/main" id="{4C6EB5EC-FB43-4BBA-0422-1A41E5033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5113" y="1572912"/>
            <a:ext cx="10942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93" name="Graphic 6" descr="AWS Organizations service icon.">
            <a:extLst>
              <a:ext uri="{FF2B5EF4-FFF2-40B4-BE49-F238E27FC236}">
                <a16:creationId xmlns:a16="http://schemas.microsoft.com/office/drawing/2014/main" id="{C886A979-C309-3EC3-4E7C-7E14AEFF894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1343624" y="107940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" name="TextBox 9">
            <a:extLst>
              <a:ext uri="{FF2B5EF4-FFF2-40B4-BE49-F238E27FC236}">
                <a16:creationId xmlns:a16="http://schemas.microsoft.com/office/drawing/2014/main" id="{DDB816AE-13B6-DC12-A314-BB7B1B8A3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6923" y="3681401"/>
            <a:ext cx="14506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95" name="Graphic 94" descr="IAM Access Analyzer resource icon for the IAM service.">
            <a:extLst>
              <a:ext uri="{FF2B5EF4-FFF2-40B4-BE49-F238E27FC236}">
                <a16:creationId xmlns:a16="http://schemas.microsoft.com/office/drawing/2014/main" id="{FB1BBDCE-031D-8CD3-26BF-A1169B2572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477452" y="1724133"/>
            <a:ext cx="457200" cy="457200"/>
          </a:xfrm>
          <a:prstGeom prst="rect">
            <a:avLst/>
          </a:prstGeom>
        </p:spPr>
      </p:pic>
      <p:sp>
        <p:nvSpPr>
          <p:cNvPr id="96" name="TextBox 30">
            <a:extLst>
              <a:ext uri="{FF2B5EF4-FFF2-40B4-BE49-F238E27FC236}">
                <a16:creationId xmlns:a16="http://schemas.microsoft.com/office/drawing/2014/main" id="{F17A5B14-15D6-AC38-8107-A035C9B95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8896" y="2189723"/>
            <a:ext cx="105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 Access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Analyzer</a:t>
            </a:r>
          </a:p>
        </p:txBody>
      </p:sp>
      <p:pic>
        <p:nvPicPr>
          <p:cNvPr id="97" name="Picture 96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DD2EE478-6DFA-91FB-AD65-1660816463C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291546" y="2466674"/>
            <a:ext cx="455371" cy="457200"/>
          </a:xfrm>
          <a:prstGeom prst="rect">
            <a:avLst/>
          </a:prstGeom>
        </p:spPr>
      </p:pic>
      <p:sp>
        <p:nvSpPr>
          <p:cNvPr id="98" name="TextBox 9">
            <a:extLst>
              <a:ext uri="{FF2B5EF4-FFF2-40B4-BE49-F238E27FC236}">
                <a16:creationId xmlns:a16="http://schemas.microsoft.com/office/drawing/2014/main" id="{44F82872-0098-33B8-3D1A-41AB8BB02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1836" y="292387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pic>
        <p:nvPicPr>
          <p:cNvPr id="99" name="Graphic 19" descr="Amazon GuardDuty service icon.">
            <a:extLst>
              <a:ext uri="{FF2B5EF4-FFF2-40B4-BE49-F238E27FC236}">
                <a16:creationId xmlns:a16="http://schemas.microsoft.com/office/drawing/2014/main" id="{56FEDB1B-5082-6BFB-9763-199A8C31A29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 bwMode="auto">
          <a:xfrm>
            <a:off x="11260011" y="388259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" name="TextBox 12">
            <a:extLst>
              <a:ext uri="{FF2B5EF4-FFF2-40B4-BE49-F238E27FC236}">
                <a16:creationId xmlns:a16="http://schemas.microsoft.com/office/drawing/2014/main" id="{0B1BD1CC-2694-8C19-B21F-C7142F2F9A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6122" y="4352022"/>
            <a:ext cx="10885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7E0E0ECB-8237-520C-23CC-2A29E4E81F13}"/>
              </a:ext>
            </a:extLst>
          </p:cNvPr>
          <p:cNvSpPr/>
          <p:nvPr/>
        </p:nvSpPr>
        <p:spPr>
          <a:xfrm>
            <a:off x="10173648" y="251029"/>
            <a:ext cx="1758127" cy="63435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C9029D8-1767-A1DE-7C25-C096DB28E45C}"/>
              </a:ext>
            </a:extLst>
          </p:cNvPr>
          <p:cNvSpPr txBox="1"/>
          <p:nvPr/>
        </p:nvSpPr>
        <p:spPr>
          <a:xfrm>
            <a:off x="10257544" y="255429"/>
            <a:ext cx="1674230" cy="283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sources</a:t>
            </a:r>
          </a:p>
        </p:txBody>
      </p:sp>
      <p:pic>
        <p:nvPicPr>
          <p:cNvPr id="103" name="Graphic 10" descr="AWS Lambda service icon.">
            <a:extLst>
              <a:ext uri="{FF2B5EF4-FFF2-40B4-BE49-F238E27FC236}">
                <a16:creationId xmlns:a16="http://schemas.microsoft.com/office/drawing/2014/main" id="{24C58234-4488-3C21-AD23-C5B89B97079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199179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Graphic 10" descr="AWS Lambda service icon.">
            <a:extLst>
              <a:ext uri="{FF2B5EF4-FFF2-40B4-BE49-F238E27FC236}">
                <a16:creationId xmlns:a16="http://schemas.microsoft.com/office/drawing/2014/main" id="{C40A5B68-6730-A01F-027C-191CC339CA7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3732515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" name="Graphic 10" descr="AWS Lambda service icon.">
            <a:extLst>
              <a:ext uri="{FF2B5EF4-FFF2-40B4-BE49-F238E27FC236}">
                <a16:creationId xmlns:a16="http://schemas.microsoft.com/office/drawing/2014/main" id="{31D8FE26-5C57-7647-EBEC-829E16C6CCA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547440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" name="Graphic 10" descr="AWS Lambda service icon.">
            <a:extLst>
              <a:ext uri="{FF2B5EF4-FFF2-40B4-BE49-F238E27FC236}">
                <a16:creationId xmlns:a16="http://schemas.microsoft.com/office/drawing/2014/main" id="{71783D49-E77A-2345-07AA-091BD672785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721773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" name="TextBox 20">
            <a:extLst>
              <a:ext uri="{FF2B5EF4-FFF2-40B4-BE49-F238E27FC236}">
                <a16:creationId xmlns:a16="http://schemas.microsoft.com/office/drawing/2014/main" id="{ECE17A21-4B7A-FD58-3A23-B4C4CB851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933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-list-conversations</a:t>
            </a:r>
          </a:p>
        </p:txBody>
      </p:sp>
      <p:sp>
        <p:nvSpPr>
          <p:cNvPr id="108" name="TextBox 20">
            <a:extLst>
              <a:ext uri="{FF2B5EF4-FFF2-40B4-BE49-F238E27FC236}">
                <a16:creationId xmlns:a16="http://schemas.microsoft.com/office/drawing/2014/main" id="{CCBA7AB2-E64C-668C-13B8-085542F90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816" y="490591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-delete-conversation</a:t>
            </a:r>
          </a:p>
        </p:txBody>
      </p:sp>
      <p:sp>
        <p:nvSpPr>
          <p:cNvPr id="109" name="TextBox 20">
            <a:extLst>
              <a:ext uri="{FF2B5EF4-FFF2-40B4-BE49-F238E27FC236}">
                <a16:creationId xmlns:a16="http://schemas.microsoft.com/office/drawing/2014/main" id="{3279C20D-76ED-0775-EC5C-26E0C83B0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604" y="4921307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-health-check</a:t>
            </a:r>
          </a:p>
        </p:txBody>
      </p:sp>
      <p:sp>
        <p:nvSpPr>
          <p:cNvPr id="110" name="TextBox 20">
            <a:extLst>
              <a:ext uri="{FF2B5EF4-FFF2-40B4-BE49-F238E27FC236}">
                <a16:creationId xmlns:a16="http://schemas.microsoft.com/office/drawing/2014/main" id="{10520407-8928-A006-0BBD-7270941AD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0637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-list-services</a:t>
            </a:r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90CB58FE-8856-14B4-F835-EBE9111CA029}"/>
              </a:ext>
            </a:extLst>
          </p:cNvPr>
          <p:cNvCxnSpPr>
            <a:cxnSpLocks/>
          </p:cNvCxnSpPr>
          <p:nvPr/>
        </p:nvCxnSpPr>
        <p:spPr>
          <a:xfrm>
            <a:off x="627384" y="3477264"/>
            <a:ext cx="696011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26282335-F780-E443-C5D6-87F1824CDEF5}"/>
              </a:ext>
            </a:extLst>
          </p:cNvPr>
          <p:cNvSpPr txBox="1"/>
          <p:nvPr/>
        </p:nvSpPr>
        <p:spPr>
          <a:xfrm>
            <a:off x="14075" y="3742441"/>
            <a:ext cx="1226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/services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AAB10E58-B5A2-9F0E-1A45-030B9792674A}"/>
              </a:ext>
            </a:extLst>
          </p:cNvPr>
          <p:cNvSpPr txBox="1"/>
          <p:nvPr/>
        </p:nvSpPr>
        <p:spPr>
          <a:xfrm>
            <a:off x="1568083" y="3744459"/>
            <a:ext cx="16273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/conversations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089B4A4-632A-933C-193B-491F1C7A1351}"/>
              </a:ext>
            </a:extLst>
          </p:cNvPr>
          <p:cNvSpPr txBox="1"/>
          <p:nvPr/>
        </p:nvSpPr>
        <p:spPr>
          <a:xfrm>
            <a:off x="3318249" y="3760481"/>
            <a:ext cx="15472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DELETE /conv/{id}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4FC17952-56B0-F56D-9967-1601956AC1E5}"/>
              </a:ext>
            </a:extLst>
          </p:cNvPr>
          <p:cNvSpPr txBox="1"/>
          <p:nvPr/>
        </p:nvSpPr>
        <p:spPr>
          <a:xfrm>
            <a:off x="5400457" y="3756302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POST /ask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7292FB44-2100-4B00-58FD-0DAE25C45E5D}"/>
              </a:ext>
            </a:extLst>
          </p:cNvPr>
          <p:cNvSpPr txBox="1"/>
          <p:nvPr/>
        </p:nvSpPr>
        <p:spPr>
          <a:xfrm>
            <a:off x="7069062" y="3753146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/health</a:t>
            </a: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72940119-D225-0672-9CB1-994A348332B3}"/>
              </a:ext>
            </a:extLst>
          </p:cNvPr>
          <p:cNvCxnSpPr>
            <a:cxnSpLocks/>
            <a:endCxn id="112" idx="0"/>
          </p:cNvCxnSpPr>
          <p:nvPr/>
        </p:nvCxnSpPr>
        <p:spPr>
          <a:xfrm>
            <a:off x="62738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75A1B944-EFFC-BF27-96DF-7F409346B624}"/>
              </a:ext>
            </a:extLst>
          </p:cNvPr>
          <p:cNvCxnSpPr>
            <a:cxnSpLocks/>
          </p:cNvCxnSpPr>
          <p:nvPr/>
        </p:nvCxnSpPr>
        <p:spPr>
          <a:xfrm>
            <a:off x="238091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1493DAA3-371E-61A6-99D4-D9F3A580B1D3}"/>
              </a:ext>
            </a:extLst>
          </p:cNvPr>
          <p:cNvCxnSpPr>
            <a:cxnSpLocks/>
          </p:cNvCxnSpPr>
          <p:nvPr/>
        </p:nvCxnSpPr>
        <p:spPr>
          <a:xfrm>
            <a:off x="4109516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99EB7146-529A-FD29-4981-94972CF1845D}"/>
              </a:ext>
            </a:extLst>
          </p:cNvPr>
          <p:cNvCxnSpPr>
            <a:cxnSpLocks/>
          </p:cNvCxnSpPr>
          <p:nvPr/>
        </p:nvCxnSpPr>
        <p:spPr>
          <a:xfrm>
            <a:off x="585694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A4F8CEF1-2B37-5C15-0326-63BEE84A93EA}"/>
              </a:ext>
            </a:extLst>
          </p:cNvPr>
          <p:cNvCxnSpPr>
            <a:cxnSpLocks/>
          </p:cNvCxnSpPr>
          <p:nvPr/>
        </p:nvCxnSpPr>
        <p:spPr>
          <a:xfrm>
            <a:off x="7584623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 descr="Left pointing horizontal arrow. ">
            <a:extLst>
              <a:ext uri="{FF2B5EF4-FFF2-40B4-BE49-F238E27FC236}">
                <a16:creationId xmlns:a16="http://schemas.microsoft.com/office/drawing/2014/main" id="{620C45B6-ECE3-51DE-C9C2-B09EE9A7BB98}"/>
              </a:ext>
            </a:extLst>
          </p:cNvPr>
          <p:cNvCxnSpPr>
            <a:cxnSpLocks/>
          </p:cNvCxnSpPr>
          <p:nvPr/>
        </p:nvCxnSpPr>
        <p:spPr>
          <a:xfrm flipH="1" flipV="1">
            <a:off x="5853465" y="3982649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 descr="Left pointing horizontal arrow. ">
            <a:extLst>
              <a:ext uri="{FF2B5EF4-FFF2-40B4-BE49-F238E27FC236}">
                <a16:creationId xmlns:a16="http://schemas.microsoft.com/office/drawing/2014/main" id="{ABA3545F-E191-71B8-712E-335AFC2D3297}"/>
              </a:ext>
            </a:extLst>
          </p:cNvPr>
          <p:cNvCxnSpPr>
            <a:cxnSpLocks/>
          </p:cNvCxnSpPr>
          <p:nvPr/>
        </p:nvCxnSpPr>
        <p:spPr>
          <a:xfrm flipH="1" flipV="1">
            <a:off x="7582067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 descr="Left pointing horizontal arrow. ">
            <a:extLst>
              <a:ext uri="{FF2B5EF4-FFF2-40B4-BE49-F238E27FC236}">
                <a16:creationId xmlns:a16="http://schemas.microsoft.com/office/drawing/2014/main" id="{DF146F7E-6D84-EADD-BF74-6D51C5A08262}"/>
              </a:ext>
            </a:extLst>
          </p:cNvPr>
          <p:cNvCxnSpPr>
            <a:cxnSpLocks/>
          </p:cNvCxnSpPr>
          <p:nvPr/>
        </p:nvCxnSpPr>
        <p:spPr>
          <a:xfrm flipH="1" flipV="1">
            <a:off x="4102149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 descr="Left pointing horizontal arrow. ">
            <a:extLst>
              <a:ext uri="{FF2B5EF4-FFF2-40B4-BE49-F238E27FC236}">
                <a16:creationId xmlns:a16="http://schemas.microsoft.com/office/drawing/2014/main" id="{8DC56481-EE22-511E-A4FE-09A8454C5942}"/>
              </a:ext>
            </a:extLst>
          </p:cNvPr>
          <p:cNvCxnSpPr>
            <a:cxnSpLocks/>
          </p:cNvCxnSpPr>
          <p:nvPr/>
        </p:nvCxnSpPr>
        <p:spPr>
          <a:xfrm flipH="1" flipV="1">
            <a:off x="2378282" y="3981907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 descr="Left pointing horizontal arrow. ">
            <a:extLst>
              <a:ext uri="{FF2B5EF4-FFF2-40B4-BE49-F238E27FC236}">
                <a16:creationId xmlns:a16="http://schemas.microsoft.com/office/drawing/2014/main" id="{DFE2F881-4413-9195-EF6A-DEE3152F4232}"/>
              </a:ext>
            </a:extLst>
          </p:cNvPr>
          <p:cNvCxnSpPr>
            <a:cxnSpLocks/>
          </p:cNvCxnSpPr>
          <p:nvPr/>
        </p:nvCxnSpPr>
        <p:spPr>
          <a:xfrm flipH="1" flipV="1">
            <a:off x="622204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7FE44122-5355-0E24-2FB5-4803A432FF25}"/>
              </a:ext>
            </a:extLst>
          </p:cNvPr>
          <p:cNvCxnSpPr>
            <a:cxnSpLocks/>
            <a:stCxn id="108" idx="2"/>
            <a:endCxn id="87" idx="0"/>
          </p:cNvCxnSpPr>
          <p:nvPr/>
        </p:nvCxnSpPr>
        <p:spPr>
          <a:xfrm flipH="1">
            <a:off x="4109516" y="5182910"/>
            <a:ext cx="2475" cy="519548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Elbow Connector 127">
            <a:extLst>
              <a:ext uri="{FF2B5EF4-FFF2-40B4-BE49-F238E27FC236}">
                <a16:creationId xmlns:a16="http://schemas.microsoft.com/office/drawing/2014/main" id="{9CA67FDF-CF6E-BA99-A002-D67A67833D49}"/>
              </a:ext>
            </a:extLst>
          </p:cNvPr>
          <p:cNvCxnSpPr>
            <a:cxnSpLocks/>
            <a:stCxn id="79" idx="3"/>
            <a:endCxn id="77" idx="0"/>
          </p:cNvCxnSpPr>
          <p:nvPr/>
        </p:nvCxnSpPr>
        <p:spPr>
          <a:xfrm>
            <a:off x="4009641" y="677883"/>
            <a:ext cx="869049" cy="1412327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Elbow Connector 128">
            <a:extLst>
              <a:ext uri="{FF2B5EF4-FFF2-40B4-BE49-F238E27FC236}">
                <a16:creationId xmlns:a16="http://schemas.microsoft.com/office/drawing/2014/main" id="{603736A6-A21B-B0FE-9765-D4AA27FA9A0F}"/>
              </a:ext>
            </a:extLst>
          </p:cNvPr>
          <p:cNvCxnSpPr>
            <a:cxnSpLocks/>
            <a:endCxn id="79" idx="1"/>
          </p:cNvCxnSpPr>
          <p:nvPr/>
        </p:nvCxnSpPr>
        <p:spPr>
          <a:xfrm rot="5400000" flipH="1" flipV="1">
            <a:off x="2214309" y="977607"/>
            <a:ext cx="1333056" cy="7336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Elbow Connector 129">
            <a:extLst>
              <a:ext uri="{FF2B5EF4-FFF2-40B4-BE49-F238E27FC236}">
                <a16:creationId xmlns:a16="http://schemas.microsoft.com/office/drawing/2014/main" id="{4926AEC8-72A0-74B4-5002-C61990801C68}"/>
              </a:ext>
            </a:extLst>
          </p:cNvPr>
          <p:cNvCxnSpPr>
            <a:cxnSpLocks/>
            <a:stCxn id="107" idx="2"/>
            <a:endCxn id="87" idx="1"/>
          </p:cNvCxnSpPr>
          <p:nvPr/>
        </p:nvCxnSpPr>
        <p:spPr>
          <a:xfrm rot="16200000" flipH="1">
            <a:off x="2616387" y="4971329"/>
            <a:ext cx="892850" cy="13314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02315FFA-BC0B-975B-EA12-DF87D4186ED7}"/>
              </a:ext>
            </a:extLst>
          </p:cNvPr>
          <p:cNvCxnSpPr>
            <a:cxnSpLocks/>
          </p:cNvCxnSpPr>
          <p:nvPr/>
        </p:nvCxnSpPr>
        <p:spPr>
          <a:xfrm flipV="1">
            <a:off x="5627822" y="5172440"/>
            <a:ext cx="0" cy="91101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E7A0CC0E-4AC8-5B6B-25B8-BD9AF2711817}"/>
              </a:ext>
            </a:extLst>
          </p:cNvPr>
          <p:cNvCxnSpPr>
            <a:cxnSpLocks/>
            <a:endCxn id="87" idx="3"/>
          </p:cNvCxnSpPr>
          <p:nvPr/>
        </p:nvCxnSpPr>
        <p:spPr>
          <a:xfrm flipH="1">
            <a:off x="4490516" y="6083458"/>
            <a:ext cx="1130066" cy="0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D0A54729-FFEC-0177-D59B-07F07EA1EF14}"/>
              </a:ext>
            </a:extLst>
          </p:cNvPr>
          <p:cNvCxnSpPr>
            <a:cxnSpLocks/>
            <a:endCxn id="78" idx="2"/>
          </p:cNvCxnSpPr>
          <p:nvPr/>
        </p:nvCxnSpPr>
        <p:spPr>
          <a:xfrm flipV="1">
            <a:off x="4877854" y="3132531"/>
            <a:ext cx="0" cy="341512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024C0A85-F737-B639-39EF-B8CDA742AC77}"/>
              </a:ext>
            </a:extLst>
          </p:cNvPr>
          <p:cNvCxnSpPr>
            <a:cxnSpLocks/>
          </p:cNvCxnSpPr>
          <p:nvPr/>
        </p:nvCxnSpPr>
        <p:spPr>
          <a:xfrm flipV="1">
            <a:off x="6011904" y="5182910"/>
            <a:ext cx="0" cy="90054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Elbow Connector 134">
            <a:extLst>
              <a:ext uri="{FF2B5EF4-FFF2-40B4-BE49-F238E27FC236}">
                <a16:creationId xmlns:a16="http://schemas.microsoft.com/office/drawing/2014/main" id="{8EC737BC-4AF7-21DA-94C3-A5101A8900B3}"/>
              </a:ext>
            </a:extLst>
          </p:cNvPr>
          <p:cNvCxnSpPr>
            <a:cxnSpLocks/>
            <a:stCxn id="106" idx="3"/>
            <a:endCxn id="85" idx="1"/>
          </p:cNvCxnSpPr>
          <p:nvPr/>
        </p:nvCxnSpPr>
        <p:spPr>
          <a:xfrm flipV="1">
            <a:off x="7976691" y="3422827"/>
            <a:ext cx="883451" cy="111130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Elbow Connector 135">
            <a:extLst>
              <a:ext uri="{FF2B5EF4-FFF2-40B4-BE49-F238E27FC236}">
                <a16:creationId xmlns:a16="http://schemas.microsoft.com/office/drawing/2014/main" id="{456C154B-DD02-E7D4-F037-1E94D715FFB0}"/>
              </a:ext>
            </a:extLst>
          </p:cNvPr>
          <p:cNvCxnSpPr>
            <a:cxnSpLocks/>
            <a:endCxn id="86" idx="2"/>
          </p:cNvCxnSpPr>
          <p:nvPr/>
        </p:nvCxnSpPr>
        <p:spPr>
          <a:xfrm flipV="1">
            <a:off x="6004663" y="4067440"/>
            <a:ext cx="3276431" cy="2016018"/>
          </a:xfrm>
          <a:prstGeom prst="bent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Elbow Connector 136">
            <a:extLst>
              <a:ext uri="{FF2B5EF4-FFF2-40B4-BE49-F238E27FC236}">
                <a16:creationId xmlns:a16="http://schemas.microsoft.com/office/drawing/2014/main" id="{080109C8-1A6A-0439-E29D-EFE59FC7A94E}"/>
              </a:ext>
            </a:extLst>
          </p:cNvPr>
          <p:cNvCxnSpPr>
            <a:cxnSpLocks/>
            <a:stCxn id="81" idx="3"/>
            <a:endCxn id="77" idx="1"/>
          </p:cNvCxnSpPr>
          <p:nvPr/>
        </p:nvCxnSpPr>
        <p:spPr>
          <a:xfrm flipV="1">
            <a:off x="2953006" y="2469686"/>
            <a:ext cx="1546208" cy="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8" name="TextBox 137">
            <a:extLst>
              <a:ext uri="{FF2B5EF4-FFF2-40B4-BE49-F238E27FC236}">
                <a16:creationId xmlns:a16="http://schemas.microsoft.com/office/drawing/2014/main" id="{A02894EA-9B49-5122-E885-4426CF926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418" y="5837899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Sigv4 auth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E69E17D0-3A4F-B1B3-738C-9EAB26994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125" y="1992301"/>
            <a:ext cx="1645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 header with</a:t>
            </a:r>
          </a:p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jwt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token</a:t>
            </a:r>
          </a:p>
        </p:txBody>
      </p:sp>
      <p:pic>
        <p:nvPicPr>
          <p:cNvPr id="140" name="Graphic 6" descr="Amazon Macie service icon.">
            <a:extLst>
              <a:ext uri="{FF2B5EF4-FFF2-40B4-BE49-F238E27FC236}">
                <a16:creationId xmlns:a16="http://schemas.microsoft.com/office/drawing/2014/main" id="{18BCBCF6-2719-C31B-0BAB-328DB343212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0465581" y="458664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1" name="TextBox 9">
            <a:extLst>
              <a:ext uri="{FF2B5EF4-FFF2-40B4-BE49-F238E27FC236}">
                <a16:creationId xmlns:a16="http://schemas.microsoft.com/office/drawing/2014/main" id="{DF67782B-521D-AE19-CD02-D2DD133C3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9468" y="5054124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142" name="Graphic 21" descr="Amazon Inspector service icon.">
            <a:extLst>
              <a:ext uri="{FF2B5EF4-FFF2-40B4-BE49-F238E27FC236}">
                <a16:creationId xmlns:a16="http://schemas.microsoft.com/office/drawing/2014/main" id="{DF5335CB-C01F-DED1-407D-026599442A4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11250261" y="527149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" name="TextBox 15">
            <a:extLst>
              <a:ext uri="{FF2B5EF4-FFF2-40B4-BE49-F238E27FC236}">
                <a16:creationId xmlns:a16="http://schemas.microsoft.com/office/drawing/2014/main" id="{4580F79F-F8F3-56D6-5671-216A23A51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6367" y="5749163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pic>
        <p:nvPicPr>
          <p:cNvPr id="144" name="Graphic 20" descr="AWS Control Tower service icon.">
            <a:extLst>
              <a:ext uri="{FF2B5EF4-FFF2-40B4-BE49-F238E27FC236}">
                <a16:creationId xmlns:a16="http://schemas.microsoft.com/office/drawing/2014/main" id="{C78AEA5E-D145-34AC-60A7-F6DF5E2A9A2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10498117" y="576676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5" name="TextBox 18">
            <a:extLst>
              <a:ext uri="{FF2B5EF4-FFF2-40B4-BE49-F238E27FC236}">
                <a16:creationId xmlns:a16="http://schemas.microsoft.com/office/drawing/2014/main" id="{3931FE6C-1569-B7E5-A958-73E6B4C922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4011" y="6239477"/>
            <a:ext cx="121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</p:txBody>
      </p: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5AA21162-E1BB-345E-11C2-72C598EE7A0C}"/>
              </a:ext>
            </a:extLst>
          </p:cNvPr>
          <p:cNvCxnSpPr>
            <a:stCxn id="85" idx="3"/>
            <a:endCxn id="101" idx="1"/>
          </p:cNvCxnSpPr>
          <p:nvPr/>
        </p:nvCxnSpPr>
        <p:spPr>
          <a:xfrm>
            <a:off x="9619094" y="3422827"/>
            <a:ext cx="554554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Graphic 22" descr="User resource icon for the General Icons category.">
            <a:extLst>
              <a:ext uri="{FF2B5EF4-FFF2-40B4-BE49-F238E27FC236}">
                <a16:creationId xmlns:a16="http://schemas.microsoft.com/office/drawing/2014/main" id="{B3FE1C3D-2127-5F5A-23DB-1DC3BD7B1E3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1051678" y="2076662"/>
            <a:ext cx="758952" cy="7589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361320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7A9D8-A4DE-7F8B-8B6B-98AC2CD65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le 2">
            <a:extLst>
              <a:ext uri="{FF2B5EF4-FFF2-40B4-BE49-F238E27FC236}">
                <a16:creationId xmlns:a16="http://schemas.microsoft.com/office/drawing/2014/main" id="{772388AB-B61E-7171-3DC1-AAF818865D92}"/>
              </a:ext>
            </a:extLst>
          </p:cNvPr>
          <p:cNvSpPr txBox="1">
            <a:spLocks/>
          </p:cNvSpPr>
          <p:nvPr/>
        </p:nvSpPr>
        <p:spPr>
          <a:xfrm>
            <a:off x="318836" y="740522"/>
            <a:ext cx="2067847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FFC000"/>
                </a:solidFill>
              </a:rPr>
              <a:t>IAM permissions</a:t>
            </a:r>
            <a:endParaRPr lang="en-US"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2D4531-7BF7-343D-450D-BD6EB7AA9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3" name="Graphic 22" descr="User resource icon for the General Icons category.">
            <a:extLst>
              <a:ext uri="{FF2B5EF4-FFF2-40B4-BE49-F238E27FC236}">
                <a16:creationId xmlns:a16="http://schemas.microsoft.com/office/drawing/2014/main" id="{0B4EA598-1D03-0CAB-07E7-F8BB203527F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1051678" y="2076662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extBox 39">
            <a:extLst>
              <a:ext uri="{FF2B5EF4-FFF2-40B4-BE49-F238E27FC236}">
                <a16:creationId xmlns:a16="http://schemas.microsoft.com/office/drawing/2014/main" id="{3A3B382F-2B56-B313-7AD0-9E833FEA7C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79" y="2838661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</a:p>
        </p:txBody>
      </p:sp>
      <p:pic>
        <p:nvPicPr>
          <p:cNvPr id="76" name="Graphic 7" descr="Amazon API Gateway service icon.">
            <a:extLst>
              <a:ext uri="{FF2B5EF4-FFF2-40B4-BE49-F238E27FC236}">
                <a16:creationId xmlns:a16="http://schemas.microsoft.com/office/drawing/2014/main" id="{B5BDE748-4628-FE23-97B4-29E8D9FDA78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4499214" y="2090210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TextBox 9">
            <a:extLst>
              <a:ext uri="{FF2B5EF4-FFF2-40B4-BE49-F238E27FC236}">
                <a16:creationId xmlns:a16="http://schemas.microsoft.com/office/drawing/2014/main" id="{1BF5103A-B784-0FEE-1413-2380C8FC0E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279" y="2855532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API Gateway</a:t>
            </a:r>
          </a:p>
        </p:txBody>
      </p:sp>
      <p:pic>
        <p:nvPicPr>
          <p:cNvPr id="78" name="Graphic 17" descr="Amazon Cognito service icon.">
            <a:extLst>
              <a:ext uri="{FF2B5EF4-FFF2-40B4-BE49-F238E27FC236}">
                <a16:creationId xmlns:a16="http://schemas.microsoft.com/office/drawing/2014/main" id="{D363F3CF-3687-1FE3-28E0-04C56B7EB54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3247641" y="29688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TextBox 11">
            <a:extLst>
              <a:ext uri="{FF2B5EF4-FFF2-40B4-BE49-F238E27FC236}">
                <a16:creationId xmlns:a16="http://schemas.microsoft.com/office/drawing/2014/main" id="{9F63A76F-8C71-CB48-8BA4-39BB61594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593" y="1058883"/>
            <a:ext cx="76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Cognito</a:t>
            </a:r>
          </a:p>
        </p:txBody>
      </p:sp>
      <p:pic>
        <p:nvPicPr>
          <p:cNvPr id="80" name="Graphic 79" descr="Programming language resource icon for the General Icons category.">
            <a:extLst>
              <a:ext uri="{FF2B5EF4-FFF2-40B4-BE49-F238E27FC236}">
                <a16:creationId xmlns:a16="http://schemas.microsoft.com/office/drawing/2014/main" id="{04471A66-466B-429D-9955-5E0E82C2F38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2038606" y="201252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B9240D63-3321-4E78-6C15-079076D36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764" y="2838661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alexandra.sh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2" name="Graphic 10" descr="AWS Lambda service icon.">
            <a:extLst>
              <a:ext uri="{FF2B5EF4-FFF2-40B4-BE49-F238E27FC236}">
                <a16:creationId xmlns:a16="http://schemas.microsoft.com/office/drawing/2014/main" id="{C30FF072-856A-EB12-4438-4B685AFBC33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251083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extBox 20">
            <a:extLst>
              <a:ext uri="{FF2B5EF4-FFF2-40B4-BE49-F238E27FC236}">
                <a16:creationId xmlns:a16="http://schemas.microsoft.com/office/drawing/2014/main" id="{99327233-3B5C-58CC-2B34-ECF8618CC8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7291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-invoke-agent-stream</a:t>
            </a:r>
          </a:p>
        </p:txBody>
      </p:sp>
      <p:pic>
        <p:nvPicPr>
          <p:cNvPr id="84" name="Graphic 83" descr="Amazon Bedrock AgentCore service icon.">
            <a:extLst>
              <a:ext uri="{FF2B5EF4-FFF2-40B4-BE49-F238E27FC236}">
                <a16:creationId xmlns:a16="http://schemas.microsoft.com/office/drawing/2014/main" id="{F2F32AC8-71AF-1318-7DE4-DD231B64ABC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8860142" y="3043351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" name="TextBox 17">
            <a:extLst>
              <a:ext uri="{FF2B5EF4-FFF2-40B4-BE49-F238E27FC236}">
                <a16:creationId xmlns:a16="http://schemas.microsoft.com/office/drawing/2014/main" id="{B0AE3B2A-48A9-3ED7-DE98-27A89ED44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7350" y="3790441"/>
            <a:ext cx="14874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86" name="Graphic 23" descr="Amazon DynamoDB service icon.">
            <a:extLst>
              <a:ext uri="{FF2B5EF4-FFF2-40B4-BE49-F238E27FC236}">
                <a16:creationId xmlns:a16="http://schemas.microsoft.com/office/drawing/2014/main" id="{9804618F-A36D-3536-B8B1-4526E699FD0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3728516" y="570245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TextBox 12">
            <a:extLst>
              <a:ext uri="{FF2B5EF4-FFF2-40B4-BE49-F238E27FC236}">
                <a16:creationId xmlns:a16="http://schemas.microsoft.com/office/drawing/2014/main" id="{A21B6BF0-8356-31E6-6EC3-0AD2DA40FE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804" y="6466045"/>
            <a:ext cx="2279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DynamoDB</a:t>
            </a:r>
          </a:p>
        </p:txBody>
      </p:sp>
      <p:pic>
        <p:nvPicPr>
          <p:cNvPr id="88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2AC2D5F9-13B9-22DB-1C8C-05FB1A58B4C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0520847" y="69280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3B2B6508-368F-5FA6-5968-A3950BFFA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5149" y="1159374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pic>
        <p:nvPicPr>
          <p:cNvPr id="90" name="Graphic 89" descr="AWS Health Dashboard service icon.">
            <a:extLst>
              <a:ext uri="{FF2B5EF4-FFF2-40B4-BE49-F238E27FC236}">
                <a16:creationId xmlns:a16="http://schemas.microsoft.com/office/drawing/2014/main" id="{70613E3E-3DC4-CCA3-D022-C5102DD29A1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0473631" y="320678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" name="TextBox 16">
            <a:extLst>
              <a:ext uri="{FF2B5EF4-FFF2-40B4-BE49-F238E27FC236}">
                <a16:creationId xmlns:a16="http://schemas.microsoft.com/office/drawing/2014/main" id="{B304AEB0-4ECC-B5EC-740E-C3E7B3DDE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5113" y="1572912"/>
            <a:ext cx="10942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92" name="Graphic 6" descr="AWS Organizations service icon.">
            <a:extLst>
              <a:ext uri="{FF2B5EF4-FFF2-40B4-BE49-F238E27FC236}">
                <a16:creationId xmlns:a16="http://schemas.microsoft.com/office/drawing/2014/main" id="{947F7242-71A7-4B08-90ED-2033B5433A3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11343624" y="107940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TextBox 9">
            <a:extLst>
              <a:ext uri="{FF2B5EF4-FFF2-40B4-BE49-F238E27FC236}">
                <a16:creationId xmlns:a16="http://schemas.microsoft.com/office/drawing/2014/main" id="{087238B9-A59E-A80F-0CE8-E7E27B043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6923" y="3681401"/>
            <a:ext cx="14506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94" name="Graphic 93" descr="IAM Access Analyzer resource icon for the IAM service.">
            <a:extLst>
              <a:ext uri="{FF2B5EF4-FFF2-40B4-BE49-F238E27FC236}">
                <a16:creationId xmlns:a16="http://schemas.microsoft.com/office/drawing/2014/main" id="{BF4DCF79-AD26-576C-9166-B87BB096363C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477452" y="1724133"/>
            <a:ext cx="457200" cy="457200"/>
          </a:xfrm>
          <a:prstGeom prst="rect">
            <a:avLst/>
          </a:prstGeom>
        </p:spPr>
      </p:pic>
      <p:sp>
        <p:nvSpPr>
          <p:cNvPr id="95" name="TextBox 30">
            <a:extLst>
              <a:ext uri="{FF2B5EF4-FFF2-40B4-BE49-F238E27FC236}">
                <a16:creationId xmlns:a16="http://schemas.microsoft.com/office/drawing/2014/main" id="{7761D1DF-921F-CD8D-60D5-BD12C9F48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8896" y="2189723"/>
            <a:ext cx="105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 Access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Analyzer</a:t>
            </a:r>
          </a:p>
        </p:txBody>
      </p:sp>
      <p:pic>
        <p:nvPicPr>
          <p:cNvPr id="96" name="Picture 95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4AFEB7EF-A98C-7954-9087-2EF5DA77BB38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291546" y="2466674"/>
            <a:ext cx="455371" cy="457200"/>
          </a:xfrm>
          <a:prstGeom prst="rect">
            <a:avLst/>
          </a:prstGeom>
        </p:spPr>
      </p:pic>
      <p:sp>
        <p:nvSpPr>
          <p:cNvPr id="97" name="TextBox 9">
            <a:extLst>
              <a:ext uri="{FF2B5EF4-FFF2-40B4-BE49-F238E27FC236}">
                <a16:creationId xmlns:a16="http://schemas.microsoft.com/office/drawing/2014/main" id="{D2EB1592-A8C5-EA71-E876-CFEE7CC24C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1836" y="292387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pic>
        <p:nvPicPr>
          <p:cNvPr id="98" name="Graphic 19" descr="Amazon GuardDuty service icon.">
            <a:extLst>
              <a:ext uri="{FF2B5EF4-FFF2-40B4-BE49-F238E27FC236}">
                <a16:creationId xmlns:a16="http://schemas.microsoft.com/office/drawing/2014/main" id="{429EAAD5-05AF-D1CD-9172-0166FC60A35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1260011" y="388259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TextBox 12">
            <a:extLst>
              <a:ext uri="{FF2B5EF4-FFF2-40B4-BE49-F238E27FC236}">
                <a16:creationId xmlns:a16="http://schemas.microsoft.com/office/drawing/2014/main" id="{DDD81ECE-7F66-1158-3143-562167B83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6122" y="4352022"/>
            <a:ext cx="10885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2B1CC33-5D2B-E5E4-3172-9C61C6D63B91}"/>
              </a:ext>
            </a:extLst>
          </p:cNvPr>
          <p:cNvSpPr/>
          <p:nvPr/>
        </p:nvSpPr>
        <p:spPr>
          <a:xfrm>
            <a:off x="10173648" y="251029"/>
            <a:ext cx="1758127" cy="63435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65B3F1FF-3E3F-EF85-B112-B637EF02BB47}"/>
              </a:ext>
            </a:extLst>
          </p:cNvPr>
          <p:cNvSpPr txBox="1"/>
          <p:nvPr/>
        </p:nvSpPr>
        <p:spPr>
          <a:xfrm>
            <a:off x="10257544" y="255429"/>
            <a:ext cx="1674230" cy="283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sources</a:t>
            </a:r>
          </a:p>
        </p:txBody>
      </p:sp>
      <p:pic>
        <p:nvPicPr>
          <p:cNvPr id="102" name="Graphic 10" descr="AWS Lambda service icon.">
            <a:extLst>
              <a:ext uri="{FF2B5EF4-FFF2-40B4-BE49-F238E27FC236}">
                <a16:creationId xmlns:a16="http://schemas.microsoft.com/office/drawing/2014/main" id="{22E0C189-D898-75C3-C4FC-73ACFCB371D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99179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Graphic 10" descr="AWS Lambda service icon.">
            <a:extLst>
              <a:ext uri="{FF2B5EF4-FFF2-40B4-BE49-F238E27FC236}">
                <a16:creationId xmlns:a16="http://schemas.microsoft.com/office/drawing/2014/main" id="{DFF593AB-4329-D973-780A-9CDE823EB97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3732515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Graphic 10" descr="AWS Lambda service icon.">
            <a:extLst>
              <a:ext uri="{FF2B5EF4-FFF2-40B4-BE49-F238E27FC236}">
                <a16:creationId xmlns:a16="http://schemas.microsoft.com/office/drawing/2014/main" id="{935BDAFB-C515-FAF7-86B5-EFD056444C9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547440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" name="Graphic 10" descr="AWS Lambda service icon.">
            <a:extLst>
              <a:ext uri="{FF2B5EF4-FFF2-40B4-BE49-F238E27FC236}">
                <a16:creationId xmlns:a16="http://schemas.microsoft.com/office/drawing/2014/main" id="{DE232C5A-3F93-F13E-6DA6-5991C5F7804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721773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" name="TextBox 20">
            <a:extLst>
              <a:ext uri="{FF2B5EF4-FFF2-40B4-BE49-F238E27FC236}">
                <a16:creationId xmlns:a16="http://schemas.microsoft.com/office/drawing/2014/main" id="{7E4011D7-E9AA-9F6A-308A-5C204386D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933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-list-conversations</a:t>
            </a:r>
          </a:p>
        </p:txBody>
      </p:sp>
      <p:sp>
        <p:nvSpPr>
          <p:cNvPr id="107" name="TextBox 20">
            <a:extLst>
              <a:ext uri="{FF2B5EF4-FFF2-40B4-BE49-F238E27FC236}">
                <a16:creationId xmlns:a16="http://schemas.microsoft.com/office/drawing/2014/main" id="{04F00259-34F2-94ED-62E5-87D100977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816" y="490591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-delete-conversation</a:t>
            </a:r>
          </a:p>
        </p:txBody>
      </p:sp>
      <p:sp>
        <p:nvSpPr>
          <p:cNvPr id="108" name="TextBox 20">
            <a:extLst>
              <a:ext uri="{FF2B5EF4-FFF2-40B4-BE49-F238E27FC236}">
                <a16:creationId xmlns:a16="http://schemas.microsoft.com/office/drawing/2014/main" id="{8085FB1A-8770-736C-A69B-A58805322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604" y="4921307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-health-check</a:t>
            </a:r>
          </a:p>
        </p:txBody>
      </p:sp>
      <p:sp>
        <p:nvSpPr>
          <p:cNvPr id="109" name="TextBox 20">
            <a:extLst>
              <a:ext uri="{FF2B5EF4-FFF2-40B4-BE49-F238E27FC236}">
                <a16:creationId xmlns:a16="http://schemas.microsoft.com/office/drawing/2014/main" id="{C30780C0-4213-5CB5-13AB-B475F4135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0637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-list-services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783F6C9B-4ABD-CFC6-6AA9-13C0AE1907F9}"/>
              </a:ext>
            </a:extLst>
          </p:cNvPr>
          <p:cNvCxnSpPr>
            <a:cxnSpLocks/>
          </p:cNvCxnSpPr>
          <p:nvPr/>
        </p:nvCxnSpPr>
        <p:spPr>
          <a:xfrm>
            <a:off x="627384" y="3477264"/>
            <a:ext cx="696011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6C885CF2-12A1-95B6-750C-FF90F006A8DF}"/>
              </a:ext>
            </a:extLst>
          </p:cNvPr>
          <p:cNvSpPr txBox="1"/>
          <p:nvPr/>
        </p:nvSpPr>
        <p:spPr>
          <a:xfrm>
            <a:off x="14075" y="3742441"/>
            <a:ext cx="1226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/services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D58B32D8-B262-55F0-625B-0DC6E4917757}"/>
              </a:ext>
            </a:extLst>
          </p:cNvPr>
          <p:cNvSpPr txBox="1"/>
          <p:nvPr/>
        </p:nvSpPr>
        <p:spPr>
          <a:xfrm>
            <a:off x="1568083" y="3744459"/>
            <a:ext cx="16273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/conversations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1ABFB8E9-7D6E-D6FE-037A-37454CDB21CD}"/>
              </a:ext>
            </a:extLst>
          </p:cNvPr>
          <p:cNvSpPr txBox="1"/>
          <p:nvPr/>
        </p:nvSpPr>
        <p:spPr>
          <a:xfrm>
            <a:off x="3318249" y="3760481"/>
            <a:ext cx="15472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DELETE /conv/{id}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5FF7CDD-86C1-333A-1DD3-CFB9A327FBE8}"/>
              </a:ext>
            </a:extLst>
          </p:cNvPr>
          <p:cNvSpPr txBox="1"/>
          <p:nvPr/>
        </p:nvSpPr>
        <p:spPr>
          <a:xfrm>
            <a:off x="5400457" y="3756302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POST /ask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5A8611FC-2519-0084-6D63-071A66443764}"/>
              </a:ext>
            </a:extLst>
          </p:cNvPr>
          <p:cNvSpPr txBox="1"/>
          <p:nvPr/>
        </p:nvSpPr>
        <p:spPr>
          <a:xfrm>
            <a:off x="7069062" y="3753146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/health</a:t>
            </a:r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5CF8ADC8-F460-10E6-C733-B5FE4F2F65E3}"/>
              </a:ext>
            </a:extLst>
          </p:cNvPr>
          <p:cNvCxnSpPr>
            <a:cxnSpLocks/>
            <a:endCxn id="111" idx="0"/>
          </p:cNvCxnSpPr>
          <p:nvPr/>
        </p:nvCxnSpPr>
        <p:spPr>
          <a:xfrm>
            <a:off x="62738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8A37FB1A-9DB0-71A3-075E-744C9E65172D}"/>
              </a:ext>
            </a:extLst>
          </p:cNvPr>
          <p:cNvCxnSpPr>
            <a:cxnSpLocks/>
          </p:cNvCxnSpPr>
          <p:nvPr/>
        </p:nvCxnSpPr>
        <p:spPr>
          <a:xfrm>
            <a:off x="238091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79B6C2AC-E735-BAF9-A7F0-3F6A31E70A7B}"/>
              </a:ext>
            </a:extLst>
          </p:cNvPr>
          <p:cNvCxnSpPr>
            <a:cxnSpLocks/>
          </p:cNvCxnSpPr>
          <p:nvPr/>
        </p:nvCxnSpPr>
        <p:spPr>
          <a:xfrm>
            <a:off x="4109516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9A5C1085-4A10-5185-752F-1029C67BBCF6}"/>
              </a:ext>
            </a:extLst>
          </p:cNvPr>
          <p:cNvCxnSpPr>
            <a:cxnSpLocks/>
          </p:cNvCxnSpPr>
          <p:nvPr/>
        </p:nvCxnSpPr>
        <p:spPr>
          <a:xfrm>
            <a:off x="585694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26B5E9E8-C2C0-E02F-EAA0-3BB0066D9BA3}"/>
              </a:ext>
            </a:extLst>
          </p:cNvPr>
          <p:cNvCxnSpPr>
            <a:cxnSpLocks/>
          </p:cNvCxnSpPr>
          <p:nvPr/>
        </p:nvCxnSpPr>
        <p:spPr>
          <a:xfrm>
            <a:off x="7584623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 descr="Left pointing horizontal arrow. ">
            <a:extLst>
              <a:ext uri="{FF2B5EF4-FFF2-40B4-BE49-F238E27FC236}">
                <a16:creationId xmlns:a16="http://schemas.microsoft.com/office/drawing/2014/main" id="{04209B6E-61F0-213C-0684-E1FF91FC9EE5}"/>
              </a:ext>
            </a:extLst>
          </p:cNvPr>
          <p:cNvCxnSpPr>
            <a:cxnSpLocks/>
          </p:cNvCxnSpPr>
          <p:nvPr/>
        </p:nvCxnSpPr>
        <p:spPr>
          <a:xfrm flipH="1" flipV="1">
            <a:off x="5853465" y="3982649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 descr="Left pointing horizontal arrow. ">
            <a:extLst>
              <a:ext uri="{FF2B5EF4-FFF2-40B4-BE49-F238E27FC236}">
                <a16:creationId xmlns:a16="http://schemas.microsoft.com/office/drawing/2014/main" id="{68DBF8E4-1126-EE8E-45EA-75CFE2A76FEF}"/>
              </a:ext>
            </a:extLst>
          </p:cNvPr>
          <p:cNvCxnSpPr>
            <a:cxnSpLocks/>
          </p:cNvCxnSpPr>
          <p:nvPr/>
        </p:nvCxnSpPr>
        <p:spPr>
          <a:xfrm flipH="1" flipV="1">
            <a:off x="7582067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 descr="Left pointing horizontal arrow. ">
            <a:extLst>
              <a:ext uri="{FF2B5EF4-FFF2-40B4-BE49-F238E27FC236}">
                <a16:creationId xmlns:a16="http://schemas.microsoft.com/office/drawing/2014/main" id="{FE1BDEC2-1B57-7689-5029-39EAFC62AC96}"/>
              </a:ext>
            </a:extLst>
          </p:cNvPr>
          <p:cNvCxnSpPr>
            <a:cxnSpLocks/>
          </p:cNvCxnSpPr>
          <p:nvPr/>
        </p:nvCxnSpPr>
        <p:spPr>
          <a:xfrm flipH="1" flipV="1">
            <a:off x="4102149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 descr="Left pointing horizontal arrow. ">
            <a:extLst>
              <a:ext uri="{FF2B5EF4-FFF2-40B4-BE49-F238E27FC236}">
                <a16:creationId xmlns:a16="http://schemas.microsoft.com/office/drawing/2014/main" id="{C3A61307-321C-A47A-103C-997868B67D58}"/>
              </a:ext>
            </a:extLst>
          </p:cNvPr>
          <p:cNvCxnSpPr>
            <a:cxnSpLocks/>
          </p:cNvCxnSpPr>
          <p:nvPr/>
        </p:nvCxnSpPr>
        <p:spPr>
          <a:xfrm flipH="1" flipV="1">
            <a:off x="2378282" y="3981907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 descr="Left pointing horizontal arrow. ">
            <a:extLst>
              <a:ext uri="{FF2B5EF4-FFF2-40B4-BE49-F238E27FC236}">
                <a16:creationId xmlns:a16="http://schemas.microsoft.com/office/drawing/2014/main" id="{FA0F4D22-A2EC-C7FF-B139-C894EBE0C8B5}"/>
              </a:ext>
            </a:extLst>
          </p:cNvPr>
          <p:cNvCxnSpPr>
            <a:cxnSpLocks/>
          </p:cNvCxnSpPr>
          <p:nvPr/>
        </p:nvCxnSpPr>
        <p:spPr>
          <a:xfrm flipH="1" flipV="1">
            <a:off x="622204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8C8B4535-290C-EC36-BFBF-CB32A32A8A5A}"/>
              </a:ext>
            </a:extLst>
          </p:cNvPr>
          <p:cNvCxnSpPr>
            <a:cxnSpLocks/>
            <a:stCxn id="107" idx="2"/>
            <a:endCxn id="86" idx="0"/>
          </p:cNvCxnSpPr>
          <p:nvPr/>
        </p:nvCxnSpPr>
        <p:spPr>
          <a:xfrm flipH="1">
            <a:off x="4109516" y="5182910"/>
            <a:ext cx="2475" cy="519548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Elbow Connector 126">
            <a:extLst>
              <a:ext uri="{FF2B5EF4-FFF2-40B4-BE49-F238E27FC236}">
                <a16:creationId xmlns:a16="http://schemas.microsoft.com/office/drawing/2014/main" id="{7CA530FD-EC6F-770A-F8AD-F09F843EDC44}"/>
              </a:ext>
            </a:extLst>
          </p:cNvPr>
          <p:cNvCxnSpPr>
            <a:cxnSpLocks/>
            <a:stCxn id="78" idx="3"/>
            <a:endCxn id="76" idx="0"/>
          </p:cNvCxnSpPr>
          <p:nvPr/>
        </p:nvCxnSpPr>
        <p:spPr>
          <a:xfrm>
            <a:off x="4009641" y="677883"/>
            <a:ext cx="869049" cy="1412327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Elbow Connector 127">
            <a:extLst>
              <a:ext uri="{FF2B5EF4-FFF2-40B4-BE49-F238E27FC236}">
                <a16:creationId xmlns:a16="http://schemas.microsoft.com/office/drawing/2014/main" id="{CCEE2712-0447-7E7A-A452-BB0D83683322}"/>
              </a:ext>
            </a:extLst>
          </p:cNvPr>
          <p:cNvCxnSpPr>
            <a:cxnSpLocks/>
            <a:endCxn id="78" idx="1"/>
          </p:cNvCxnSpPr>
          <p:nvPr/>
        </p:nvCxnSpPr>
        <p:spPr>
          <a:xfrm rot="5400000" flipH="1" flipV="1">
            <a:off x="2214309" y="977607"/>
            <a:ext cx="1333056" cy="7336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Elbow Connector 128">
            <a:extLst>
              <a:ext uri="{FF2B5EF4-FFF2-40B4-BE49-F238E27FC236}">
                <a16:creationId xmlns:a16="http://schemas.microsoft.com/office/drawing/2014/main" id="{54CE8973-6803-ADA4-0E9A-CB5E8060DD51}"/>
              </a:ext>
            </a:extLst>
          </p:cNvPr>
          <p:cNvCxnSpPr>
            <a:cxnSpLocks/>
            <a:stCxn id="106" idx="2"/>
            <a:endCxn id="86" idx="1"/>
          </p:cNvCxnSpPr>
          <p:nvPr/>
        </p:nvCxnSpPr>
        <p:spPr>
          <a:xfrm rot="16200000" flipH="1">
            <a:off x="2616387" y="4971329"/>
            <a:ext cx="892850" cy="13314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4B0EA0ED-5DDF-74BC-1530-A6C2636C1E2A}"/>
              </a:ext>
            </a:extLst>
          </p:cNvPr>
          <p:cNvCxnSpPr>
            <a:cxnSpLocks/>
          </p:cNvCxnSpPr>
          <p:nvPr/>
        </p:nvCxnSpPr>
        <p:spPr>
          <a:xfrm flipV="1">
            <a:off x="5627822" y="5172440"/>
            <a:ext cx="0" cy="91101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88E41D66-B961-E439-3C75-E56BCDED9C44}"/>
              </a:ext>
            </a:extLst>
          </p:cNvPr>
          <p:cNvCxnSpPr>
            <a:cxnSpLocks/>
            <a:endCxn id="86" idx="3"/>
          </p:cNvCxnSpPr>
          <p:nvPr/>
        </p:nvCxnSpPr>
        <p:spPr>
          <a:xfrm flipH="1">
            <a:off x="4490516" y="6083458"/>
            <a:ext cx="1130066" cy="0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BBDDC3F3-1995-4BF7-4C97-CCCF57D527DE}"/>
              </a:ext>
            </a:extLst>
          </p:cNvPr>
          <p:cNvCxnSpPr>
            <a:cxnSpLocks/>
            <a:endCxn id="77" idx="2"/>
          </p:cNvCxnSpPr>
          <p:nvPr/>
        </p:nvCxnSpPr>
        <p:spPr>
          <a:xfrm flipV="1">
            <a:off x="4877854" y="3132531"/>
            <a:ext cx="0" cy="341512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05393CB2-E375-F47B-5B9F-4568292B71CF}"/>
              </a:ext>
            </a:extLst>
          </p:cNvPr>
          <p:cNvCxnSpPr>
            <a:cxnSpLocks/>
          </p:cNvCxnSpPr>
          <p:nvPr/>
        </p:nvCxnSpPr>
        <p:spPr>
          <a:xfrm flipV="1">
            <a:off x="6011904" y="5182910"/>
            <a:ext cx="0" cy="90054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Elbow Connector 133">
            <a:extLst>
              <a:ext uri="{FF2B5EF4-FFF2-40B4-BE49-F238E27FC236}">
                <a16:creationId xmlns:a16="http://schemas.microsoft.com/office/drawing/2014/main" id="{D7C5D060-5A58-C24D-9B20-395B521128F8}"/>
              </a:ext>
            </a:extLst>
          </p:cNvPr>
          <p:cNvCxnSpPr>
            <a:cxnSpLocks/>
            <a:stCxn id="105" idx="3"/>
            <a:endCxn id="84" idx="1"/>
          </p:cNvCxnSpPr>
          <p:nvPr/>
        </p:nvCxnSpPr>
        <p:spPr>
          <a:xfrm flipV="1">
            <a:off x="7976691" y="3422827"/>
            <a:ext cx="883451" cy="111130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Elbow Connector 134">
            <a:extLst>
              <a:ext uri="{FF2B5EF4-FFF2-40B4-BE49-F238E27FC236}">
                <a16:creationId xmlns:a16="http://schemas.microsoft.com/office/drawing/2014/main" id="{17262DC6-6945-877D-78B4-665493A7D57A}"/>
              </a:ext>
            </a:extLst>
          </p:cNvPr>
          <p:cNvCxnSpPr>
            <a:cxnSpLocks/>
            <a:endCxn id="85" idx="2"/>
          </p:cNvCxnSpPr>
          <p:nvPr/>
        </p:nvCxnSpPr>
        <p:spPr>
          <a:xfrm flipV="1">
            <a:off x="6004663" y="4067440"/>
            <a:ext cx="3276431" cy="2016018"/>
          </a:xfrm>
          <a:prstGeom prst="bent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Elbow Connector 135">
            <a:extLst>
              <a:ext uri="{FF2B5EF4-FFF2-40B4-BE49-F238E27FC236}">
                <a16:creationId xmlns:a16="http://schemas.microsoft.com/office/drawing/2014/main" id="{D973AB1F-B868-0ED6-8D0F-7D0B0F8E419A}"/>
              </a:ext>
            </a:extLst>
          </p:cNvPr>
          <p:cNvCxnSpPr>
            <a:cxnSpLocks/>
            <a:stCxn id="80" idx="3"/>
            <a:endCxn id="76" idx="1"/>
          </p:cNvCxnSpPr>
          <p:nvPr/>
        </p:nvCxnSpPr>
        <p:spPr>
          <a:xfrm flipV="1">
            <a:off x="2953006" y="2469686"/>
            <a:ext cx="1546208" cy="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B2C66BA4-B768-22EC-A7CE-D4E872526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418" y="5837899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Sigv4 auth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B9036D0C-6727-7042-7888-AE1916D38E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125" y="1992301"/>
            <a:ext cx="1645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 header with</a:t>
            </a:r>
          </a:p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jwt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token</a:t>
            </a:r>
          </a:p>
        </p:txBody>
      </p:sp>
      <p:pic>
        <p:nvPicPr>
          <p:cNvPr id="139" name="Graphic 6" descr="Amazon Macie service icon.">
            <a:extLst>
              <a:ext uri="{FF2B5EF4-FFF2-40B4-BE49-F238E27FC236}">
                <a16:creationId xmlns:a16="http://schemas.microsoft.com/office/drawing/2014/main" id="{D0E55E71-1E62-24D2-92C8-B8937F62FF5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10465581" y="458664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" name="TextBox 9">
            <a:extLst>
              <a:ext uri="{FF2B5EF4-FFF2-40B4-BE49-F238E27FC236}">
                <a16:creationId xmlns:a16="http://schemas.microsoft.com/office/drawing/2014/main" id="{25762A82-8673-9912-9899-F816C907D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9468" y="5054124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141" name="Graphic 21" descr="Amazon Inspector service icon.">
            <a:extLst>
              <a:ext uri="{FF2B5EF4-FFF2-40B4-BE49-F238E27FC236}">
                <a16:creationId xmlns:a16="http://schemas.microsoft.com/office/drawing/2014/main" id="{E74D89A5-AE23-D0FF-ED27-272A7DF853F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11250261" y="527149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" name="TextBox 15">
            <a:extLst>
              <a:ext uri="{FF2B5EF4-FFF2-40B4-BE49-F238E27FC236}">
                <a16:creationId xmlns:a16="http://schemas.microsoft.com/office/drawing/2014/main" id="{2BE4A730-4ED7-6A93-1BC0-A70D823F5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6367" y="5749163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pic>
        <p:nvPicPr>
          <p:cNvPr id="143" name="Graphic 20" descr="AWS Control Tower service icon.">
            <a:extLst>
              <a:ext uri="{FF2B5EF4-FFF2-40B4-BE49-F238E27FC236}">
                <a16:creationId xmlns:a16="http://schemas.microsoft.com/office/drawing/2014/main" id="{31D20D0B-3B2D-DA82-BCDA-D4753EB6F1CF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10498117" y="576676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" name="TextBox 18">
            <a:extLst>
              <a:ext uri="{FF2B5EF4-FFF2-40B4-BE49-F238E27FC236}">
                <a16:creationId xmlns:a16="http://schemas.microsoft.com/office/drawing/2014/main" id="{91751163-796B-D4FC-8C4B-270AE6EF0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4011" y="6239477"/>
            <a:ext cx="121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</p:txBody>
      </p: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26C014F1-F000-BEE2-2511-BCDDE6F427F3}"/>
              </a:ext>
            </a:extLst>
          </p:cNvPr>
          <p:cNvCxnSpPr>
            <a:stCxn id="84" idx="3"/>
            <a:endCxn id="100" idx="1"/>
          </p:cNvCxnSpPr>
          <p:nvPr/>
        </p:nvCxnSpPr>
        <p:spPr>
          <a:xfrm>
            <a:off x="9619094" y="3422827"/>
            <a:ext cx="554554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81759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FDD42-3988-A739-F67A-E5FFC298B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itle 2">
            <a:extLst>
              <a:ext uri="{FF2B5EF4-FFF2-40B4-BE49-F238E27FC236}">
                <a16:creationId xmlns:a16="http://schemas.microsoft.com/office/drawing/2014/main" id="{6F697951-EBD4-C23A-C825-422A535DA708}"/>
              </a:ext>
            </a:extLst>
          </p:cNvPr>
          <p:cNvSpPr txBox="1">
            <a:spLocks/>
          </p:cNvSpPr>
          <p:nvPr/>
        </p:nvSpPr>
        <p:spPr>
          <a:xfrm>
            <a:off x="318836" y="740522"/>
            <a:ext cx="2067847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FFC000"/>
                </a:solidFill>
              </a:rPr>
              <a:t>IAM permissions</a:t>
            </a:r>
            <a:endParaRPr lang="en-US"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4D3E65-4C56-0EC2-5DA5-8019868FAA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3" name="Graphic 22" descr="User resource icon for the General Icons category.">
            <a:extLst>
              <a:ext uri="{FF2B5EF4-FFF2-40B4-BE49-F238E27FC236}">
                <a16:creationId xmlns:a16="http://schemas.microsoft.com/office/drawing/2014/main" id="{74B4DEEA-3692-36CA-EBB2-BEA71841AC8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1051678" y="2076662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" name="TextBox 39">
            <a:extLst>
              <a:ext uri="{FF2B5EF4-FFF2-40B4-BE49-F238E27FC236}">
                <a16:creationId xmlns:a16="http://schemas.microsoft.com/office/drawing/2014/main" id="{CF45766E-4C2D-AFF2-2699-B40D1F0A1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79" y="2838661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</a:p>
        </p:txBody>
      </p:sp>
      <p:pic>
        <p:nvPicPr>
          <p:cNvPr id="75" name="Graphic 7" descr="Amazon API Gateway service icon.">
            <a:extLst>
              <a:ext uri="{FF2B5EF4-FFF2-40B4-BE49-F238E27FC236}">
                <a16:creationId xmlns:a16="http://schemas.microsoft.com/office/drawing/2014/main" id="{2FE81D28-13C0-CB70-7A21-BBB85F1F0C1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4499214" y="2090210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" name="TextBox 9">
            <a:extLst>
              <a:ext uri="{FF2B5EF4-FFF2-40B4-BE49-F238E27FC236}">
                <a16:creationId xmlns:a16="http://schemas.microsoft.com/office/drawing/2014/main" id="{E12806F7-E3BC-4F76-3E4E-AC1538B0E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279" y="2855532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API Gateway</a:t>
            </a:r>
          </a:p>
        </p:txBody>
      </p:sp>
      <p:pic>
        <p:nvPicPr>
          <p:cNvPr id="78" name="Graphic 17" descr="Amazon Cognito service icon.">
            <a:extLst>
              <a:ext uri="{FF2B5EF4-FFF2-40B4-BE49-F238E27FC236}">
                <a16:creationId xmlns:a16="http://schemas.microsoft.com/office/drawing/2014/main" id="{AF8229CD-AFD1-881D-2B40-A643C164243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3247641" y="29688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TextBox 11">
            <a:extLst>
              <a:ext uri="{FF2B5EF4-FFF2-40B4-BE49-F238E27FC236}">
                <a16:creationId xmlns:a16="http://schemas.microsoft.com/office/drawing/2014/main" id="{53140166-2FAE-28AA-84F5-3896F63143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593" y="1058883"/>
            <a:ext cx="76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Cognito</a:t>
            </a:r>
          </a:p>
        </p:txBody>
      </p:sp>
      <p:pic>
        <p:nvPicPr>
          <p:cNvPr id="80" name="Graphic 79" descr="Programming language resource icon for the General Icons category.">
            <a:extLst>
              <a:ext uri="{FF2B5EF4-FFF2-40B4-BE49-F238E27FC236}">
                <a16:creationId xmlns:a16="http://schemas.microsoft.com/office/drawing/2014/main" id="{E9E1C7E9-1B84-9CA4-70AD-6E14FDCA22E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2038606" y="201252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6494A95B-9CAB-F5DA-13C2-BFB911F63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764" y="2838661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alexandra.sh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2" name="Graphic 10" descr="AWS Lambda service icon.">
            <a:extLst>
              <a:ext uri="{FF2B5EF4-FFF2-40B4-BE49-F238E27FC236}">
                <a16:creationId xmlns:a16="http://schemas.microsoft.com/office/drawing/2014/main" id="{D6E33ECC-8FED-C618-A58B-3DF5F3E3E36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251083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extBox 20">
            <a:extLst>
              <a:ext uri="{FF2B5EF4-FFF2-40B4-BE49-F238E27FC236}">
                <a16:creationId xmlns:a16="http://schemas.microsoft.com/office/drawing/2014/main" id="{324840D6-C564-4B37-F85A-D061F0C45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7291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-invoke-agent-stream</a:t>
            </a:r>
          </a:p>
        </p:txBody>
      </p:sp>
      <p:pic>
        <p:nvPicPr>
          <p:cNvPr id="84" name="Graphic 83" descr="Amazon Bedrock AgentCore service icon.">
            <a:extLst>
              <a:ext uri="{FF2B5EF4-FFF2-40B4-BE49-F238E27FC236}">
                <a16:creationId xmlns:a16="http://schemas.microsoft.com/office/drawing/2014/main" id="{DD91C271-A563-9D89-BE58-9FC116ECC30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8860142" y="3043351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" name="TextBox 17">
            <a:extLst>
              <a:ext uri="{FF2B5EF4-FFF2-40B4-BE49-F238E27FC236}">
                <a16:creationId xmlns:a16="http://schemas.microsoft.com/office/drawing/2014/main" id="{EE777619-1F35-5484-7055-B95CAB25E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7350" y="3790441"/>
            <a:ext cx="14874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86" name="Graphic 23" descr="Amazon DynamoDB service icon.">
            <a:extLst>
              <a:ext uri="{FF2B5EF4-FFF2-40B4-BE49-F238E27FC236}">
                <a16:creationId xmlns:a16="http://schemas.microsoft.com/office/drawing/2014/main" id="{F8F89849-7167-6F7E-DE91-E18F571203A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3728516" y="570245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TextBox 12">
            <a:extLst>
              <a:ext uri="{FF2B5EF4-FFF2-40B4-BE49-F238E27FC236}">
                <a16:creationId xmlns:a16="http://schemas.microsoft.com/office/drawing/2014/main" id="{D8C3D1CF-BAB5-28E2-F7EA-8895B374C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804" y="6466045"/>
            <a:ext cx="2279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DynamoDB</a:t>
            </a:r>
          </a:p>
        </p:txBody>
      </p:sp>
      <p:pic>
        <p:nvPicPr>
          <p:cNvPr id="88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C1271AE5-69E1-7765-5A09-A9FD4CD9666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0520847" y="69280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B0F3B45D-73A4-8204-8CF9-36DE84CAD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5149" y="1159374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pic>
        <p:nvPicPr>
          <p:cNvPr id="90" name="Graphic 89" descr="AWS Health Dashboard service icon.">
            <a:extLst>
              <a:ext uri="{FF2B5EF4-FFF2-40B4-BE49-F238E27FC236}">
                <a16:creationId xmlns:a16="http://schemas.microsoft.com/office/drawing/2014/main" id="{9E3680B6-D1B3-DF48-0CA9-9E31627B622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0473631" y="320678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" name="TextBox 16">
            <a:extLst>
              <a:ext uri="{FF2B5EF4-FFF2-40B4-BE49-F238E27FC236}">
                <a16:creationId xmlns:a16="http://schemas.microsoft.com/office/drawing/2014/main" id="{0AD3099C-2B52-120E-DDF0-16956254F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5113" y="1572912"/>
            <a:ext cx="10942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92" name="Graphic 6" descr="AWS Organizations service icon.">
            <a:extLst>
              <a:ext uri="{FF2B5EF4-FFF2-40B4-BE49-F238E27FC236}">
                <a16:creationId xmlns:a16="http://schemas.microsoft.com/office/drawing/2014/main" id="{660E5AE4-7E38-052F-7C4A-CED0041B3E59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11343624" y="107940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TextBox 9">
            <a:extLst>
              <a:ext uri="{FF2B5EF4-FFF2-40B4-BE49-F238E27FC236}">
                <a16:creationId xmlns:a16="http://schemas.microsoft.com/office/drawing/2014/main" id="{AE4ED0F9-E46A-0BB4-D430-819EDAD5B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6923" y="3681401"/>
            <a:ext cx="14506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94" name="Graphic 93" descr="IAM Access Analyzer resource icon for the IAM service.">
            <a:extLst>
              <a:ext uri="{FF2B5EF4-FFF2-40B4-BE49-F238E27FC236}">
                <a16:creationId xmlns:a16="http://schemas.microsoft.com/office/drawing/2014/main" id="{B1099097-CB71-30B4-F9C8-2917C44A75D3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477452" y="1724133"/>
            <a:ext cx="457200" cy="457200"/>
          </a:xfrm>
          <a:prstGeom prst="rect">
            <a:avLst/>
          </a:prstGeom>
        </p:spPr>
      </p:pic>
      <p:sp>
        <p:nvSpPr>
          <p:cNvPr id="95" name="TextBox 30">
            <a:extLst>
              <a:ext uri="{FF2B5EF4-FFF2-40B4-BE49-F238E27FC236}">
                <a16:creationId xmlns:a16="http://schemas.microsoft.com/office/drawing/2014/main" id="{2D2BC2C7-0024-C430-25D1-442F65238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8896" y="2189723"/>
            <a:ext cx="105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 Access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Analyzer</a:t>
            </a:r>
          </a:p>
        </p:txBody>
      </p:sp>
      <p:pic>
        <p:nvPicPr>
          <p:cNvPr id="96" name="Picture 95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73A5164B-FC60-4098-66A6-6ECBE9018F61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291546" y="2466674"/>
            <a:ext cx="455371" cy="457200"/>
          </a:xfrm>
          <a:prstGeom prst="rect">
            <a:avLst/>
          </a:prstGeom>
        </p:spPr>
      </p:pic>
      <p:sp>
        <p:nvSpPr>
          <p:cNvPr id="97" name="TextBox 9">
            <a:extLst>
              <a:ext uri="{FF2B5EF4-FFF2-40B4-BE49-F238E27FC236}">
                <a16:creationId xmlns:a16="http://schemas.microsoft.com/office/drawing/2014/main" id="{6D4A4EF7-71B8-DC40-CFF7-125A82883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1836" y="292387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pic>
        <p:nvPicPr>
          <p:cNvPr id="98" name="Graphic 19" descr="Amazon GuardDuty service icon.">
            <a:extLst>
              <a:ext uri="{FF2B5EF4-FFF2-40B4-BE49-F238E27FC236}">
                <a16:creationId xmlns:a16="http://schemas.microsoft.com/office/drawing/2014/main" id="{DB586D16-5731-F61F-6724-09C2A77A51B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1260011" y="388259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TextBox 12">
            <a:extLst>
              <a:ext uri="{FF2B5EF4-FFF2-40B4-BE49-F238E27FC236}">
                <a16:creationId xmlns:a16="http://schemas.microsoft.com/office/drawing/2014/main" id="{E407465E-29F1-D573-C639-3FEB929C8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6122" y="4352022"/>
            <a:ext cx="10885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2865CCA3-D5FF-147C-EE23-B00DBDA908C8}"/>
              </a:ext>
            </a:extLst>
          </p:cNvPr>
          <p:cNvSpPr/>
          <p:nvPr/>
        </p:nvSpPr>
        <p:spPr>
          <a:xfrm>
            <a:off x="10173648" y="251029"/>
            <a:ext cx="1758127" cy="63435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C2131B6B-3F3E-0DCF-8AD9-CAE8718178BC}"/>
              </a:ext>
            </a:extLst>
          </p:cNvPr>
          <p:cNvSpPr txBox="1"/>
          <p:nvPr/>
        </p:nvSpPr>
        <p:spPr>
          <a:xfrm>
            <a:off x="10257544" y="255429"/>
            <a:ext cx="1674230" cy="283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sources</a:t>
            </a:r>
          </a:p>
        </p:txBody>
      </p:sp>
      <p:pic>
        <p:nvPicPr>
          <p:cNvPr id="102" name="Graphic 10" descr="AWS Lambda service icon.">
            <a:extLst>
              <a:ext uri="{FF2B5EF4-FFF2-40B4-BE49-F238E27FC236}">
                <a16:creationId xmlns:a16="http://schemas.microsoft.com/office/drawing/2014/main" id="{88D83C1E-466F-471B-1552-A0A386FFBC2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99179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Graphic 10" descr="AWS Lambda service icon.">
            <a:extLst>
              <a:ext uri="{FF2B5EF4-FFF2-40B4-BE49-F238E27FC236}">
                <a16:creationId xmlns:a16="http://schemas.microsoft.com/office/drawing/2014/main" id="{2078A1CD-6FB8-730D-6D7A-B3C96BBB905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3732515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Graphic 10" descr="AWS Lambda service icon.">
            <a:extLst>
              <a:ext uri="{FF2B5EF4-FFF2-40B4-BE49-F238E27FC236}">
                <a16:creationId xmlns:a16="http://schemas.microsoft.com/office/drawing/2014/main" id="{492D4ABA-D4AD-3C38-5F63-C4D0508F894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547440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" name="Graphic 10" descr="AWS Lambda service icon.">
            <a:extLst>
              <a:ext uri="{FF2B5EF4-FFF2-40B4-BE49-F238E27FC236}">
                <a16:creationId xmlns:a16="http://schemas.microsoft.com/office/drawing/2014/main" id="{35E89E8F-A382-84FE-FE47-9128C1FE6AE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721773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" name="TextBox 20">
            <a:extLst>
              <a:ext uri="{FF2B5EF4-FFF2-40B4-BE49-F238E27FC236}">
                <a16:creationId xmlns:a16="http://schemas.microsoft.com/office/drawing/2014/main" id="{A0BC5E69-08EA-C045-5125-EE5F8D9CD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933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-list-conversations</a:t>
            </a:r>
          </a:p>
        </p:txBody>
      </p:sp>
      <p:sp>
        <p:nvSpPr>
          <p:cNvPr id="107" name="TextBox 20">
            <a:extLst>
              <a:ext uri="{FF2B5EF4-FFF2-40B4-BE49-F238E27FC236}">
                <a16:creationId xmlns:a16="http://schemas.microsoft.com/office/drawing/2014/main" id="{C8AC1887-DF45-B100-1253-85F7B519F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816" y="490591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-delete-conversation</a:t>
            </a:r>
          </a:p>
        </p:txBody>
      </p:sp>
      <p:sp>
        <p:nvSpPr>
          <p:cNvPr id="108" name="TextBox 20">
            <a:extLst>
              <a:ext uri="{FF2B5EF4-FFF2-40B4-BE49-F238E27FC236}">
                <a16:creationId xmlns:a16="http://schemas.microsoft.com/office/drawing/2014/main" id="{9F7F17D3-845E-BF5E-2CA0-5BFC994F7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604" y="4921307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-health-check</a:t>
            </a:r>
          </a:p>
        </p:txBody>
      </p:sp>
      <p:sp>
        <p:nvSpPr>
          <p:cNvPr id="109" name="TextBox 20">
            <a:extLst>
              <a:ext uri="{FF2B5EF4-FFF2-40B4-BE49-F238E27FC236}">
                <a16:creationId xmlns:a16="http://schemas.microsoft.com/office/drawing/2014/main" id="{BBD3F7DB-F764-395C-93D3-D3B7F819E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0637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-list-services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BA6640BE-236D-F320-07B2-B77519CC177A}"/>
              </a:ext>
            </a:extLst>
          </p:cNvPr>
          <p:cNvCxnSpPr>
            <a:cxnSpLocks/>
          </p:cNvCxnSpPr>
          <p:nvPr/>
        </p:nvCxnSpPr>
        <p:spPr>
          <a:xfrm>
            <a:off x="627384" y="3477264"/>
            <a:ext cx="696011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112F04FE-CFCC-DC04-F6FA-7190F0CED0F4}"/>
              </a:ext>
            </a:extLst>
          </p:cNvPr>
          <p:cNvSpPr txBox="1"/>
          <p:nvPr/>
        </p:nvSpPr>
        <p:spPr>
          <a:xfrm>
            <a:off x="14075" y="3742441"/>
            <a:ext cx="1226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/services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5E25EF25-BBF9-6966-2129-1D2B057E1297}"/>
              </a:ext>
            </a:extLst>
          </p:cNvPr>
          <p:cNvSpPr txBox="1"/>
          <p:nvPr/>
        </p:nvSpPr>
        <p:spPr>
          <a:xfrm>
            <a:off x="1568083" y="3744459"/>
            <a:ext cx="16273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/conversations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846A2208-F3EC-1462-D0EB-7F8D57ADB2F9}"/>
              </a:ext>
            </a:extLst>
          </p:cNvPr>
          <p:cNvSpPr txBox="1"/>
          <p:nvPr/>
        </p:nvSpPr>
        <p:spPr>
          <a:xfrm>
            <a:off x="3318249" y="3760481"/>
            <a:ext cx="15472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DELETE /conv/{id}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0CDDEEA-2F17-EB6E-6C70-5F6F7C3BC1BF}"/>
              </a:ext>
            </a:extLst>
          </p:cNvPr>
          <p:cNvSpPr txBox="1"/>
          <p:nvPr/>
        </p:nvSpPr>
        <p:spPr>
          <a:xfrm>
            <a:off x="5400457" y="3756302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POST /ask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3D058E98-F6F2-C9AB-860B-3BC4964927E9}"/>
              </a:ext>
            </a:extLst>
          </p:cNvPr>
          <p:cNvSpPr txBox="1"/>
          <p:nvPr/>
        </p:nvSpPr>
        <p:spPr>
          <a:xfrm>
            <a:off x="7069062" y="3753146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/health</a:t>
            </a:r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37853C76-11EA-650D-880D-1F33FDEE4E40}"/>
              </a:ext>
            </a:extLst>
          </p:cNvPr>
          <p:cNvCxnSpPr>
            <a:cxnSpLocks/>
            <a:endCxn id="111" idx="0"/>
          </p:cNvCxnSpPr>
          <p:nvPr/>
        </p:nvCxnSpPr>
        <p:spPr>
          <a:xfrm>
            <a:off x="62738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56D148BD-F222-1D2E-0CF8-BE1D5D32A125}"/>
              </a:ext>
            </a:extLst>
          </p:cNvPr>
          <p:cNvCxnSpPr>
            <a:cxnSpLocks/>
          </p:cNvCxnSpPr>
          <p:nvPr/>
        </p:nvCxnSpPr>
        <p:spPr>
          <a:xfrm>
            <a:off x="238091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54754C35-51B7-6A76-F56F-9826CBD86E72}"/>
              </a:ext>
            </a:extLst>
          </p:cNvPr>
          <p:cNvCxnSpPr>
            <a:cxnSpLocks/>
          </p:cNvCxnSpPr>
          <p:nvPr/>
        </p:nvCxnSpPr>
        <p:spPr>
          <a:xfrm>
            <a:off x="4109516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F32940BF-DD63-130C-24F5-6FCDF131F864}"/>
              </a:ext>
            </a:extLst>
          </p:cNvPr>
          <p:cNvCxnSpPr>
            <a:cxnSpLocks/>
          </p:cNvCxnSpPr>
          <p:nvPr/>
        </p:nvCxnSpPr>
        <p:spPr>
          <a:xfrm>
            <a:off x="585694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BD363502-1D23-748C-BBE1-ECA5E781E7BA}"/>
              </a:ext>
            </a:extLst>
          </p:cNvPr>
          <p:cNvCxnSpPr>
            <a:cxnSpLocks/>
          </p:cNvCxnSpPr>
          <p:nvPr/>
        </p:nvCxnSpPr>
        <p:spPr>
          <a:xfrm>
            <a:off x="7584623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 descr="Left pointing horizontal arrow. ">
            <a:extLst>
              <a:ext uri="{FF2B5EF4-FFF2-40B4-BE49-F238E27FC236}">
                <a16:creationId xmlns:a16="http://schemas.microsoft.com/office/drawing/2014/main" id="{DE60D7C9-009F-7B56-78DA-C589EEF0BBF9}"/>
              </a:ext>
            </a:extLst>
          </p:cNvPr>
          <p:cNvCxnSpPr>
            <a:cxnSpLocks/>
          </p:cNvCxnSpPr>
          <p:nvPr/>
        </p:nvCxnSpPr>
        <p:spPr>
          <a:xfrm flipH="1" flipV="1">
            <a:off x="5853465" y="3982649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 descr="Left pointing horizontal arrow. ">
            <a:extLst>
              <a:ext uri="{FF2B5EF4-FFF2-40B4-BE49-F238E27FC236}">
                <a16:creationId xmlns:a16="http://schemas.microsoft.com/office/drawing/2014/main" id="{B07A4D35-C6C0-E408-C174-0D41A576A766}"/>
              </a:ext>
            </a:extLst>
          </p:cNvPr>
          <p:cNvCxnSpPr>
            <a:cxnSpLocks/>
          </p:cNvCxnSpPr>
          <p:nvPr/>
        </p:nvCxnSpPr>
        <p:spPr>
          <a:xfrm flipH="1" flipV="1">
            <a:off x="7582067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 descr="Left pointing horizontal arrow. ">
            <a:extLst>
              <a:ext uri="{FF2B5EF4-FFF2-40B4-BE49-F238E27FC236}">
                <a16:creationId xmlns:a16="http://schemas.microsoft.com/office/drawing/2014/main" id="{18252031-28B8-544D-AFF3-65F9F72DE956}"/>
              </a:ext>
            </a:extLst>
          </p:cNvPr>
          <p:cNvCxnSpPr>
            <a:cxnSpLocks/>
          </p:cNvCxnSpPr>
          <p:nvPr/>
        </p:nvCxnSpPr>
        <p:spPr>
          <a:xfrm flipH="1" flipV="1">
            <a:off x="4102149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 descr="Left pointing horizontal arrow. ">
            <a:extLst>
              <a:ext uri="{FF2B5EF4-FFF2-40B4-BE49-F238E27FC236}">
                <a16:creationId xmlns:a16="http://schemas.microsoft.com/office/drawing/2014/main" id="{B7A6B2FE-2BEE-7F70-BB02-0DBEDC25FF45}"/>
              </a:ext>
            </a:extLst>
          </p:cNvPr>
          <p:cNvCxnSpPr>
            <a:cxnSpLocks/>
          </p:cNvCxnSpPr>
          <p:nvPr/>
        </p:nvCxnSpPr>
        <p:spPr>
          <a:xfrm flipH="1" flipV="1">
            <a:off x="2378282" y="3981907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 descr="Left pointing horizontal arrow. ">
            <a:extLst>
              <a:ext uri="{FF2B5EF4-FFF2-40B4-BE49-F238E27FC236}">
                <a16:creationId xmlns:a16="http://schemas.microsoft.com/office/drawing/2014/main" id="{60133616-1287-8544-5138-B46334B1381A}"/>
              </a:ext>
            </a:extLst>
          </p:cNvPr>
          <p:cNvCxnSpPr>
            <a:cxnSpLocks/>
          </p:cNvCxnSpPr>
          <p:nvPr/>
        </p:nvCxnSpPr>
        <p:spPr>
          <a:xfrm flipH="1" flipV="1">
            <a:off x="622204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70039E49-7158-B8B7-CE26-7AA62885A4D6}"/>
              </a:ext>
            </a:extLst>
          </p:cNvPr>
          <p:cNvCxnSpPr>
            <a:cxnSpLocks/>
            <a:stCxn id="107" idx="2"/>
            <a:endCxn id="86" idx="0"/>
          </p:cNvCxnSpPr>
          <p:nvPr/>
        </p:nvCxnSpPr>
        <p:spPr>
          <a:xfrm flipH="1">
            <a:off x="4109516" y="5182910"/>
            <a:ext cx="2475" cy="519548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Elbow Connector 126">
            <a:extLst>
              <a:ext uri="{FF2B5EF4-FFF2-40B4-BE49-F238E27FC236}">
                <a16:creationId xmlns:a16="http://schemas.microsoft.com/office/drawing/2014/main" id="{E38003BF-CD4A-62CC-717C-F41702B8AD6E}"/>
              </a:ext>
            </a:extLst>
          </p:cNvPr>
          <p:cNvCxnSpPr>
            <a:cxnSpLocks/>
            <a:stCxn id="78" idx="3"/>
            <a:endCxn id="75" idx="0"/>
          </p:cNvCxnSpPr>
          <p:nvPr/>
        </p:nvCxnSpPr>
        <p:spPr>
          <a:xfrm>
            <a:off x="4009641" y="677883"/>
            <a:ext cx="869049" cy="1412327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Elbow Connector 127">
            <a:extLst>
              <a:ext uri="{FF2B5EF4-FFF2-40B4-BE49-F238E27FC236}">
                <a16:creationId xmlns:a16="http://schemas.microsoft.com/office/drawing/2014/main" id="{627727B0-D1D4-78EE-1477-5AB6D4217627}"/>
              </a:ext>
            </a:extLst>
          </p:cNvPr>
          <p:cNvCxnSpPr>
            <a:cxnSpLocks/>
            <a:endCxn id="78" idx="1"/>
          </p:cNvCxnSpPr>
          <p:nvPr/>
        </p:nvCxnSpPr>
        <p:spPr>
          <a:xfrm rot="5400000" flipH="1" flipV="1">
            <a:off x="2214309" y="977607"/>
            <a:ext cx="1333056" cy="7336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Elbow Connector 128">
            <a:extLst>
              <a:ext uri="{FF2B5EF4-FFF2-40B4-BE49-F238E27FC236}">
                <a16:creationId xmlns:a16="http://schemas.microsoft.com/office/drawing/2014/main" id="{74ACBBC7-F012-5D9D-015D-B1FB88C4927D}"/>
              </a:ext>
            </a:extLst>
          </p:cNvPr>
          <p:cNvCxnSpPr>
            <a:cxnSpLocks/>
            <a:stCxn id="106" idx="2"/>
            <a:endCxn id="86" idx="1"/>
          </p:cNvCxnSpPr>
          <p:nvPr/>
        </p:nvCxnSpPr>
        <p:spPr>
          <a:xfrm rot="16200000" flipH="1">
            <a:off x="2616387" y="4971329"/>
            <a:ext cx="892850" cy="13314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79E5045A-8384-FF28-F3D4-D7EBCF73DB1B}"/>
              </a:ext>
            </a:extLst>
          </p:cNvPr>
          <p:cNvCxnSpPr>
            <a:cxnSpLocks/>
          </p:cNvCxnSpPr>
          <p:nvPr/>
        </p:nvCxnSpPr>
        <p:spPr>
          <a:xfrm flipV="1">
            <a:off x="5627822" y="5172440"/>
            <a:ext cx="0" cy="91101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B05E3E06-FB02-3492-5689-E78F8FF1F565}"/>
              </a:ext>
            </a:extLst>
          </p:cNvPr>
          <p:cNvCxnSpPr>
            <a:cxnSpLocks/>
            <a:endCxn id="86" idx="3"/>
          </p:cNvCxnSpPr>
          <p:nvPr/>
        </p:nvCxnSpPr>
        <p:spPr>
          <a:xfrm flipH="1">
            <a:off x="4490516" y="6083458"/>
            <a:ext cx="1130066" cy="0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0D40DA4C-D949-4B47-767A-7BCAABF5859B}"/>
              </a:ext>
            </a:extLst>
          </p:cNvPr>
          <p:cNvCxnSpPr>
            <a:cxnSpLocks/>
            <a:endCxn id="76" idx="2"/>
          </p:cNvCxnSpPr>
          <p:nvPr/>
        </p:nvCxnSpPr>
        <p:spPr>
          <a:xfrm flipV="1">
            <a:off x="4877854" y="3132531"/>
            <a:ext cx="0" cy="341512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4196A233-891A-32BE-8961-C7C1DF7D0446}"/>
              </a:ext>
            </a:extLst>
          </p:cNvPr>
          <p:cNvCxnSpPr>
            <a:cxnSpLocks/>
          </p:cNvCxnSpPr>
          <p:nvPr/>
        </p:nvCxnSpPr>
        <p:spPr>
          <a:xfrm flipV="1">
            <a:off x="6011904" y="5182910"/>
            <a:ext cx="0" cy="90054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Elbow Connector 133">
            <a:extLst>
              <a:ext uri="{FF2B5EF4-FFF2-40B4-BE49-F238E27FC236}">
                <a16:creationId xmlns:a16="http://schemas.microsoft.com/office/drawing/2014/main" id="{097A59C1-69DB-A67E-D003-209AB615E8BB}"/>
              </a:ext>
            </a:extLst>
          </p:cNvPr>
          <p:cNvCxnSpPr>
            <a:cxnSpLocks/>
            <a:stCxn id="105" idx="3"/>
            <a:endCxn id="84" idx="1"/>
          </p:cNvCxnSpPr>
          <p:nvPr/>
        </p:nvCxnSpPr>
        <p:spPr>
          <a:xfrm flipV="1">
            <a:off x="7976691" y="3422827"/>
            <a:ext cx="883451" cy="111130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Elbow Connector 134">
            <a:extLst>
              <a:ext uri="{FF2B5EF4-FFF2-40B4-BE49-F238E27FC236}">
                <a16:creationId xmlns:a16="http://schemas.microsoft.com/office/drawing/2014/main" id="{1ACDC14F-8B10-A45F-365E-ADE89DF52DFD}"/>
              </a:ext>
            </a:extLst>
          </p:cNvPr>
          <p:cNvCxnSpPr>
            <a:cxnSpLocks/>
            <a:endCxn id="85" idx="2"/>
          </p:cNvCxnSpPr>
          <p:nvPr/>
        </p:nvCxnSpPr>
        <p:spPr>
          <a:xfrm flipV="1">
            <a:off x="6004663" y="4067440"/>
            <a:ext cx="3276431" cy="2016018"/>
          </a:xfrm>
          <a:prstGeom prst="bent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Elbow Connector 135">
            <a:extLst>
              <a:ext uri="{FF2B5EF4-FFF2-40B4-BE49-F238E27FC236}">
                <a16:creationId xmlns:a16="http://schemas.microsoft.com/office/drawing/2014/main" id="{F5C5A6DD-AECC-03ED-9ADF-B19EFC527A24}"/>
              </a:ext>
            </a:extLst>
          </p:cNvPr>
          <p:cNvCxnSpPr>
            <a:cxnSpLocks/>
            <a:stCxn id="80" idx="3"/>
            <a:endCxn id="75" idx="1"/>
          </p:cNvCxnSpPr>
          <p:nvPr/>
        </p:nvCxnSpPr>
        <p:spPr>
          <a:xfrm flipV="1">
            <a:off x="2953006" y="2469686"/>
            <a:ext cx="1546208" cy="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4E998BE6-4826-CD53-E8BE-56BF47B1CC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418" y="5837899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Sigv4 auth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5FA2C4C0-10F1-3A25-8845-A5A5C763A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125" y="1992301"/>
            <a:ext cx="1645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 header with</a:t>
            </a:r>
          </a:p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jwt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token</a:t>
            </a:r>
          </a:p>
        </p:txBody>
      </p:sp>
      <p:pic>
        <p:nvPicPr>
          <p:cNvPr id="139" name="Graphic 6" descr="Amazon Macie service icon.">
            <a:extLst>
              <a:ext uri="{FF2B5EF4-FFF2-40B4-BE49-F238E27FC236}">
                <a16:creationId xmlns:a16="http://schemas.microsoft.com/office/drawing/2014/main" id="{F50F2B94-CC92-215E-58CE-B0A59345BCB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10465581" y="458664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" name="TextBox 9">
            <a:extLst>
              <a:ext uri="{FF2B5EF4-FFF2-40B4-BE49-F238E27FC236}">
                <a16:creationId xmlns:a16="http://schemas.microsoft.com/office/drawing/2014/main" id="{5D0BB923-EBED-979D-146E-4545BF58A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9468" y="5054124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141" name="Graphic 21" descr="Amazon Inspector service icon.">
            <a:extLst>
              <a:ext uri="{FF2B5EF4-FFF2-40B4-BE49-F238E27FC236}">
                <a16:creationId xmlns:a16="http://schemas.microsoft.com/office/drawing/2014/main" id="{3F1855AE-F72E-A7BF-7113-02232E87893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11250261" y="527149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" name="TextBox 15">
            <a:extLst>
              <a:ext uri="{FF2B5EF4-FFF2-40B4-BE49-F238E27FC236}">
                <a16:creationId xmlns:a16="http://schemas.microsoft.com/office/drawing/2014/main" id="{87105CB4-0489-79BE-067A-CC0C901CF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6367" y="5749163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pic>
        <p:nvPicPr>
          <p:cNvPr id="143" name="Graphic 20" descr="AWS Control Tower service icon.">
            <a:extLst>
              <a:ext uri="{FF2B5EF4-FFF2-40B4-BE49-F238E27FC236}">
                <a16:creationId xmlns:a16="http://schemas.microsoft.com/office/drawing/2014/main" id="{0725E1FC-0984-14DB-0360-7B6EDF80D71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10498117" y="576676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" name="TextBox 18">
            <a:extLst>
              <a:ext uri="{FF2B5EF4-FFF2-40B4-BE49-F238E27FC236}">
                <a16:creationId xmlns:a16="http://schemas.microsoft.com/office/drawing/2014/main" id="{8A0BA488-0BC6-F2F1-7F5E-0091DEAE20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4011" y="6239477"/>
            <a:ext cx="121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</p:txBody>
      </p: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641B5100-37C7-ADD7-F0FA-0FEA46B4B857}"/>
              </a:ext>
            </a:extLst>
          </p:cNvPr>
          <p:cNvCxnSpPr>
            <a:stCxn id="84" idx="3"/>
            <a:endCxn id="100" idx="1"/>
          </p:cNvCxnSpPr>
          <p:nvPr/>
        </p:nvCxnSpPr>
        <p:spPr>
          <a:xfrm>
            <a:off x="9619094" y="3422827"/>
            <a:ext cx="554554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97258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9D765D-AD93-6819-D230-36F205A83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220A134-5DC4-872A-9E70-E956D431E20C}"/>
              </a:ext>
            </a:extLst>
          </p:cNvPr>
          <p:cNvSpPr txBox="1">
            <a:spLocks/>
          </p:cNvSpPr>
          <p:nvPr/>
        </p:nvSpPr>
        <p:spPr>
          <a:xfrm>
            <a:off x="318836" y="740522"/>
            <a:ext cx="8082214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FFC000"/>
                </a:solidFill>
              </a:rPr>
              <a:t>External security</a:t>
            </a:r>
            <a:r>
              <a:rPr lang="en-US" sz="2000" dirty="0"/>
              <a:t> – securing the perimeter (API Gateway, Cognito)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406A0C-66B8-CE53-7D07-08E25D55C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3184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073E8-0E85-3591-00AA-D3C1A4336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A8EF38-A138-1D2F-447E-5F44CFFDF83A}"/>
              </a:ext>
            </a:extLst>
          </p:cNvPr>
          <p:cNvSpPr txBox="1">
            <a:spLocks/>
          </p:cNvSpPr>
          <p:nvPr/>
        </p:nvSpPr>
        <p:spPr>
          <a:xfrm>
            <a:off x="318836" y="740522"/>
            <a:ext cx="2174091" cy="6025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>
                <a:solidFill>
                  <a:srgbClr val="FFC000"/>
                </a:solidFill>
              </a:rPr>
              <a:t>External security</a:t>
            </a:r>
            <a:endParaRPr lang="en-US"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E84BF7-BF6E-E7AC-16AA-D170E4AB3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74" name="Graphic 22" descr="User resource icon for the General Icons category.">
            <a:extLst>
              <a:ext uri="{FF2B5EF4-FFF2-40B4-BE49-F238E27FC236}">
                <a16:creationId xmlns:a16="http://schemas.microsoft.com/office/drawing/2014/main" id="{8091AA1C-E8EC-DF7F-98A4-D2B97BC23B34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 bwMode="auto">
          <a:xfrm>
            <a:off x="1051678" y="2076662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TextBox 39">
            <a:extLst>
              <a:ext uri="{FF2B5EF4-FFF2-40B4-BE49-F238E27FC236}">
                <a16:creationId xmlns:a16="http://schemas.microsoft.com/office/drawing/2014/main" id="{451A0C19-13A6-8B58-4E02-45779DCE2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4579" y="2838661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</a:p>
        </p:txBody>
      </p:sp>
      <p:pic>
        <p:nvPicPr>
          <p:cNvPr id="76" name="Graphic 7" descr="Amazon API Gateway service icon.">
            <a:extLst>
              <a:ext uri="{FF2B5EF4-FFF2-40B4-BE49-F238E27FC236}">
                <a16:creationId xmlns:a16="http://schemas.microsoft.com/office/drawing/2014/main" id="{E2D94DCA-4600-37B5-37EC-8EA8247330DE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 bwMode="auto">
          <a:xfrm>
            <a:off x="4499214" y="2090210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TextBox 9">
            <a:extLst>
              <a:ext uri="{FF2B5EF4-FFF2-40B4-BE49-F238E27FC236}">
                <a16:creationId xmlns:a16="http://schemas.microsoft.com/office/drawing/2014/main" id="{99068112-25AF-94F8-2733-32983DE1B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1279" y="2855532"/>
            <a:ext cx="1073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API Gateway</a:t>
            </a:r>
          </a:p>
        </p:txBody>
      </p:sp>
      <p:pic>
        <p:nvPicPr>
          <p:cNvPr id="78" name="Graphic 17" descr="Amazon Cognito service icon.">
            <a:extLst>
              <a:ext uri="{FF2B5EF4-FFF2-40B4-BE49-F238E27FC236}">
                <a16:creationId xmlns:a16="http://schemas.microsoft.com/office/drawing/2014/main" id="{9938A8F3-CDB5-5C65-9C3B-711AA10685C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 bwMode="auto">
          <a:xfrm>
            <a:off x="3247641" y="296883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TextBox 11">
            <a:extLst>
              <a:ext uri="{FF2B5EF4-FFF2-40B4-BE49-F238E27FC236}">
                <a16:creationId xmlns:a16="http://schemas.microsoft.com/office/drawing/2014/main" id="{8F10FFE8-FFAD-5461-E83D-8616EA730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4593" y="1058883"/>
            <a:ext cx="7620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Cognito</a:t>
            </a:r>
          </a:p>
        </p:txBody>
      </p:sp>
      <p:pic>
        <p:nvPicPr>
          <p:cNvPr id="80" name="Graphic 79" descr="Programming language resource icon for the General Icons category.">
            <a:extLst>
              <a:ext uri="{FF2B5EF4-FFF2-40B4-BE49-F238E27FC236}">
                <a16:creationId xmlns:a16="http://schemas.microsoft.com/office/drawing/2014/main" id="{2A9C7051-AAAD-C2A7-82AA-48F62053258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 bwMode="auto">
          <a:xfrm>
            <a:off x="2038606" y="201252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9C9C2DDC-68B7-22D9-2043-D08D69C0D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0764" y="2838661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alexandra.sh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2" name="Graphic 10" descr="AWS Lambda service icon.">
            <a:extLst>
              <a:ext uri="{FF2B5EF4-FFF2-40B4-BE49-F238E27FC236}">
                <a16:creationId xmlns:a16="http://schemas.microsoft.com/office/drawing/2014/main" id="{8E474F8A-840C-7C52-C80E-FF786E45770D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251083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" name="TextBox 20">
            <a:extLst>
              <a:ext uri="{FF2B5EF4-FFF2-40B4-BE49-F238E27FC236}">
                <a16:creationId xmlns:a16="http://schemas.microsoft.com/office/drawing/2014/main" id="{9620F179-C26E-C7F2-B090-E2ABC4032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7291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-invoke-agent-stream</a:t>
            </a:r>
          </a:p>
        </p:txBody>
      </p:sp>
      <p:pic>
        <p:nvPicPr>
          <p:cNvPr id="84" name="Graphic 83" descr="Amazon Bedrock AgentCore service icon.">
            <a:extLst>
              <a:ext uri="{FF2B5EF4-FFF2-40B4-BE49-F238E27FC236}">
                <a16:creationId xmlns:a16="http://schemas.microsoft.com/office/drawing/2014/main" id="{79E18B9E-BFAB-7CB5-61F0-D3F18A28142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 bwMode="auto">
          <a:xfrm>
            <a:off x="8860142" y="3043351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" name="TextBox 17">
            <a:extLst>
              <a:ext uri="{FF2B5EF4-FFF2-40B4-BE49-F238E27FC236}">
                <a16:creationId xmlns:a16="http://schemas.microsoft.com/office/drawing/2014/main" id="{D599346A-6B02-6873-EF35-E43F388FC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7350" y="3790441"/>
            <a:ext cx="148748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AgentCore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86" name="Graphic 23" descr="Amazon DynamoDB service icon.">
            <a:extLst>
              <a:ext uri="{FF2B5EF4-FFF2-40B4-BE49-F238E27FC236}">
                <a16:creationId xmlns:a16="http://schemas.microsoft.com/office/drawing/2014/main" id="{FD77AD27-59B5-9241-9C91-8F112010321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 bwMode="auto">
          <a:xfrm>
            <a:off x="3728516" y="5702458"/>
            <a:ext cx="762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TextBox 12">
            <a:extLst>
              <a:ext uri="{FF2B5EF4-FFF2-40B4-BE49-F238E27FC236}">
                <a16:creationId xmlns:a16="http://schemas.microsoft.com/office/drawing/2014/main" id="{FAC9B648-7ED3-6D00-A2FA-EAB39CE1A0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0804" y="6466045"/>
            <a:ext cx="22796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DynamoDB</a:t>
            </a:r>
          </a:p>
        </p:txBody>
      </p:sp>
      <p:pic>
        <p:nvPicPr>
          <p:cNvPr id="88" name="Graphic 6" descr="Data lake resource icon for the AWS Lake Formation service.">
            <a:extLst>
              <a:ext uri="{FF2B5EF4-FFF2-40B4-BE49-F238E27FC236}">
                <a16:creationId xmlns:a16="http://schemas.microsoft.com/office/drawing/2014/main" id="{FE47F66E-FAEB-CD3E-94DB-E91195CC6636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 bwMode="auto">
          <a:xfrm>
            <a:off x="10520847" y="69280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F4C96690-4212-1791-BB08-7F234E423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25149" y="1159374"/>
            <a:ext cx="11668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S3 Data Lake</a:t>
            </a:r>
          </a:p>
        </p:txBody>
      </p:sp>
      <p:pic>
        <p:nvPicPr>
          <p:cNvPr id="90" name="Graphic 89" descr="AWS Health Dashboard service icon.">
            <a:extLst>
              <a:ext uri="{FF2B5EF4-FFF2-40B4-BE49-F238E27FC236}">
                <a16:creationId xmlns:a16="http://schemas.microsoft.com/office/drawing/2014/main" id="{4B7BECFB-006B-8767-1EAC-3DCA7213F23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 bwMode="auto">
          <a:xfrm>
            <a:off x="10473631" y="320678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" name="TextBox 16">
            <a:extLst>
              <a:ext uri="{FF2B5EF4-FFF2-40B4-BE49-F238E27FC236}">
                <a16:creationId xmlns:a16="http://schemas.microsoft.com/office/drawing/2014/main" id="{C1A1486E-5E0E-A1D5-E4E7-2429297AF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25113" y="1572912"/>
            <a:ext cx="109422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Health</a:t>
            </a:r>
            <a:endParaRPr lang="en-US" altLang="en-US" sz="10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pic>
        <p:nvPicPr>
          <p:cNvPr id="92" name="Graphic 6" descr="AWS Organizations service icon.">
            <a:extLst>
              <a:ext uri="{FF2B5EF4-FFF2-40B4-BE49-F238E27FC236}">
                <a16:creationId xmlns:a16="http://schemas.microsoft.com/office/drawing/2014/main" id="{367CE70C-C80E-9397-C44F-71AD1B0FB12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 bwMode="auto">
          <a:xfrm>
            <a:off x="11343624" y="1079407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" name="TextBox 9">
            <a:extLst>
              <a:ext uri="{FF2B5EF4-FFF2-40B4-BE49-F238E27FC236}">
                <a16:creationId xmlns:a16="http://schemas.microsoft.com/office/drawing/2014/main" id="{411F940F-3144-592B-4FE2-00240A8119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6923" y="3681401"/>
            <a:ext cx="145061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Organizations</a:t>
            </a:r>
          </a:p>
        </p:txBody>
      </p:sp>
      <p:pic>
        <p:nvPicPr>
          <p:cNvPr id="94" name="Graphic 93" descr="IAM Access Analyzer resource icon for the IAM service.">
            <a:extLst>
              <a:ext uri="{FF2B5EF4-FFF2-40B4-BE49-F238E27FC236}">
                <a16:creationId xmlns:a16="http://schemas.microsoft.com/office/drawing/2014/main" id="{39277A8D-4EB1-DAED-53F9-EE4BB0872493}"/>
              </a:ext>
            </a:extLst>
          </p:cNvPr>
          <p:cNvPicPr>
            <a:picLocks noChangeAspect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477452" y="1724133"/>
            <a:ext cx="457200" cy="457200"/>
          </a:xfrm>
          <a:prstGeom prst="rect">
            <a:avLst/>
          </a:prstGeom>
        </p:spPr>
      </p:pic>
      <p:sp>
        <p:nvSpPr>
          <p:cNvPr id="95" name="TextBox 30">
            <a:extLst>
              <a:ext uri="{FF2B5EF4-FFF2-40B4-BE49-F238E27FC236}">
                <a16:creationId xmlns:a16="http://schemas.microsoft.com/office/drawing/2014/main" id="{AC01DF35-B746-4EAB-ED93-53F567759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88896" y="2189723"/>
            <a:ext cx="105194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IAM  Access </a:t>
            </a:r>
          </a:p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Analyzer</a:t>
            </a:r>
          </a:p>
        </p:txBody>
      </p:sp>
      <p:pic>
        <p:nvPicPr>
          <p:cNvPr id="96" name="Picture 95" descr="A white cube on a black background&#10;&#10;AI-generated content may be incorrect.">
            <a:extLst>
              <a:ext uri="{FF2B5EF4-FFF2-40B4-BE49-F238E27FC236}">
                <a16:creationId xmlns:a16="http://schemas.microsoft.com/office/drawing/2014/main" id="{56FE1800-3330-DDDF-0183-1C405EAB5B28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291546" y="2466674"/>
            <a:ext cx="455371" cy="457200"/>
          </a:xfrm>
          <a:prstGeom prst="rect">
            <a:avLst/>
          </a:prstGeom>
        </p:spPr>
      </p:pic>
      <p:sp>
        <p:nvSpPr>
          <p:cNvPr id="97" name="TextBox 9">
            <a:extLst>
              <a:ext uri="{FF2B5EF4-FFF2-40B4-BE49-F238E27FC236}">
                <a16:creationId xmlns:a16="http://schemas.microsoft.com/office/drawing/2014/main" id="{8E1040F7-5271-BD3C-71FE-50F536B07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1836" y="2923874"/>
            <a:ext cx="931444" cy="28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Quotas</a:t>
            </a:r>
          </a:p>
        </p:txBody>
      </p:sp>
      <p:pic>
        <p:nvPicPr>
          <p:cNvPr id="98" name="Graphic 19" descr="Amazon GuardDuty service icon.">
            <a:extLst>
              <a:ext uri="{FF2B5EF4-FFF2-40B4-BE49-F238E27FC236}">
                <a16:creationId xmlns:a16="http://schemas.microsoft.com/office/drawing/2014/main" id="{C3141BDC-3F4D-2354-A67D-76E62A6CF51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 bwMode="auto">
          <a:xfrm>
            <a:off x="11260011" y="388259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" name="TextBox 12">
            <a:extLst>
              <a:ext uri="{FF2B5EF4-FFF2-40B4-BE49-F238E27FC236}">
                <a16:creationId xmlns:a16="http://schemas.microsoft.com/office/drawing/2014/main" id="{A3C94C7B-E360-B48F-A6F0-B152404F8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76122" y="4352022"/>
            <a:ext cx="10885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GuardDuty</a:t>
            </a:r>
            <a:endParaRPr lang="en-US" altLang="en-US" sz="1200" dirty="0">
              <a:solidFill>
                <a:schemeClr val="bg1"/>
              </a:solidFill>
              <a:latin typeface="Arial" panose="020B0604020202020204" pitchFamily="34" charset="0"/>
              <a:ea typeface="Amazon Ember" panose="020B0603020204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44537C9A-BFE3-7322-91AC-AB3F181AC9B0}"/>
              </a:ext>
            </a:extLst>
          </p:cNvPr>
          <p:cNvSpPr/>
          <p:nvPr/>
        </p:nvSpPr>
        <p:spPr>
          <a:xfrm>
            <a:off x="10173648" y="251029"/>
            <a:ext cx="1758127" cy="634359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9EC7819-F765-B7CA-F313-3FD0FD418BB2}"/>
              </a:ext>
            </a:extLst>
          </p:cNvPr>
          <p:cNvSpPr txBox="1"/>
          <p:nvPr/>
        </p:nvSpPr>
        <p:spPr>
          <a:xfrm>
            <a:off x="10257544" y="255429"/>
            <a:ext cx="1674230" cy="283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sources</a:t>
            </a:r>
          </a:p>
        </p:txBody>
      </p:sp>
      <p:pic>
        <p:nvPicPr>
          <p:cNvPr id="102" name="Graphic 10" descr="AWS Lambda service icon.">
            <a:extLst>
              <a:ext uri="{FF2B5EF4-FFF2-40B4-BE49-F238E27FC236}">
                <a16:creationId xmlns:a16="http://schemas.microsoft.com/office/drawing/2014/main" id="{8A0240B0-31F7-6264-75A3-24DD16AF7837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199179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Graphic 10" descr="AWS Lambda service icon.">
            <a:extLst>
              <a:ext uri="{FF2B5EF4-FFF2-40B4-BE49-F238E27FC236}">
                <a16:creationId xmlns:a16="http://schemas.microsoft.com/office/drawing/2014/main" id="{18BB493C-EAB0-9EDE-175B-630F8790047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3732515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" name="Graphic 10" descr="AWS Lambda service icon.">
            <a:extLst>
              <a:ext uri="{FF2B5EF4-FFF2-40B4-BE49-F238E27FC236}">
                <a16:creationId xmlns:a16="http://schemas.microsoft.com/office/drawing/2014/main" id="{0E639286-7C9B-043C-2CEE-E8E9AA20E90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547440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" name="Graphic 10" descr="AWS Lambda service icon.">
            <a:extLst>
              <a:ext uri="{FF2B5EF4-FFF2-40B4-BE49-F238E27FC236}">
                <a16:creationId xmlns:a16="http://schemas.microsoft.com/office/drawing/2014/main" id="{BCF860CF-FF1C-9ED5-3276-4831961E361A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 bwMode="auto">
          <a:xfrm>
            <a:off x="7217739" y="4154657"/>
            <a:ext cx="758952" cy="758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" name="TextBox 20">
            <a:extLst>
              <a:ext uri="{FF2B5EF4-FFF2-40B4-BE49-F238E27FC236}">
                <a16:creationId xmlns:a16="http://schemas.microsoft.com/office/drawing/2014/main" id="{00DD3415-0424-8FB2-3C4A-48360C00E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933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-list-conversations</a:t>
            </a:r>
          </a:p>
        </p:txBody>
      </p:sp>
      <p:sp>
        <p:nvSpPr>
          <p:cNvPr id="107" name="TextBox 20">
            <a:extLst>
              <a:ext uri="{FF2B5EF4-FFF2-40B4-BE49-F238E27FC236}">
                <a16:creationId xmlns:a16="http://schemas.microsoft.com/office/drawing/2014/main" id="{ECB29074-DDD2-ABAC-41DD-BB6C128B7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5816" y="4905911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-delete-conversation</a:t>
            </a:r>
          </a:p>
        </p:txBody>
      </p:sp>
      <p:sp>
        <p:nvSpPr>
          <p:cNvPr id="108" name="TextBox 20">
            <a:extLst>
              <a:ext uri="{FF2B5EF4-FFF2-40B4-BE49-F238E27FC236}">
                <a16:creationId xmlns:a16="http://schemas.microsoft.com/office/drawing/2014/main" id="{4E34B716-CD1D-109C-B692-BDB7FF380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6604" y="4921307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-health-check</a:t>
            </a:r>
          </a:p>
        </p:txBody>
      </p:sp>
      <p:sp>
        <p:nvSpPr>
          <p:cNvPr id="109" name="TextBox 20">
            <a:extLst>
              <a:ext uri="{FF2B5EF4-FFF2-40B4-BE49-F238E27FC236}">
                <a16:creationId xmlns:a16="http://schemas.microsoft.com/office/drawing/2014/main" id="{076C7A8A-C1EC-505B-2DED-39BBA5085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0637" y="4913609"/>
            <a:ext cx="22923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lttm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-list-services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984632A1-CEC4-ADDB-42E1-2D5214114CB5}"/>
              </a:ext>
            </a:extLst>
          </p:cNvPr>
          <p:cNvCxnSpPr>
            <a:cxnSpLocks/>
          </p:cNvCxnSpPr>
          <p:nvPr/>
        </p:nvCxnSpPr>
        <p:spPr>
          <a:xfrm>
            <a:off x="627384" y="3477264"/>
            <a:ext cx="696011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1" name="TextBox 110">
            <a:extLst>
              <a:ext uri="{FF2B5EF4-FFF2-40B4-BE49-F238E27FC236}">
                <a16:creationId xmlns:a16="http://schemas.microsoft.com/office/drawing/2014/main" id="{FCE9E2D8-E4CE-C2AE-DA91-94D94F57C7B8}"/>
              </a:ext>
            </a:extLst>
          </p:cNvPr>
          <p:cNvSpPr txBox="1"/>
          <p:nvPr/>
        </p:nvSpPr>
        <p:spPr>
          <a:xfrm>
            <a:off x="14075" y="3742441"/>
            <a:ext cx="12266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/services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0809C682-E2C2-FA6C-C35C-F7617164F233}"/>
              </a:ext>
            </a:extLst>
          </p:cNvPr>
          <p:cNvSpPr txBox="1"/>
          <p:nvPr/>
        </p:nvSpPr>
        <p:spPr>
          <a:xfrm>
            <a:off x="1568083" y="3744459"/>
            <a:ext cx="162736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/conversations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7FCBEEE3-EF38-6F9F-B77C-D2EC514AF6A7}"/>
              </a:ext>
            </a:extLst>
          </p:cNvPr>
          <p:cNvSpPr txBox="1"/>
          <p:nvPr/>
        </p:nvSpPr>
        <p:spPr>
          <a:xfrm>
            <a:off x="3318249" y="3760481"/>
            <a:ext cx="15472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DELETE /conv/{id}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C9C318F-A680-28A3-026A-06ADAB2F20F2}"/>
              </a:ext>
            </a:extLst>
          </p:cNvPr>
          <p:cNvSpPr txBox="1"/>
          <p:nvPr/>
        </p:nvSpPr>
        <p:spPr>
          <a:xfrm>
            <a:off x="5400457" y="3756302"/>
            <a:ext cx="90601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POST /ask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2678C1CD-9C8F-BFEF-1327-965D92E5BD5D}"/>
              </a:ext>
            </a:extLst>
          </p:cNvPr>
          <p:cNvSpPr txBox="1"/>
          <p:nvPr/>
        </p:nvSpPr>
        <p:spPr>
          <a:xfrm>
            <a:off x="7069062" y="3753146"/>
            <a:ext cx="106631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Courier New" panose="02070309020205020404" pitchFamily="49" charset="0"/>
                <a:ea typeface="Amazon Ember Light" panose="020B0403020204020204" pitchFamily="34" charset="0"/>
                <a:cs typeface="Courier New" panose="02070309020205020404" pitchFamily="49" charset="0"/>
              </a:rPr>
              <a:t>GET /health</a:t>
            </a:r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34D2FD5A-2F70-0F09-835F-E5904A879A91}"/>
              </a:ext>
            </a:extLst>
          </p:cNvPr>
          <p:cNvCxnSpPr>
            <a:cxnSpLocks/>
            <a:endCxn id="111" idx="0"/>
          </p:cNvCxnSpPr>
          <p:nvPr/>
        </p:nvCxnSpPr>
        <p:spPr>
          <a:xfrm>
            <a:off x="62738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1A24EF96-7B99-9EB2-5760-F62066CAE569}"/>
              </a:ext>
            </a:extLst>
          </p:cNvPr>
          <p:cNvCxnSpPr>
            <a:cxnSpLocks/>
          </p:cNvCxnSpPr>
          <p:nvPr/>
        </p:nvCxnSpPr>
        <p:spPr>
          <a:xfrm>
            <a:off x="238091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2900AA19-0631-C571-3543-A3008BD3060D}"/>
              </a:ext>
            </a:extLst>
          </p:cNvPr>
          <p:cNvCxnSpPr>
            <a:cxnSpLocks/>
          </p:cNvCxnSpPr>
          <p:nvPr/>
        </p:nvCxnSpPr>
        <p:spPr>
          <a:xfrm>
            <a:off x="4109516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D74F5514-EB13-4190-8C12-218AA275B33C}"/>
              </a:ext>
            </a:extLst>
          </p:cNvPr>
          <p:cNvCxnSpPr>
            <a:cxnSpLocks/>
          </p:cNvCxnSpPr>
          <p:nvPr/>
        </p:nvCxnSpPr>
        <p:spPr>
          <a:xfrm>
            <a:off x="5856944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C87934F5-F136-9F11-AE6F-BCDCD64513C6}"/>
              </a:ext>
            </a:extLst>
          </p:cNvPr>
          <p:cNvCxnSpPr>
            <a:cxnSpLocks/>
          </p:cNvCxnSpPr>
          <p:nvPr/>
        </p:nvCxnSpPr>
        <p:spPr>
          <a:xfrm>
            <a:off x="7584623" y="3474043"/>
            <a:ext cx="0" cy="26839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 descr="Left pointing horizontal arrow. ">
            <a:extLst>
              <a:ext uri="{FF2B5EF4-FFF2-40B4-BE49-F238E27FC236}">
                <a16:creationId xmlns:a16="http://schemas.microsoft.com/office/drawing/2014/main" id="{B345815E-76B6-DCFC-5D69-898D0FF6F034}"/>
              </a:ext>
            </a:extLst>
          </p:cNvPr>
          <p:cNvCxnSpPr>
            <a:cxnSpLocks/>
          </p:cNvCxnSpPr>
          <p:nvPr/>
        </p:nvCxnSpPr>
        <p:spPr>
          <a:xfrm flipH="1" flipV="1">
            <a:off x="5853465" y="3982649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Arrow Connector 121" descr="Left pointing horizontal arrow. ">
            <a:extLst>
              <a:ext uri="{FF2B5EF4-FFF2-40B4-BE49-F238E27FC236}">
                <a16:creationId xmlns:a16="http://schemas.microsoft.com/office/drawing/2014/main" id="{78F94DD5-6865-04AB-9816-755D0BD583EE}"/>
              </a:ext>
            </a:extLst>
          </p:cNvPr>
          <p:cNvCxnSpPr>
            <a:cxnSpLocks/>
          </p:cNvCxnSpPr>
          <p:nvPr/>
        </p:nvCxnSpPr>
        <p:spPr>
          <a:xfrm flipH="1" flipV="1">
            <a:off x="7582067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 descr="Left pointing horizontal arrow. ">
            <a:extLst>
              <a:ext uri="{FF2B5EF4-FFF2-40B4-BE49-F238E27FC236}">
                <a16:creationId xmlns:a16="http://schemas.microsoft.com/office/drawing/2014/main" id="{81EA4CFA-3E69-4529-7158-D54DC40E58FA}"/>
              </a:ext>
            </a:extLst>
          </p:cNvPr>
          <p:cNvCxnSpPr>
            <a:cxnSpLocks/>
          </p:cNvCxnSpPr>
          <p:nvPr/>
        </p:nvCxnSpPr>
        <p:spPr>
          <a:xfrm flipH="1" flipV="1">
            <a:off x="4102149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 descr="Left pointing horizontal arrow. ">
            <a:extLst>
              <a:ext uri="{FF2B5EF4-FFF2-40B4-BE49-F238E27FC236}">
                <a16:creationId xmlns:a16="http://schemas.microsoft.com/office/drawing/2014/main" id="{530E8451-7698-ED87-10E0-420F220BFC29}"/>
              </a:ext>
            </a:extLst>
          </p:cNvPr>
          <p:cNvCxnSpPr>
            <a:cxnSpLocks/>
          </p:cNvCxnSpPr>
          <p:nvPr/>
        </p:nvCxnSpPr>
        <p:spPr>
          <a:xfrm flipH="1" flipV="1">
            <a:off x="2378282" y="3981907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 descr="Left pointing horizontal arrow. ">
            <a:extLst>
              <a:ext uri="{FF2B5EF4-FFF2-40B4-BE49-F238E27FC236}">
                <a16:creationId xmlns:a16="http://schemas.microsoft.com/office/drawing/2014/main" id="{0316BAEA-F1B8-0921-0520-5458F288E268}"/>
              </a:ext>
            </a:extLst>
          </p:cNvPr>
          <p:cNvCxnSpPr>
            <a:cxnSpLocks/>
          </p:cNvCxnSpPr>
          <p:nvPr/>
        </p:nvCxnSpPr>
        <p:spPr>
          <a:xfrm flipH="1" flipV="1">
            <a:off x="622204" y="3978778"/>
            <a:ext cx="419" cy="144439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headEnd type="arrow" w="med" len="sm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6D46D6FB-9BF4-14D0-338A-04EE99AD2696}"/>
              </a:ext>
            </a:extLst>
          </p:cNvPr>
          <p:cNvCxnSpPr>
            <a:cxnSpLocks/>
            <a:stCxn id="107" idx="2"/>
            <a:endCxn id="86" idx="0"/>
          </p:cNvCxnSpPr>
          <p:nvPr/>
        </p:nvCxnSpPr>
        <p:spPr>
          <a:xfrm flipH="1">
            <a:off x="4109516" y="5182910"/>
            <a:ext cx="2475" cy="519548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7" name="Elbow Connector 126">
            <a:extLst>
              <a:ext uri="{FF2B5EF4-FFF2-40B4-BE49-F238E27FC236}">
                <a16:creationId xmlns:a16="http://schemas.microsoft.com/office/drawing/2014/main" id="{81D32275-E9BB-FE26-CAD3-FE1CD3DA585A}"/>
              </a:ext>
            </a:extLst>
          </p:cNvPr>
          <p:cNvCxnSpPr>
            <a:cxnSpLocks/>
            <a:stCxn id="78" idx="3"/>
            <a:endCxn id="76" idx="0"/>
          </p:cNvCxnSpPr>
          <p:nvPr/>
        </p:nvCxnSpPr>
        <p:spPr>
          <a:xfrm>
            <a:off x="4009641" y="677883"/>
            <a:ext cx="869049" cy="1412327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Elbow Connector 127">
            <a:extLst>
              <a:ext uri="{FF2B5EF4-FFF2-40B4-BE49-F238E27FC236}">
                <a16:creationId xmlns:a16="http://schemas.microsoft.com/office/drawing/2014/main" id="{CD94C88B-7362-E573-CE5F-CBC52F12E412}"/>
              </a:ext>
            </a:extLst>
          </p:cNvPr>
          <p:cNvCxnSpPr>
            <a:cxnSpLocks/>
            <a:endCxn id="78" idx="1"/>
          </p:cNvCxnSpPr>
          <p:nvPr/>
        </p:nvCxnSpPr>
        <p:spPr>
          <a:xfrm rot="5400000" flipH="1" flipV="1">
            <a:off x="2214309" y="977607"/>
            <a:ext cx="1333056" cy="7336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Elbow Connector 128">
            <a:extLst>
              <a:ext uri="{FF2B5EF4-FFF2-40B4-BE49-F238E27FC236}">
                <a16:creationId xmlns:a16="http://schemas.microsoft.com/office/drawing/2014/main" id="{2F7A406A-D244-E502-8F0C-ABF4BB9C1E4C}"/>
              </a:ext>
            </a:extLst>
          </p:cNvPr>
          <p:cNvCxnSpPr>
            <a:cxnSpLocks/>
            <a:stCxn id="106" idx="2"/>
            <a:endCxn id="86" idx="1"/>
          </p:cNvCxnSpPr>
          <p:nvPr/>
        </p:nvCxnSpPr>
        <p:spPr>
          <a:xfrm rot="16200000" flipH="1">
            <a:off x="2616387" y="4971329"/>
            <a:ext cx="892850" cy="1331408"/>
          </a:xfrm>
          <a:prstGeom prst="bentConnector2">
            <a:avLst/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4F835EBF-EF05-9F21-ADE4-F853D2972219}"/>
              </a:ext>
            </a:extLst>
          </p:cNvPr>
          <p:cNvCxnSpPr>
            <a:cxnSpLocks/>
          </p:cNvCxnSpPr>
          <p:nvPr/>
        </p:nvCxnSpPr>
        <p:spPr>
          <a:xfrm flipV="1">
            <a:off x="5627822" y="5172440"/>
            <a:ext cx="0" cy="91101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6B081784-3E63-E0A0-F4D4-777FD89CA664}"/>
              </a:ext>
            </a:extLst>
          </p:cNvPr>
          <p:cNvCxnSpPr>
            <a:cxnSpLocks/>
            <a:endCxn id="86" idx="3"/>
          </p:cNvCxnSpPr>
          <p:nvPr/>
        </p:nvCxnSpPr>
        <p:spPr>
          <a:xfrm flipH="1">
            <a:off x="4490516" y="6083458"/>
            <a:ext cx="1130066" cy="0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BF0B6C08-87B5-769B-A195-F8F02F156270}"/>
              </a:ext>
            </a:extLst>
          </p:cNvPr>
          <p:cNvCxnSpPr>
            <a:cxnSpLocks/>
            <a:endCxn id="77" idx="2"/>
          </p:cNvCxnSpPr>
          <p:nvPr/>
        </p:nvCxnSpPr>
        <p:spPr>
          <a:xfrm flipV="1">
            <a:off x="4877854" y="3132531"/>
            <a:ext cx="0" cy="341512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36315573-C70E-78C2-EF75-D0D7E4165D60}"/>
              </a:ext>
            </a:extLst>
          </p:cNvPr>
          <p:cNvCxnSpPr>
            <a:cxnSpLocks/>
          </p:cNvCxnSpPr>
          <p:nvPr/>
        </p:nvCxnSpPr>
        <p:spPr>
          <a:xfrm flipV="1">
            <a:off x="6011904" y="5182910"/>
            <a:ext cx="0" cy="900548"/>
          </a:xfrm>
          <a:prstGeom prst="straightConnector1">
            <a:avLst/>
          </a:prstGeom>
          <a:ln w="12700"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Elbow Connector 133">
            <a:extLst>
              <a:ext uri="{FF2B5EF4-FFF2-40B4-BE49-F238E27FC236}">
                <a16:creationId xmlns:a16="http://schemas.microsoft.com/office/drawing/2014/main" id="{8A31265A-1848-FC82-D5C6-AB96A814B19E}"/>
              </a:ext>
            </a:extLst>
          </p:cNvPr>
          <p:cNvCxnSpPr>
            <a:cxnSpLocks/>
            <a:stCxn id="105" idx="3"/>
            <a:endCxn id="84" idx="1"/>
          </p:cNvCxnSpPr>
          <p:nvPr/>
        </p:nvCxnSpPr>
        <p:spPr>
          <a:xfrm flipV="1">
            <a:off x="7976691" y="3422827"/>
            <a:ext cx="883451" cy="1111306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Elbow Connector 134">
            <a:extLst>
              <a:ext uri="{FF2B5EF4-FFF2-40B4-BE49-F238E27FC236}">
                <a16:creationId xmlns:a16="http://schemas.microsoft.com/office/drawing/2014/main" id="{CC0F9A3A-ADDC-4126-90F8-1C1E3C9D91D9}"/>
              </a:ext>
            </a:extLst>
          </p:cNvPr>
          <p:cNvCxnSpPr>
            <a:cxnSpLocks/>
            <a:endCxn id="85" idx="2"/>
          </p:cNvCxnSpPr>
          <p:nvPr/>
        </p:nvCxnSpPr>
        <p:spPr>
          <a:xfrm flipV="1">
            <a:off x="6004663" y="4067440"/>
            <a:ext cx="3276431" cy="2016018"/>
          </a:xfrm>
          <a:prstGeom prst="bentConnector2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Elbow Connector 135">
            <a:extLst>
              <a:ext uri="{FF2B5EF4-FFF2-40B4-BE49-F238E27FC236}">
                <a16:creationId xmlns:a16="http://schemas.microsoft.com/office/drawing/2014/main" id="{EAA80D16-5665-76D1-49CD-25C4ECB03A07}"/>
              </a:ext>
            </a:extLst>
          </p:cNvPr>
          <p:cNvCxnSpPr>
            <a:cxnSpLocks/>
            <a:stCxn id="80" idx="3"/>
            <a:endCxn id="76" idx="1"/>
          </p:cNvCxnSpPr>
          <p:nvPr/>
        </p:nvCxnSpPr>
        <p:spPr>
          <a:xfrm flipV="1">
            <a:off x="2953006" y="2469686"/>
            <a:ext cx="1546208" cy="4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95000"/>
              </a:schemeClr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8F508980-6F4F-9031-D67B-D8C6CDA3E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7418" y="5837899"/>
            <a:ext cx="120097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Sigv4 auth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C575C653-E90B-351F-962D-ACB9DC7F0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5125" y="1992301"/>
            <a:ext cx="16453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 header with</a:t>
            </a:r>
          </a:p>
          <a:p>
            <a:pPr algn="ctr" eaLnBrk="1" hangingPunct="1"/>
            <a:r>
              <a:rPr lang="en-US" altLang="en-US" sz="12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jwt</a:t>
            </a:r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token</a:t>
            </a:r>
          </a:p>
        </p:txBody>
      </p:sp>
      <p:pic>
        <p:nvPicPr>
          <p:cNvPr id="139" name="Graphic 6" descr="Amazon Macie service icon.">
            <a:extLst>
              <a:ext uri="{FF2B5EF4-FFF2-40B4-BE49-F238E27FC236}">
                <a16:creationId xmlns:a16="http://schemas.microsoft.com/office/drawing/2014/main" id="{EEF8B6CC-2509-C1B9-A12B-2383F1146F5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 bwMode="auto">
          <a:xfrm>
            <a:off x="10465581" y="4586643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" name="TextBox 9">
            <a:extLst>
              <a:ext uri="{FF2B5EF4-FFF2-40B4-BE49-F238E27FC236}">
                <a16:creationId xmlns:a16="http://schemas.microsoft.com/office/drawing/2014/main" id="{AA3D9FB4-AEF2-7C91-9E06-63EE82FE3F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9468" y="5054124"/>
            <a:ext cx="989425" cy="274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Macie</a:t>
            </a:r>
          </a:p>
        </p:txBody>
      </p:sp>
      <p:pic>
        <p:nvPicPr>
          <p:cNvPr id="141" name="Graphic 21" descr="Amazon Inspector service icon.">
            <a:extLst>
              <a:ext uri="{FF2B5EF4-FFF2-40B4-BE49-F238E27FC236}">
                <a16:creationId xmlns:a16="http://schemas.microsoft.com/office/drawing/2014/main" id="{98AB7E1B-6F05-9BB0-0B8C-527D4CED61B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 bwMode="auto">
          <a:xfrm>
            <a:off x="11250261" y="5271495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" name="TextBox 15">
            <a:extLst>
              <a:ext uri="{FF2B5EF4-FFF2-40B4-BE49-F238E27FC236}">
                <a16:creationId xmlns:a16="http://schemas.microsoft.com/office/drawing/2014/main" id="{DCD9FD41-3E48-EC7D-793F-D7DA469167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06367" y="5749163"/>
            <a:ext cx="138563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Inspector</a:t>
            </a:r>
          </a:p>
        </p:txBody>
      </p:sp>
      <p:pic>
        <p:nvPicPr>
          <p:cNvPr id="143" name="Graphic 20" descr="AWS Control Tower service icon.">
            <a:extLst>
              <a:ext uri="{FF2B5EF4-FFF2-40B4-BE49-F238E27FC236}">
                <a16:creationId xmlns:a16="http://schemas.microsoft.com/office/drawing/2014/main" id="{8B0600F6-B73B-3351-824B-1FA918FDE9CC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 bwMode="auto">
          <a:xfrm>
            <a:off x="10498117" y="5766764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4" name="TextBox 18">
            <a:extLst>
              <a:ext uri="{FF2B5EF4-FFF2-40B4-BE49-F238E27FC236}">
                <a16:creationId xmlns:a16="http://schemas.microsoft.com/office/drawing/2014/main" id="{FB6BA4D4-3973-986D-8E57-605A4F6A6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4011" y="6239477"/>
            <a:ext cx="121115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200" dirty="0">
                <a:solidFill>
                  <a:schemeClr val="bg1"/>
                </a:solidFill>
                <a:latin typeface="Arial" panose="020B0604020202020204" pitchFamily="34" charset="0"/>
                <a:ea typeface="Amazon Ember" panose="020B0603020204020204" pitchFamily="34" charset="0"/>
                <a:cs typeface="Arial" panose="020B0604020202020204" pitchFamily="34" charset="0"/>
              </a:rPr>
              <a:t>Control Tower</a:t>
            </a:r>
          </a:p>
        </p:txBody>
      </p: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3A3E62A7-2828-DB56-123C-8B33B7BE6C9A}"/>
              </a:ext>
            </a:extLst>
          </p:cNvPr>
          <p:cNvCxnSpPr>
            <a:stCxn id="84" idx="3"/>
            <a:endCxn id="100" idx="1"/>
          </p:cNvCxnSpPr>
          <p:nvPr/>
        </p:nvCxnSpPr>
        <p:spPr>
          <a:xfrm>
            <a:off x="9619094" y="3422827"/>
            <a:ext cx="554554" cy="0"/>
          </a:xfrm>
          <a:prstGeom prst="straightConnector1">
            <a:avLst/>
          </a:prstGeom>
          <a:ln w="12700">
            <a:solidFill>
              <a:schemeClr val="bg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15857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6BB1B-F9CE-6F7D-2D2F-44E8EC56D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4E7B5F-DE0D-8894-B382-0DCADB99E7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pic>
        <p:nvPicPr>
          <p:cNvPr id="2" name="Picture 1" descr="ChatGPT Image Mar 26, 2026, 06_42_57 PM.png">
            <a:extLst>
              <a:ext uri="{FF2B5EF4-FFF2-40B4-BE49-F238E27FC236}">
                <a16:creationId xmlns:a16="http://schemas.microsoft.com/office/drawing/2014/main" id="{13FFE2DB-1606-4E76-E03B-C69FAB24DF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5585" b="28944"/>
          <a:stretch>
            <a:fillRect/>
          </a:stretch>
        </p:blipFill>
        <p:spPr>
          <a:xfrm>
            <a:off x="5715000" y="777240"/>
            <a:ext cx="5989320" cy="498348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CB19AEB-77C5-2461-6980-EC0F8CED9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539" y="2597342"/>
            <a:ext cx="10515600" cy="1325563"/>
          </a:xfrm>
        </p:spPr>
        <p:txBody>
          <a:bodyPr/>
          <a:lstStyle/>
          <a:p>
            <a:r>
              <a:rPr lang="en-US" dirty="0"/>
              <a:t>The flow</a:t>
            </a:r>
          </a:p>
        </p:txBody>
      </p:sp>
    </p:spTree>
    <p:extLst>
      <p:ext uri="{BB962C8B-B14F-4D97-AF65-F5344CB8AC3E}">
        <p14:creationId xmlns:p14="http://schemas.microsoft.com/office/powerpoint/2010/main" val="324665784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51AA3-9474-7390-A010-6BBC725F9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072B42-13A1-2C47-B5B2-E13B13553E1C}"/>
              </a:ext>
            </a:extLst>
          </p:cNvPr>
          <p:cNvCxnSpPr>
            <a:cxnSpLocks/>
          </p:cNvCxnSpPr>
          <p:nvPr/>
        </p:nvCxnSpPr>
        <p:spPr>
          <a:xfrm>
            <a:off x="1045028" y="1551596"/>
            <a:ext cx="1064778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E48E338-040E-C87C-4AD0-F526A6D0C027}"/>
              </a:ext>
            </a:extLst>
          </p:cNvPr>
          <p:cNvSpPr txBox="1"/>
          <p:nvPr/>
        </p:nvSpPr>
        <p:spPr>
          <a:xfrm>
            <a:off x="2645228" y="367431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22B0E3-EA31-A944-2289-12648FCA8B03}"/>
              </a:ext>
            </a:extLst>
          </p:cNvPr>
          <p:cNvSpPr txBox="1"/>
          <p:nvPr/>
        </p:nvSpPr>
        <p:spPr>
          <a:xfrm>
            <a:off x="3559628" y="334773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E999B082-3657-9782-D6E6-E2BB8CD0BA16}"/>
              </a:ext>
            </a:extLst>
          </p:cNvPr>
          <p:cNvSpPr txBox="1">
            <a:spLocks/>
          </p:cNvSpPr>
          <p:nvPr/>
        </p:nvSpPr>
        <p:spPr>
          <a:xfrm>
            <a:off x="159324" y="1708336"/>
            <a:ext cx="2306290" cy="51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User asks:</a:t>
            </a:r>
            <a:r>
              <a:rPr lang="en-US" sz="1400" dirty="0">
                <a:solidFill>
                  <a:srgbClr val="FFC000"/>
                </a:solidFill>
              </a:rPr>
              <a:t> “describe last 2 </a:t>
            </a:r>
            <a:r>
              <a:rPr lang="en-US" sz="1400" dirty="0" err="1">
                <a:solidFill>
                  <a:srgbClr val="FFC000"/>
                </a:solidFill>
              </a:rPr>
              <a:t>cloudtrail</a:t>
            </a:r>
            <a:r>
              <a:rPr lang="en-US" sz="1400" dirty="0">
                <a:solidFill>
                  <a:srgbClr val="FFC000"/>
                </a:solidFill>
              </a:rPr>
              <a:t> events”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50E2CD3-9AF3-AA5E-95B2-7C5EC1D2FC7F}"/>
              </a:ext>
            </a:extLst>
          </p:cNvPr>
          <p:cNvSpPr>
            <a:spLocks noChangeAspect="1"/>
          </p:cNvSpPr>
          <p:nvPr/>
        </p:nvSpPr>
        <p:spPr>
          <a:xfrm>
            <a:off x="953588" y="1460156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itle 2">
            <a:extLst>
              <a:ext uri="{FF2B5EF4-FFF2-40B4-BE49-F238E27FC236}">
                <a16:creationId xmlns:a16="http://schemas.microsoft.com/office/drawing/2014/main" id="{0B1D0E0D-8B58-878F-D7BB-50F367441141}"/>
              </a:ext>
            </a:extLst>
          </p:cNvPr>
          <p:cNvSpPr txBox="1">
            <a:spLocks/>
          </p:cNvSpPr>
          <p:nvPr/>
        </p:nvSpPr>
        <p:spPr>
          <a:xfrm>
            <a:off x="9885710" y="5854700"/>
            <a:ext cx="2306290" cy="11403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 err="1">
                <a:solidFill>
                  <a:srgbClr val="FFC000"/>
                </a:solidFill>
              </a:rPr>
              <a:t>alexandra.sh</a:t>
            </a:r>
            <a:endParaRPr lang="en-US" sz="2000" dirty="0">
              <a:solidFill>
                <a:srgbClr val="FFC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supervisor</a:t>
            </a:r>
          </a:p>
          <a:p>
            <a:r>
              <a:rPr lang="en-US" sz="2000" dirty="0">
                <a:solidFill>
                  <a:srgbClr val="42B4FF"/>
                </a:solidFill>
              </a:rPr>
              <a:t>sub-agent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F53AAD1-A643-674B-141D-9D185E8F688A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1055634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DF273C-A712-DC02-3962-731873967B8E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0" cy="20252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FBB19F5-E8E7-B193-A828-51690C151165}"/>
              </a:ext>
            </a:extLst>
          </p:cNvPr>
          <p:cNvCxnSpPr>
            <a:cxnSpLocks/>
          </p:cNvCxnSpPr>
          <p:nvPr/>
        </p:nvCxnSpPr>
        <p:spPr>
          <a:xfrm>
            <a:off x="1136468" y="5571761"/>
            <a:ext cx="43856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D313CF8-C54A-D146-3E13-7B7F2EB441F9}"/>
              </a:ext>
            </a:extLst>
          </p:cNvPr>
          <p:cNvCxnSpPr>
            <a:cxnSpLocks/>
          </p:cNvCxnSpPr>
          <p:nvPr/>
        </p:nvCxnSpPr>
        <p:spPr>
          <a:xfrm>
            <a:off x="11692810" y="1541018"/>
            <a:ext cx="0" cy="200549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03BA6F5-83C4-E2BF-01C9-50B5787D2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14750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D2F8E-4647-1FF6-4CED-95BF09F6E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83EBC4E-CA67-E1FC-9275-0C9BA821C5E1}"/>
              </a:ext>
            </a:extLst>
          </p:cNvPr>
          <p:cNvCxnSpPr>
            <a:cxnSpLocks/>
          </p:cNvCxnSpPr>
          <p:nvPr/>
        </p:nvCxnSpPr>
        <p:spPr>
          <a:xfrm>
            <a:off x="1045028" y="1551596"/>
            <a:ext cx="1064778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FFA7BA8-E11C-9600-D687-9A40C1E5F483}"/>
              </a:ext>
            </a:extLst>
          </p:cNvPr>
          <p:cNvSpPr txBox="1"/>
          <p:nvPr/>
        </p:nvSpPr>
        <p:spPr>
          <a:xfrm>
            <a:off x="2645228" y="367431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E0554D-4EE2-1A8E-14ED-8F2A59D2E055}"/>
              </a:ext>
            </a:extLst>
          </p:cNvPr>
          <p:cNvSpPr txBox="1"/>
          <p:nvPr/>
        </p:nvSpPr>
        <p:spPr>
          <a:xfrm>
            <a:off x="3559628" y="334773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366049C0-6952-2FA5-C5B5-ADBCC783B175}"/>
              </a:ext>
            </a:extLst>
          </p:cNvPr>
          <p:cNvSpPr txBox="1">
            <a:spLocks/>
          </p:cNvSpPr>
          <p:nvPr/>
        </p:nvSpPr>
        <p:spPr>
          <a:xfrm>
            <a:off x="159324" y="1708336"/>
            <a:ext cx="2306290" cy="51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User asks:</a:t>
            </a:r>
            <a:r>
              <a:rPr lang="en-US" sz="1400" dirty="0">
                <a:solidFill>
                  <a:srgbClr val="FFC000"/>
                </a:solidFill>
              </a:rPr>
              <a:t> “describe last 2 </a:t>
            </a:r>
            <a:r>
              <a:rPr lang="en-US" sz="1400" dirty="0" err="1">
                <a:solidFill>
                  <a:srgbClr val="FFC000"/>
                </a:solidFill>
              </a:rPr>
              <a:t>cloudtrail</a:t>
            </a:r>
            <a:r>
              <a:rPr lang="en-US" sz="1400" dirty="0">
                <a:solidFill>
                  <a:srgbClr val="FFC000"/>
                </a:solidFill>
              </a:rPr>
              <a:t> events”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171AAE8-1B2B-FF21-773B-98860204C109}"/>
              </a:ext>
            </a:extLst>
          </p:cNvPr>
          <p:cNvSpPr>
            <a:spLocks noChangeAspect="1"/>
          </p:cNvSpPr>
          <p:nvPr/>
        </p:nvSpPr>
        <p:spPr>
          <a:xfrm>
            <a:off x="953588" y="1460156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2211590D-8B9A-A2F3-A47C-C793470FED82}"/>
              </a:ext>
            </a:extLst>
          </p:cNvPr>
          <p:cNvSpPr txBox="1">
            <a:spLocks/>
          </p:cNvSpPr>
          <p:nvPr/>
        </p:nvSpPr>
        <p:spPr>
          <a:xfrm>
            <a:off x="1555784" y="845476"/>
            <a:ext cx="2020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alexandra</a:t>
            </a:r>
            <a:r>
              <a:rPr lang="en-US" sz="1400" dirty="0"/>
              <a:t> pass the question to supervisor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44A2FB0-8BAE-E722-AE58-15BF7C38BCA1}"/>
              </a:ext>
            </a:extLst>
          </p:cNvPr>
          <p:cNvSpPr>
            <a:spLocks noChangeAspect="1"/>
          </p:cNvSpPr>
          <p:nvPr/>
        </p:nvSpPr>
        <p:spPr>
          <a:xfrm>
            <a:off x="2474700" y="1467557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7428ECE9-5956-AAF4-DC59-5E8EFB4D5492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1055634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64EE062-52FD-8FB0-90CD-72E489F6BBA5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0" cy="20252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71D09D1-6746-44E4-A30D-86741F0D63CB}"/>
              </a:ext>
            </a:extLst>
          </p:cNvPr>
          <p:cNvCxnSpPr>
            <a:cxnSpLocks/>
          </p:cNvCxnSpPr>
          <p:nvPr/>
        </p:nvCxnSpPr>
        <p:spPr>
          <a:xfrm>
            <a:off x="1136468" y="5571761"/>
            <a:ext cx="43856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2F3D139-2C82-1072-3762-423206662FF4}"/>
              </a:ext>
            </a:extLst>
          </p:cNvPr>
          <p:cNvCxnSpPr>
            <a:cxnSpLocks/>
          </p:cNvCxnSpPr>
          <p:nvPr/>
        </p:nvCxnSpPr>
        <p:spPr>
          <a:xfrm>
            <a:off x="11692810" y="1541018"/>
            <a:ext cx="0" cy="200549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itle 2">
            <a:extLst>
              <a:ext uri="{FF2B5EF4-FFF2-40B4-BE49-F238E27FC236}">
                <a16:creationId xmlns:a16="http://schemas.microsoft.com/office/drawing/2014/main" id="{93E8E335-30D7-6669-C732-4C6D8CEC7481}"/>
              </a:ext>
            </a:extLst>
          </p:cNvPr>
          <p:cNvSpPr txBox="1">
            <a:spLocks/>
          </p:cNvSpPr>
          <p:nvPr/>
        </p:nvSpPr>
        <p:spPr>
          <a:xfrm>
            <a:off x="9885710" y="5854700"/>
            <a:ext cx="2306290" cy="11403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 err="1">
                <a:solidFill>
                  <a:srgbClr val="FFC000"/>
                </a:solidFill>
              </a:rPr>
              <a:t>alexandra.sh</a:t>
            </a:r>
            <a:endParaRPr lang="en-US" sz="2000" dirty="0">
              <a:solidFill>
                <a:srgbClr val="FFC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supervisor</a:t>
            </a:r>
          </a:p>
          <a:p>
            <a:r>
              <a:rPr lang="en-US" sz="2000" dirty="0">
                <a:solidFill>
                  <a:srgbClr val="42B4FF"/>
                </a:solidFill>
              </a:rPr>
              <a:t>sub-agent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00D962-8C52-F065-6CFB-ADE0EAAE8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09414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1BB39-503F-AB8B-A8AE-AD58824EC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18745DB-9120-A9DE-24B1-8B1A654FFC9B}"/>
              </a:ext>
            </a:extLst>
          </p:cNvPr>
          <p:cNvCxnSpPr>
            <a:cxnSpLocks/>
          </p:cNvCxnSpPr>
          <p:nvPr/>
        </p:nvCxnSpPr>
        <p:spPr>
          <a:xfrm>
            <a:off x="1045028" y="1551596"/>
            <a:ext cx="1064778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A67DC4E-9FD8-989E-B107-FF6857DCC420}"/>
              </a:ext>
            </a:extLst>
          </p:cNvPr>
          <p:cNvSpPr txBox="1"/>
          <p:nvPr/>
        </p:nvSpPr>
        <p:spPr>
          <a:xfrm>
            <a:off x="2645228" y="367431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6F95874-57F7-D04E-34E8-887542D06348}"/>
              </a:ext>
            </a:extLst>
          </p:cNvPr>
          <p:cNvSpPr txBox="1"/>
          <p:nvPr/>
        </p:nvSpPr>
        <p:spPr>
          <a:xfrm>
            <a:off x="3559628" y="334773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7A8096DD-90DD-28E5-235C-25BF79A37DE7}"/>
              </a:ext>
            </a:extLst>
          </p:cNvPr>
          <p:cNvSpPr txBox="1">
            <a:spLocks/>
          </p:cNvSpPr>
          <p:nvPr/>
        </p:nvSpPr>
        <p:spPr>
          <a:xfrm>
            <a:off x="159324" y="1708336"/>
            <a:ext cx="2306290" cy="51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User asks:</a:t>
            </a:r>
            <a:r>
              <a:rPr lang="en-US" sz="1400" dirty="0">
                <a:solidFill>
                  <a:srgbClr val="FFC000"/>
                </a:solidFill>
              </a:rPr>
              <a:t> “describe last 2 </a:t>
            </a:r>
            <a:r>
              <a:rPr lang="en-US" sz="1400" dirty="0" err="1">
                <a:solidFill>
                  <a:srgbClr val="FFC000"/>
                </a:solidFill>
              </a:rPr>
              <a:t>cloudtrail</a:t>
            </a:r>
            <a:r>
              <a:rPr lang="en-US" sz="1400" dirty="0">
                <a:solidFill>
                  <a:srgbClr val="FFC000"/>
                </a:solidFill>
              </a:rPr>
              <a:t> events”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1881651-F621-B237-0E23-88CCEA218A1A}"/>
              </a:ext>
            </a:extLst>
          </p:cNvPr>
          <p:cNvSpPr>
            <a:spLocks noChangeAspect="1"/>
          </p:cNvSpPr>
          <p:nvPr/>
        </p:nvSpPr>
        <p:spPr>
          <a:xfrm>
            <a:off x="953588" y="1460156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F6B60A2D-FEF9-6F79-43D6-2E621774B7D6}"/>
              </a:ext>
            </a:extLst>
          </p:cNvPr>
          <p:cNvSpPr txBox="1">
            <a:spLocks/>
          </p:cNvSpPr>
          <p:nvPr/>
        </p:nvSpPr>
        <p:spPr>
          <a:xfrm>
            <a:off x="1555784" y="845476"/>
            <a:ext cx="2020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alexandra</a:t>
            </a:r>
            <a:r>
              <a:rPr lang="en-US" sz="1400" dirty="0"/>
              <a:t> pass the question to supervisor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9FD8860-E8C9-9CC0-4C79-78477F6E23C3}"/>
              </a:ext>
            </a:extLst>
          </p:cNvPr>
          <p:cNvSpPr>
            <a:spLocks noChangeAspect="1"/>
          </p:cNvSpPr>
          <p:nvPr/>
        </p:nvSpPr>
        <p:spPr>
          <a:xfrm>
            <a:off x="2474700" y="1467557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1951984-A17F-273F-2A61-AACE0DC3FD56}"/>
              </a:ext>
            </a:extLst>
          </p:cNvPr>
          <p:cNvSpPr>
            <a:spLocks noChangeAspect="1"/>
          </p:cNvSpPr>
          <p:nvPr/>
        </p:nvSpPr>
        <p:spPr>
          <a:xfrm>
            <a:off x="3995812" y="146826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5D2872BA-B81B-327D-B096-83EEDF96BA8F}"/>
              </a:ext>
            </a:extLst>
          </p:cNvPr>
          <p:cNvSpPr txBox="1">
            <a:spLocks/>
          </p:cNvSpPr>
          <p:nvPr/>
        </p:nvSpPr>
        <p:spPr>
          <a:xfrm>
            <a:off x="290911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ArchitectureGuardHook</a:t>
            </a:r>
            <a:r>
              <a:rPr lang="en-US" sz="1400" dirty="0"/>
              <a:t> looks for security patterns 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6BFBA2D-26AF-81DC-096C-91F6967DA9ED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1055634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81DA0A3-C720-17FE-0892-D0352D408BAE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0" cy="20252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837B6F3-F99F-354F-A3B8-DCC91E8A1E99}"/>
              </a:ext>
            </a:extLst>
          </p:cNvPr>
          <p:cNvCxnSpPr>
            <a:cxnSpLocks/>
          </p:cNvCxnSpPr>
          <p:nvPr/>
        </p:nvCxnSpPr>
        <p:spPr>
          <a:xfrm>
            <a:off x="1136468" y="5571761"/>
            <a:ext cx="43856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EFAC13C-71A9-A61D-AC15-61D318CB1478}"/>
              </a:ext>
            </a:extLst>
          </p:cNvPr>
          <p:cNvCxnSpPr>
            <a:cxnSpLocks/>
          </p:cNvCxnSpPr>
          <p:nvPr/>
        </p:nvCxnSpPr>
        <p:spPr>
          <a:xfrm>
            <a:off x="11692810" y="1541018"/>
            <a:ext cx="0" cy="200549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itle 2">
            <a:extLst>
              <a:ext uri="{FF2B5EF4-FFF2-40B4-BE49-F238E27FC236}">
                <a16:creationId xmlns:a16="http://schemas.microsoft.com/office/drawing/2014/main" id="{9F10D017-1DBD-9250-0C03-379D2B05E635}"/>
              </a:ext>
            </a:extLst>
          </p:cNvPr>
          <p:cNvSpPr txBox="1">
            <a:spLocks/>
          </p:cNvSpPr>
          <p:nvPr/>
        </p:nvSpPr>
        <p:spPr>
          <a:xfrm>
            <a:off x="9885710" y="5854700"/>
            <a:ext cx="2306290" cy="11403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 err="1">
                <a:solidFill>
                  <a:srgbClr val="FFC000"/>
                </a:solidFill>
              </a:rPr>
              <a:t>alexandra.sh</a:t>
            </a:r>
            <a:endParaRPr lang="en-US" sz="2000" dirty="0">
              <a:solidFill>
                <a:srgbClr val="FFC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supervisor</a:t>
            </a:r>
          </a:p>
          <a:p>
            <a:r>
              <a:rPr lang="en-US" sz="2000" dirty="0">
                <a:solidFill>
                  <a:srgbClr val="42B4FF"/>
                </a:solidFill>
              </a:rPr>
              <a:t>sub-agent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5F8370F-56C1-30FD-2B93-C87AE25BE4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79847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78664-BF48-AF95-DB38-9B42FFF17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7B45B13-F149-CFFD-C840-243CB03E899F}"/>
              </a:ext>
            </a:extLst>
          </p:cNvPr>
          <p:cNvCxnSpPr>
            <a:cxnSpLocks/>
          </p:cNvCxnSpPr>
          <p:nvPr/>
        </p:nvCxnSpPr>
        <p:spPr>
          <a:xfrm flipV="1">
            <a:off x="1045028" y="1541018"/>
            <a:ext cx="10647782" cy="1057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A408C44-1CA6-5374-8FFE-CBAFEAF016E2}"/>
              </a:ext>
            </a:extLst>
          </p:cNvPr>
          <p:cNvSpPr txBox="1"/>
          <p:nvPr/>
        </p:nvSpPr>
        <p:spPr>
          <a:xfrm>
            <a:off x="2645228" y="367431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2A29BE-864E-D400-9005-F68AA6CD365D}"/>
              </a:ext>
            </a:extLst>
          </p:cNvPr>
          <p:cNvSpPr txBox="1"/>
          <p:nvPr/>
        </p:nvSpPr>
        <p:spPr>
          <a:xfrm>
            <a:off x="3559628" y="334773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178F3F6A-367B-E37A-8314-3588A64848E0}"/>
              </a:ext>
            </a:extLst>
          </p:cNvPr>
          <p:cNvSpPr txBox="1">
            <a:spLocks/>
          </p:cNvSpPr>
          <p:nvPr/>
        </p:nvSpPr>
        <p:spPr>
          <a:xfrm>
            <a:off x="159324" y="1708336"/>
            <a:ext cx="2306290" cy="51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User asks:</a:t>
            </a:r>
            <a:r>
              <a:rPr lang="en-US" sz="1400" dirty="0">
                <a:solidFill>
                  <a:srgbClr val="FFC000"/>
                </a:solidFill>
              </a:rPr>
              <a:t> “describe last 2 </a:t>
            </a:r>
            <a:r>
              <a:rPr lang="en-US" sz="1400" dirty="0" err="1">
                <a:solidFill>
                  <a:srgbClr val="FFC000"/>
                </a:solidFill>
              </a:rPr>
              <a:t>cloudtrail</a:t>
            </a:r>
            <a:r>
              <a:rPr lang="en-US" sz="1400" dirty="0">
                <a:solidFill>
                  <a:srgbClr val="FFC000"/>
                </a:solidFill>
              </a:rPr>
              <a:t> events”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1A7B4E0-09D9-6165-655A-BAC0B90A076D}"/>
              </a:ext>
            </a:extLst>
          </p:cNvPr>
          <p:cNvSpPr>
            <a:spLocks noChangeAspect="1"/>
          </p:cNvSpPr>
          <p:nvPr/>
        </p:nvSpPr>
        <p:spPr>
          <a:xfrm>
            <a:off x="953588" y="1460156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8E0801C5-1488-50BF-C375-F5EBEA67940B}"/>
              </a:ext>
            </a:extLst>
          </p:cNvPr>
          <p:cNvSpPr txBox="1">
            <a:spLocks/>
          </p:cNvSpPr>
          <p:nvPr/>
        </p:nvSpPr>
        <p:spPr>
          <a:xfrm>
            <a:off x="1555784" y="845476"/>
            <a:ext cx="2020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alexandra</a:t>
            </a:r>
            <a:r>
              <a:rPr lang="en-US" sz="1400" dirty="0"/>
              <a:t> pass the question to supervisor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8F1E190-6C6A-6130-D985-C40A6E329E1E}"/>
              </a:ext>
            </a:extLst>
          </p:cNvPr>
          <p:cNvSpPr>
            <a:spLocks noChangeAspect="1"/>
          </p:cNvSpPr>
          <p:nvPr/>
        </p:nvSpPr>
        <p:spPr>
          <a:xfrm>
            <a:off x="2474700" y="1467557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1D30D71-AC14-49B2-04AD-F5426A23523E}"/>
              </a:ext>
            </a:extLst>
          </p:cNvPr>
          <p:cNvSpPr>
            <a:spLocks noChangeAspect="1"/>
          </p:cNvSpPr>
          <p:nvPr/>
        </p:nvSpPr>
        <p:spPr>
          <a:xfrm>
            <a:off x="3995812" y="146826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0238C2B4-5B59-FB86-4850-4B39836FB869}"/>
              </a:ext>
            </a:extLst>
          </p:cNvPr>
          <p:cNvSpPr txBox="1">
            <a:spLocks/>
          </p:cNvSpPr>
          <p:nvPr/>
        </p:nvSpPr>
        <p:spPr>
          <a:xfrm>
            <a:off x="290911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ArchitectureGuardHook</a:t>
            </a:r>
            <a:r>
              <a:rPr lang="en-US" sz="1400" dirty="0"/>
              <a:t> looks for security patterns </a:t>
            </a: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0342BACF-D856-7239-6EBE-5E55CB872646}"/>
              </a:ext>
            </a:extLst>
          </p:cNvPr>
          <p:cNvSpPr txBox="1">
            <a:spLocks/>
          </p:cNvSpPr>
          <p:nvPr/>
        </p:nvSpPr>
        <p:spPr>
          <a:xfrm>
            <a:off x="4224666" y="845476"/>
            <a:ext cx="2767396" cy="5110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LTTMMemoryHook</a:t>
            </a:r>
            <a:r>
              <a:rPr lang="en-US" sz="1400" dirty="0"/>
              <a:t> writes into memory and retrieves data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B496407-8E69-43C9-1B69-72992926E6C8}"/>
              </a:ext>
            </a:extLst>
          </p:cNvPr>
          <p:cNvSpPr>
            <a:spLocks noChangeAspect="1"/>
          </p:cNvSpPr>
          <p:nvPr/>
        </p:nvSpPr>
        <p:spPr>
          <a:xfrm>
            <a:off x="5516924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9B4FD7B-02C4-533B-AB7B-B831A6E4E7E8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1055634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4A7ABA9-400B-83BF-5B71-1CF90965A693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0" cy="20252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3E0F08C-7282-5697-D220-3B8CA8C22E4B}"/>
              </a:ext>
            </a:extLst>
          </p:cNvPr>
          <p:cNvCxnSpPr>
            <a:cxnSpLocks/>
          </p:cNvCxnSpPr>
          <p:nvPr/>
        </p:nvCxnSpPr>
        <p:spPr>
          <a:xfrm>
            <a:off x="1136468" y="5571761"/>
            <a:ext cx="43856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F5985F1-556A-EA7A-3FC2-EE4AC14B51E3}"/>
              </a:ext>
            </a:extLst>
          </p:cNvPr>
          <p:cNvCxnSpPr>
            <a:cxnSpLocks/>
          </p:cNvCxnSpPr>
          <p:nvPr/>
        </p:nvCxnSpPr>
        <p:spPr>
          <a:xfrm>
            <a:off x="11692810" y="1541018"/>
            <a:ext cx="0" cy="200549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itle 2">
            <a:extLst>
              <a:ext uri="{FF2B5EF4-FFF2-40B4-BE49-F238E27FC236}">
                <a16:creationId xmlns:a16="http://schemas.microsoft.com/office/drawing/2014/main" id="{E550901F-41B0-E298-4777-07F5CF4F7B31}"/>
              </a:ext>
            </a:extLst>
          </p:cNvPr>
          <p:cNvSpPr txBox="1">
            <a:spLocks/>
          </p:cNvSpPr>
          <p:nvPr/>
        </p:nvSpPr>
        <p:spPr>
          <a:xfrm>
            <a:off x="9885710" y="5854700"/>
            <a:ext cx="2306290" cy="11403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 err="1">
                <a:solidFill>
                  <a:srgbClr val="FFC000"/>
                </a:solidFill>
              </a:rPr>
              <a:t>alexandra.sh</a:t>
            </a:r>
            <a:endParaRPr lang="en-US" sz="2000" dirty="0">
              <a:solidFill>
                <a:srgbClr val="FFC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supervisor</a:t>
            </a:r>
          </a:p>
          <a:p>
            <a:r>
              <a:rPr lang="en-US" sz="2000" dirty="0">
                <a:solidFill>
                  <a:srgbClr val="42B4FF"/>
                </a:solidFill>
              </a:rPr>
              <a:t>sub-agent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207F77-8BFB-4FE4-153A-09FF600EE6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5639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82C97-50D9-A675-43CF-8A3F0CFE9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1A4E9FA-58EA-5C1D-5825-AD8BAB2AD56D}"/>
              </a:ext>
            </a:extLst>
          </p:cNvPr>
          <p:cNvCxnSpPr>
            <a:cxnSpLocks/>
          </p:cNvCxnSpPr>
          <p:nvPr/>
        </p:nvCxnSpPr>
        <p:spPr>
          <a:xfrm flipV="1">
            <a:off x="1045028" y="1541018"/>
            <a:ext cx="10647782" cy="1057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891EC1F-B829-1060-DED3-CC90AD15F05F}"/>
              </a:ext>
            </a:extLst>
          </p:cNvPr>
          <p:cNvSpPr txBox="1"/>
          <p:nvPr/>
        </p:nvSpPr>
        <p:spPr>
          <a:xfrm>
            <a:off x="2645228" y="367431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483F97-45AE-E3CB-71AC-FF7CBD8BBEFF}"/>
              </a:ext>
            </a:extLst>
          </p:cNvPr>
          <p:cNvSpPr txBox="1"/>
          <p:nvPr/>
        </p:nvSpPr>
        <p:spPr>
          <a:xfrm>
            <a:off x="3559628" y="334773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DF5AF2C9-37CE-7A3E-B03E-4E9FBD120F4D}"/>
              </a:ext>
            </a:extLst>
          </p:cNvPr>
          <p:cNvSpPr txBox="1">
            <a:spLocks/>
          </p:cNvSpPr>
          <p:nvPr/>
        </p:nvSpPr>
        <p:spPr>
          <a:xfrm>
            <a:off x="159324" y="1708336"/>
            <a:ext cx="2306290" cy="51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User asks:</a:t>
            </a:r>
            <a:r>
              <a:rPr lang="en-US" sz="1400" dirty="0">
                <a:solidFill>
                  <a:srgbClr val="FFC000"/>
                </a:solidFill>
              </a:rPr>
              <a:t> “describe last 2 </a:t>
            </a:r>
            <a:r>
              <a:rPr lang="en-US" sz="1400" dirty="0" err="1">
                <a:solidFill>
                  <a:srgbClr val="FFC000"/>
                </a:solidFill>
              </a:rPr>
              <a:t>cloudtrail</a:t>
            </a:r>
            <a:r>
              <a:rPr lang="en-US" sz="1400" dirty="0">
                <a:solidFill>
                  <a:srgbClr val="FFC000"/>
                </a:solidFill>
              </a:rPr>
              <a:t> events”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06B2822-325D-BAB9-A970-F82DBF6DCCD6}"/>
              </a:ext>
            </a:extLst>
          </p:cNvPr>
          <p:cNvSpPr>
            <a:spLocks noChangeAspect="1"/>
          </p:cNvSpPr>
          <p:nvPr/>
        </p:nvSpPr>
        <p:spPr>
          <a:xfrm>
            <a:off x="953588" y="1460156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8BB3FC87-4890-319B-7AA0-9C77E7474440}"/>
              </a:ext>
            </a:extLst>
          </p:cNvPr>
          <p:cNvSpPr txBox="1">
            <a:spLocks/>
          </p:cNvSpPr>
          <p:nvPr/>
        </p:nvSpPr>
        <p:spPr>
          <a:xfrm>
            <a:off x="1555784" y="845476"/>
            <a:ext cx="2020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alexandra</a:t>
            </a:r>
            <a:r>
              <a:rPr lang="en-US" sz="1400" dirty="0"/>
              <a:t> pass the question to supervisor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21E3905-EE14-DFC6-122E-7B3F6A183671}"/>
              </a:ext>
            </a:extLst>
          </p:cNvPr>
          <p:cNvSpPr>
            <a:spLocks noChangeAspect="1"/>
          </p:cNvSpPr>
          <p:nvPr/>
        </p:nvSpPr>
        <p:spPr>
          <a:xfrm>
            <a:off x="2474700" y="1467557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1D1F7C5-5C85-AFD2-7FAB-444D02C56E8C}"/>
              </a:ext>
            </a:extLst>
          </p:cNvPr>
          <p:cNvSpPr>
            <a:spLocks noChangeAspect="1"/>
          </p:cNvSpPr>
          <p:nvPr/>
        </p:nvSpPr>
        <p:spPr>
          <a:xfrm>
            <a:off x="3995812" y="146826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3A768D52-298D-2071-AFBC-38D4A4B40D2D}"/>
              </a:ext>
            </a:extLst>
          </p:cNvPr>
          <p:cNvSpPr txBox="1">
            <a:spLocks/>
          </p:cNvSpPr>
          <p:nvPr/>
        </p:nvSpPr>
        <p:spPr>
          <a:xfrm>
            <a:off x="290911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ArchitectureGuardHook</a:t>
            </a:r>
            <a:r>
              <a:rPr lang="en-US" sz="1400" dirty="0"/>
              <a:t> looks for security patterns </a:t>
            </a: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03B3AA6E-52E2-8D29-B412-089E9DF68B3C}"/>
              </a:ext>
            </a:extLst>
          </p:cNvPr>
          <p:cNvSpPr txBox="1">
            <a:spLocks/>
          </p:cNvSpPr>
          <p:nvPr/>
        </p:nvSpPr>
        <p:spPr>
          <a:xfrm>
            <a:off x="4224666" y="845476"/>
            <a:ext cx="2767396" cy="5110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LTTMMemoryHook</a:t>
            </a:r>
            <a:r>
              <a:rPr lang="en-US" sz="1400" dirty="0"/>
              <a:t> writes into memory and retrieves data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E1CD887-DDAD-8354-9BEB-826ED261E015}"/>
              </a:ext>
            </a:extLst>
          </p:cNvPr>
          <p:cNvSpPr>
            <a:spLocks noChangeAspect="1"/>
          </p:cNvSpPr>
          <p:nvPr/>
        </p:nvSpPr>
        <p:spPr>
          <a:xfrm>
            <a:off x="5516924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465F880-2EE4-DA54-146A-08E84C07E89A}"/>
              </a:ext>
            </a:extLst>
          </p:cNvPr>
          <p:cNvSpPr>
            <a:spLocks noChangeAspect="1"/>
          </p:cNvSpPr>
          <p:nvPr/>
        </p:nvSpPr>
        <p:spPr>
          <a:xfrm>
            <a:off x="7038036" y="1467557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ECAD87F1-D3DB-2276-E9A4-120F592F3B99}"/>
              </a:ext>
            </a:extLst>
          </p:cNvPr>
          <p:cNvSpPr txBox="1">
            <a:spLocks/>
          </p:cNvSpPr>
          <p:nvPr/>
        </p:nvSpPr>
        <p:spPr>
          <a:xfrm>
            <a:off x="585212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>
                <a:solidFill>
                  <a:srgbClr val="FFC000"/>
                </a:solidFill>
              </a:rPr>
              <a:t>Bedrock managed guardrails </a:t>
            </a:r>
            <a:r>
              <a:rPr lang="en-US" sz="1400" dirty="0"/>
              <a:t>kicks in to evaluate the input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26BD3CD-A4A3-50F4-39D2-9414C1AA8705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1055634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62A8989-439D-0E28-B6EF-ACA3AD96B740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0" cy="20252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5CADD71-A7FA-7E65-49FA-570B47E48BFB}"/>
              </a:ext>
            </a:extLst>
          </p:cNvPr>
          <p:cNvCxnSpPr>
            <a:cxnSpLocks/>
          </p:cNvCxnSpPr>
          <p:nvPr/>
        </p:nvCxnSpPr>
        <p:spPr>
          <a:xfrm>
            <a:off x="1136468" y="5571761"/>
            <a:ext cx="43856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834ECC4-7698-0CB4-C8EE-0C58A97A4960}"/>
              </a:ext>
            </a:extLst>
          </p:cNvPr>
          <p:cNvCxnSpPr>
            <a:cxnSpLocks/>
          </p:cNvCxnSpPr>
          <p:nvPr/>
        </p:nvCxnSpPr>
        <p:spPr>
          <a:xfrm>
            <a:off x="11692810" y="1541018"/>
            <a:ext cx="0" cy="200549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itle 2">
            <a:extLst>
              <a:ext uri="{FF2B5EF4-FFF2-40B4-BE49-F238E27FC236}">
                <a16:creationId xmlns:a16="http://schemas.microsoft.com/office/drawing/2014/main" id="{DC6EB406-526F-0509-037D-1763FDD3A1E4}"/>
              </a:ext>
            </a:extLst>
          </p:cNvPr>
          <p:cNvSpPr txBox="1">
            <a:spLocks/>
          </p:cNvSpPr>
          <p:nvPr/>
        </p:nvSpPr>
        <p:spPr>
          <a:xfrm>
            <a:off x="9885710" y="5854700"/>
            <a:ext cx="2306290" cy="11403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 err="1">
                <a:solidFill>
                  <a:srgbClr val="FFC000"/>
                </a:solidFill>
              </a:rPr>
              <a:t>alexandra.sh</a:t>
            </a:r>
            <a:endParaRPr lang="en-US" sz="2000" dirty="0">
              <a:solidFill>
                <a:srgbClr val="FFC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supervisor</a:t>
            </a:r>
          </a:p>
          <a:p>
            <a:r>
              <a:rPr lang="en-US" sz="2000" dirty="0">
                <a:solidFill>
                  <a:srgbClr val="42B4FF"/>
                </a:solidFill>
              </a:rPr>
              <a:t>sub-agent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51EA7B-0779-E483-AC60-FF6959C01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55843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EEE24-4B35-3DD0-A490-C98854617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7D65238-584E-468B-E744-A4B199024E43}"/>
              </a:ext>
            </a:extLst>
          </p:cNvPr>
          <p:cNvCxnSpPr>
            <a:cxnSpLocks/>
          </p:cNvCxnSpPr>
          <p:nvPr/>
        </p:nvCxnSpPr>
        <p:spPr>
          <a:xfrm flipV="1">
            <a:off x="1045028" y="1541018"/>
            <a:ext cx="10647782" cy="1057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F5AAABF-049D-A3C0-9F5C-C5295D3A3763}"/>
              </a:ext>
            </a:extLst>
          </p:cNvPr>
          <p:cNvSpPr txBox="1"/>
          <p:nvPr/>
        </p:nvSpPr>
        <p:spPr>
          <a:xfrm>
            <a:off x="2645228" y="367431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7A2564-9BDB-C11E-0258-65140A0FA167}"/>
              </a:ext>
            </a:extLst>
          </p:cNvPr>
          <p:cNvSpPr txBox="1"/>
          <p:nvPr/>
        </p:nvSpPr>
        <p:spPr>
          <a:xfrm>
            <a:off x="3559628" y="334773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D1CC3081-164E-A1F5-19EB-AE9A0199D0ED}"/>
              </a:ext>
            </a:extLst>
          </p:cNvPr>
          <p:cNvSpPr txBox="1">
            <a:spLocks/>
          </p:cNvSpPr>
          <p:nvPr/>
        </p:nvSpPr>
        <p:spPr>
          <a:xfrm>
            <a:off x="159324" y="1708336"/>
            <a:ext cx="2306290" cy="51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User asks:</a:t>
            </a:r>
            <a:r>
              <a:rPr lang="en-US" sz="1400" dirty="0">
                <a:solidFill>
                  <a:srgbClr val="FFC000"/>
                </a:solidFill>
              </a:rPr>
              <a:t> “describe last 2 </a:t>
            </a:r>
            <a:r>
              <a:rPr lang="en-US" sz="1400" dirty="0" err="1">
                <a:solidFill>
                  <a:srgbClr val="FFC000"/>
                </a:solidFill>
              </a:rPr>
              <a:t>cloudtrail</a:t>
            </a:r>
            <a:r>
              <a:rPr lang="en-US" sz="1400" dirty="0">
                <a:solidFill>
                  <a:srgbClr val="FFC000"/>
                </a:solidFill>
              </a:rPr>
              <a:t> events”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6A357FE-C47E-1CED-40B7-1F88F6D1F071}"/>
              </a:ext>
            </a:extLst>
          </p:cNvPr>
          <p:cNvSpPr>
            <a:spLocks noChangeAspect="1"/>
          </p:cNvSpPr>
          <p:nvPr/>
        </p:nvSpPr>
        <p:spPr>
          <a:xfrm>
            <a:off x="953588" y="1460156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BE093AE2-39EB-500B-099E-50DDDEB4AD3F}"/>
              </a:ext>
            </a:extLst>
          </p:cNvPr>
          <p:cNvSpPr txBox="1">
            <a:spLocks/>
          </p:cNvSpPr>
          <p:nvPr/>
        </p:nvSpPr>
        <p:spPr>
          <a:xfrm>
            <a:off x="1555784" y="845476"/>
            <a:ext cx="2020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alexandra</a:t>
            </a:r>
            <a:r>
              <a:rPr lang="en-US" sz="1400" dirty="0"/>
              <a:t> pass the question to supervisor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32A8F01-F7DD-C43B-8783-3D516FF9CDFD}"/>
              </a:ext>
            </a:extLst>
          </p:cNvPr>
          <p:cNvSpPr>
            <a:spLocks noChangeAspect="1"/>
          </p:cNvSpPr>
          <p:nvPr/>
        </p:nvSpPr>
        <p:spPr>
          <a:xfrm>
            <a:off x="2474700" y="1467557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91A1874-F8E3-2D92-D12D-174B0268D211}"/>
              </a:ext>
            </a:extLst>
          </p:cNvPr>
          <p:cNvSpPr>
            <a:spLocks noChangeAspect="1"/>
          </p:cNvSpPr>
          <p:nvPr/>
        </p:nvSpPr>
        <p:spPr>
          <a:xfrm>
            <a:off x="3995812" y="146826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3777CF76-78AF-C525-072D-845DE9CEF6FF}"/>
              </a:ext>
            </a:extLst>
          </p:cNvPr>
          <p:cNvSpPr txBox="1">
            <a:spLocks/>
          </p:cNvSpPr>
          <p:nvPr/>
        </p:nvSpPr>
        <p:spPr>
          <a:xfrm>
            <a:off x="290911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ArchitectureGuardHook</a:t>
            </a:r>
            <a:r>
              <a:rPr lang="en-US" sz="1400" dirty="0"/>
              <a:t> looks for security patterns </a:t>
            </a: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9C5F1866-B953-3C6C-A437-62F390B712F5}"/>
              </a:ext>
            </a:extLst>
          </p:cNvPr>
          <p:cNvSpPr txBox="1">
            <a:spLocks/>
          </p:cNvSpPr>
          <p:nvPr/>
        </p:nvSpPr>
        <p:spPr>
          <a:xfrm>
            <a:off x="4224666" y="845476"/>
            <a:ext cx="2767396" cy="5110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LTTMMemoryHook</a:t>
            </a:r>
            <a:r>
              <a:rPr lang="en-US" sz="1400" dirty="0"/>
              <a:t> writes into memory and retrieves data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A9D8BCE-AF4F-AD12-3389-9451E94543BD}"/>
              </a:ext>
            </a:extLst>
          </p:cNvPr>
          <p:cNvSpPr>
            <a:spLocks noChangeAspect="1"/>
          </p:cNvSpPr>
          <p:nvPr/>
        </p:nvSpPr>
        <p:spPr>
          <a:xfrm>
            <a:off x="5516924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D2F0EF1-373E-DA11-211C-1BB44782C4AE}"/>
              </a:ext>
            </a:extLst>
          </p:cNvPr>
          <p:cNvSpPr>
            <a:spLocks noChangeAspect="1"/>
          </p:cNvSpPr>
          <p:nvPr/>
        </p:nvSpPr>
        <p:spPr>
          <a:xfrm>
            <a:off x="7038036" y="1467557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413E1D44-E225-E772-749D-BB660784D2A7}"/>
              </a:ext>
            </a:extLst>
          </p:cNvPr>
          <p:cNvSpPr txBox="1">
            <a:spLocks/>
          </p:cNvSpPr>
          <p:nvPr/>
        </p:nvSpPr>
        <p:spPr>
          <a:xfrm>
            <a:off x="585212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>
                <a:solidFill>
                  <a:srgbClr val="FFC000"/>
                </a:solidFill>
              </a:rPr>
              <a:t>Bedrock managed guardrails </a:t>
            </a:r>
            <a:r>
              <a:rPr lang="en-US" sz="1400" dirty="0"/>
              <a:t>kicks in to evaluate the input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EEC6E24-3429-B519-5149-2C40C94EF32A}"/>
              </a:ext>
            </a:extLst>
          </p:cNvPr>
          <p:cNvSpPr>
            <a:spLocks noChangeAspect="1"/>
          </p:cNvSpPr>
          <p:nvPr/>
        </p:nvSpPr>
        <p:spPr>
          <a:xfrm>
            <a:off x="8559148" y="1450289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0A1BDACD-AA0E-37B7-0F1E-5380ED0C3009}"/>
              </a:ext>
            </a:extLst>
          </p:cNvPr>
          <p:cNvSpPr txBox="1">
            <a:spLocks/>
          </p:cNvSpPr>
          <p:nvPr/>
        </p:nvSpPr>
        <p:spPr>
          <a:xfrm>
            <a:off x="7373232" y="994822"/>
            <a:ext cx="2554711" cy="51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sub-agent is selected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1B28D86-7DE0-40E6-45E6-771C25930F55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1055634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92B87A3-4AA9-379E-AE9A-9B922D36FA52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0" cy="20252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0654396-C312-46B4-E639-7EC1AD620E5D}"/>
              </a:ext>
            </a:extLst>
          </p:cNvPr>
          <p:cNvCxnSpPr>
            <a:cxnSpLocks/>
          </p:cNvCxnSpPr>
          <p:nvPr/>
        </p:nvCxnSpPr>
        <p:spPr>
          <a:xfrm>
            <a:off x="1136468" y="5571761"/>
            <a:ext cx="43856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CC67D60-1EF3-26D1-69A6-F903FBE19CD9}"/>
              </a:ext>
            </a:extLst>
          </p:cNvPr>
          <p:cNvCxnSpPr>
            <a:cxnSpLocks/>
          </p:cNvCxnSpPr>
          <p:nvPr/>
        </p:nvCxnSpPr>
        <p:spPr>
          <a:xfrm>
            <a:off x="11692810" y="1541018"/>
            <a:ext cx="0" cy="200549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699F97F6-087A-2105-288D-6FBB55CF8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9376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25F13-29E6-EA6E-0E71-D8A516CE1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F336DC4-E54E-2CB9-29A4-146C125D8A64}"/>
              </a:ext>
            </a:extLst>
          </p:cNvPr>
          <p:cNvCxnSpPr>
            <a:cxnSpLocks/>
          </p:cNvCxnSpPr>
          <p:nvPr/>
        </p:nvCxnSpPr>
        <p:spPr>
          <a:xfrm>
            <a:off x="1045028" y="1551596"/>
            <a:ext cx="1064778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17C2029-CE69-165C-1F81-64B18447BFE3}"/>
              </a:ext>
            </a:extLst>
          </p:cNvPr>
          <p:cNvSpPr txBox="1"/>
          <p:nvPr/>
        </p:nvSpPr>
        <p:spPr>
          <a:xfrm>
            <a:off x="2645228" y="367431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D8CFF6-CABF-7240-7A1D-9031F9156CA0}"/>
              </a:ext>
            </a:extLst>
          </p:cNvPr>
          <p:cNvSpPr txBox="1"/>
          <p:nvPr/>
        </p:nvSpPr>
        <p:spPr>
          <a:xfrm>
            <a:off x="3559628" y="334773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1B616DD3-6281-C589-8FC2-A94E12B21481}"/>
              </a:ext>
            </a:extLst>
          </p:cNvPr>
          <p:cNvSpPr txBox="1">
            <a:spLocks/>
          </p:cNvSpPr>
          <p:nvPr/>
        </p:nvSpPr>
        <p:spPr>
          <a:xfrm>
            <a:off x="159324" y="1708336"/>
            <a:ext cx="2306290" cy="51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User asks:</a:t>
            </a:r>
            <a:r>
              <a:rPr lang="en-US" sz="1400" dirty="0">
                <a:solidFill>
                  <a:srgbClr val="FFC000"/>
                </a:solidFill>
              </a:rPr>
              <a:t> “describe last 2 </a:t>
            </a:r>
            <a:r>
              <a:rPr lang="en-US" sz="1400" dirty="0" err="1">
                <a:solidFill>
                  <a:srgbClr val="FFC000"/>
                </a:solidFill>
              </a:rPr>
              <a:t>cloudtrail</a:t>
            </a:r>
            <a:r>
              <a:rPr lang="en-US" sz="1400" dirty="0">
                <a:solidFill>
                  <a:srgbClr val="FFC000"/>
                </a:solidFill>
              </a:rPr>
              <a:t> events”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54E8EB9-D752-13E4-AB4C-9816F413CD1C}"/>
              </a:ext>
            </a:extLst>
          </p:cNvPr>
          <p:cNvSpPr>
            <a:spLocks noChangeAspect="1"/>
          </p:cNvSpPr>
          <p:nvPr/>
        </p:nvSpPr>
        <p:spPr>
          <a:xfrm>
            <a:off x="953588" y="1460156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E9DF5546-5DA1-F02C-E8FC-74C1B09FA94D}"/>
              </a:ext>
            </a:extLst>
          </p:cNvPr>
          <p:cNvSpPr txBox="1">
            <a:spLocks/>
          </p:cNvSpPr>
          <p:nvPr/>
        </p:nvSpPr>
        <p:spPr>
          <a:xfrm>
            <a:off x="1555784" y="845476"/>
            <a:ext cx="2020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alexandra</a:t>
            </a:r>
            <a:r>
              <a:rPr lang="en-US" sz="1400" dirty="0"/>
              <a:t> pass the question to supervisor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2CA7085-D316-587F-A24D-A8E064358047}"/>
              </a:ext>
            </a:extLst>
          </p:cNvPr>
          <p:cNvSpPr>
            <a:spLocks noChangeAspect="1"/>
          </p:cNvSpPr>
          <p:nvPr/>
        </p:nvSpPr>
        <p:spPr>
          <a:xfrm>
            <a:off x="2474700" y="1467557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417CBBF-3182-D091-EC74-BA00DD3BA65E}"/>
              </a:ext>
            </a:extLst>
          </p:cNvPr>
          <p:cNvSpPr>
            <a:spLocks noChangeAspect="1"/>
          </p:cNvSpPr>
          <p:nvPr/>
        </p:nvSpPr>
        <p:spPr>
          <a:xfrm>
            <a:off x="3995812" y="146826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CD29DACB-D8FA-52E1-3D50-5D0D00E30C97}"/>
              </a:ext>
            </a:extLst>
          </p:cNvPr>
          <p:cNvSpPr txBox="1">
            <a:spLocks/>
          </p:cNvSpPr>
          <p:nvPr/>
        </p:nvSpPr>
        <p:spPr>
          <a:xfrm>
            <a:off x="290911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ArchitectureGuardHook</a:t>
            </a:r>
            <a:r>
              <a:rPr lang="en-US" sz="1400" dirty="0"/>
              <a:t> looks for security patterns </a:t>
            </a: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EF3B8B1C-83E7-F170-C104-C99F2A0F3642}"/>
              </a:ext>
            </a:extLst>
          </p:cNvPr>
          <p:cNvSpPr txBox="1">
            <a:spLocks/>
          </p:cNvSpPr>
          <p:nvPr/>
        </p:nvSpPr>
        <p:spPr>
          <a:xfrm>
            <a:off x="4224666" y="845476"/>
            <a:ext cx="2767396" cy="5110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LTTMMemoryHook</a:t>
            </a:r>
            <a:r>
              <a:rPr lang="en-US" sz="1400" dirty="0"/>
              <a:t> writes into memory and retrieves data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D7F651E-6DF9-DC11-8D8F-36094DDDC00E}"/>
              </a:ext>
            </a:extLst>
          </p:cNvPr>
          <p:cNvSpPr>
            <a:spLocks noChangeAspect="1"/>
          </p:cNvSpPr>
          <p:nvPr/>
        </p:nvSpPr>
        <p:spPr>
          <a:xfrm>
            <a:off x="5516924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94B72BC-FACA-BC82-0ADB-489459098580}"/>
              </a:ext>
            </a:extLst>
          </p:cNvPr>
          <p:cNvSpPr>
            <a:spLocks noChangeAspect="1"/>
          </p:cNvSpPr>
          <p:nvPr/>
        </p:nvSpPr>
        <p:spPr>
          <a:xfrm>
            <a:off x="7038036" y="1467557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4BAA9565-868A-FC2D-7E3C-1BBD8DC00A5C}"/>
              </a:ext>
            </a:extLst>
          </p:cNvPr>
          <p:cNvSpPr txBox="1">
            <a:spLocks/>
          </p:cNvSpPr>
          <p:nvPr/>
        </p:nvSpPr>
        <p:spPr>
          <a:xfrm>
            <a:off x="585212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>
                <a:solidFill>
                  <a:srgbClr val="FFC000"/>
                </a:solidFill>
              </a:rPr>
              <a:t>Bedrock managed guardrails </a:t>
            </a:r>
            <a:r>
              <a:rPr lang="en-US" sz="1400" dirty="0"/>
              <a:t>kicks in to evaluate the input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0532170-4DC0-1E5D-3B31-B0C7FA0D9589}"/>
              </a:ext>
            </a:extLst>
          </p:cNvPr>
          <p:cNvSpPr>
            <a:spLocks noChangeAspect="1"/>
          </p:cNvSpPr>
          <p:nvPr/>
        </p:nvSpPr>
        <p:spPr>
          <a:xfrm>
            <a:off x="8559148" y="1450289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A13C2A34-FD73-C5E4-8B5C-9638634776C4}"/>
              </a:ext>
            </a:extLst>
          </p:cNvPr>
          <p:cNvSpPr txBox="1">
            <a:spLocks/>
          </p:cNvSpPr>
          <p:nvPr/>
        </p:nvSpPr>
        <p:spPr>
          <a:xfrm>
            <a:off x="7373232" y="994822"/>
            <a:ext cx="2554711" cy="51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sub-agent is selected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C9CAA4A-98E2-FC86-D702-788332C908FE}"/>
              </a:ext>
            </a:extLst>
          </p:cNvPr>
          <p:cNvSpPr>
            <a:spLocks noChangeAspect="1"/>
          </p:cNvSpPr>
          <p:nvPr/>
        </p:nvSpPr>
        <p:spPr>
          <a:xfrm>
            <a:off x="10080259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7465144D-15BA-8347-1C88-5675AF25106D}"/>
              </a:ext>
            </a:extLst>
          </p:cNvPr>
          <p:cNvSpPr txBox="1">
            <a:spLocks/>
          </p:cNvSpPr>
          <p:nvPr/>
        </p:nvSpPr>
        <p:spPr>
          <a:xfrm>
            <a:off x="8894343" y="1709047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SupervisorSteeringHandler</a:t>
            </a:r>
            <a:r>
              <a:rPr lang="en-US" sz="1400" dirty="0"/>
              <a:t> plugin creates LLM as judge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BC236E9-32D5-F484-24F2-DA4A9E7B176A}"/>
              </a:ext>
            </a:extLst>
          </p:cNvPr>
          <p:cNvCxnSpPr>
            <a:cxnSpLocks/>
          </p:cNvCxnSpPr>
          <p:nvPr/>
        </p:nvCxnSpPr>
        <p:spPr>
          <a:xfrm>
            <a:off x="11692810" y="1541018"/>
            <a:ext cx="0" cy="200549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708ADF9-A421-B6E4-3051-753C2A810BCA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1055634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B49BC87-54F3-CBC6-D404-E0B5061B34A9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0" cy="20252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230A7B5-8671-AB13-26FD-5F7237D7608B}"/>
              </a:ext>
            </a:extLst>
          </p:cNvPr>
          <p:cNvCxnSpPr>
            <a:cxnSpLocks/>
          </p:cNvCxnSpPr>
          <p:nvPr/>
        </p:nvCxnSpPr>
        <p:spPr>
          <a:xfrm>
            <a:off x="1136468" y="5571761"/>
            <a:ext cx="43856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itle 2">
            <a:extLst>
              <a:ext uri="{FF2B5EF4-FFF2-40B4-BE49-F238E27FC236}">
                <a16:creationId xmlns:a16="http://schemas.microsoft.com/office/drawing/2014/main" id="{B366FF4A-2C00-BB90-81DE-EC6C345F6B45}"/>
              </a:ext>
            </a:extLst>
          </p:cNvPr>
          <p:cNvSpPr txBox="1">
            <a:spLocks/>
          </p:cNvSpPr>
          <p:nvPr/>
        </p:nvSpPr>
        <p:spPr>
          <a:xfrm>
            <a:off x="9885710" y="5854700"/>
            <a:ext cx="2306290" cy="11403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 err="1">
                <a:solidFill>
                  <a:srgbClr val="FFC000"/>
                </a:solidFill>
              </a:rPr>
              <a:t>alexandra.sh</a:t>
            </a:r>
            <a:endParaRPr lang="en-US" sz="2000" dirty="0">
              <a:solidFill>
                <a:srgbClr val="FFC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supervisor</a:t>
            </a:r>
          </a:p>
          <a:p>
            <a:r>
              <a:rPr lang="en-US" sz="2000" dirty="0">
                <a:solidFill>
                  <a:srgbClr val="42B4FF"/>
                </a:solidFill>
              </a:rPr>
              <a:t>sub-agent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D103BA-EE70-9E90-3DBB-ABFEBDBE7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9083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009B96-F077-5B6D-AC6F-3065BCACF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30C9A8F-8AD7-5761-48CD-1E52265E47BA}"/>
              </a:ext>
            </a:extLst>
          </p:cNvPr>
          <p:cNvCxnSpPr>
            <a:cxnSpLocks/>
            <a:endCxn id="27" idx="2"/>
          </p:cNvCxnSpPr>
          <p:nvPr/>
        </p:nvCxnSpPr>
        <p:spPr>
          <a:xfrm flipV="1">
            <a:off x="1045028" y="1541018"/>
            <a:ext cx="10556342" cy="1057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9CFB097-BBD3-D3C4-3F2F-A2530A4A3B40}"/>
              </a:ext>
            </a:extLst>
          </p:cNvPr>
          <p:cNvSpPr txBox="1"/>
          <p:nvPr/>
        </p:nvSpPr>
        <p:spPr>
          <a:xfrm>
            <a:off x="2645228" y="367431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5D34BE-BF6B-24B5-4EFC-B993BE10157F}"/>
              </a:ext>
            </a:extLst>
          </p:cNvPr>
          <p:cNvSpPr txBox="1"/>
          <p:nvPr/>
        </p:nvSpPr>
        <p:spPr>
          <a:xfrm>
            <a:off x="3559628" y="334773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AE3A8D2C-A98A-60A0-726F-9296CB7D3D44}"/>
              </a:ext>
            </a:extLst>
          </p:cNvPr>
          <p:cNvSpPr txBox="1">
            <a:spLocks/>
          </p:cNvSpPr>
          <p:nvPr/>
        </p:nvSpPr>
        <p:spPr>
          <a:xfrm>
            <a:off x="159324" y="1708336"/>
            <a:ext cx="2306290" cy="51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User asks:</a:t>
            </a:r>
            <a:r>
              <a:rPr lang="en-US" sz="1400" dirty="0">
                <a:solidFill>
                  <a:srgbClr val="FFC000"/>
                </a:solidFill>
              </a:rPr>
              <a:t> “describe last 2 </a:t>
            </a:r>
            <a:r>
              <a:rPr lang="en-US" sz="1400" dirty="0" err="1">
                <a:solidFill>
                  <a:srgbClr val="FFC000"/>
                </a:solidFill>
              </a:rPr>
              <a:t>cloudtrail</a:t>
            </a:r>
            <a:r>
              <a:rPr lang="en-US" sz="1400" dirty="0">
                <a:solidFill>
                  <a:srgbClr val="FFC000"/>
                </a:solidFill>
              </a:rPr>
              <a:t> events”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64B5D2B-9283-5A1B-FDCD-B5882CD58A11}"/>
              </a:ext>
            </a:extLst>
          </p:cNvPr>
          <p:cNvSpPr>
            <a:spLocks noChangeAspect="1"/>
          </p:cNvSpPr>
          <p:nvPr/>
        </p:nvSpPr>
        <p:spPr>
          <a:xfrm>
            <a:off x="953588" y="1460156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2A695CA0-CCE4-1212-3559-8DD7B2EC323C}"/>
              </a:ext>
            </a:extLst>
          </p:cNvPr>
          <p:cNvSpPr txBox="1">
            <a:spLocks/>
          </p:cNvSpPr>
          <p:nvPr/>
        </p:nvSpPr>
        <p:spPr>
          <a:xfrm>
            <a:off x="1555784" y="845476"/>
            <a:ext cx="2020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alexandra</a:t>
            </a:r>
            <a:r>
              <a:rPr lang="en-US" sz="1400" dirty="0"/>
              <a:t> pass the question to supervisor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53D4960-45B0-99C7-9D00-0EA2BC149E12}"/>
              </a:ext>
            </a:extLst>
          </p:cNvPr>
          <p:cNvSpPr>
            <a:spLocks noChangeAspect="1"/>
          </p:cNvSpPr>
          <p:nvPr/>
        </p:nvSpPr>
        <p:spPr>
          <a:xfrm>
            <a:off x="2474700" y="1467557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D38F62A-8D9A-705A-102C-05797886056C}"/>
              </a:ext>
            </a:extLst>
          </p:cNvPr>
          <p:cNvSpPr>
            <a:spLocks noChangeAspect="1"/>
          </p:cNvSpPr>
          <p:nvPr/>
        </p:nvSpPr>
        <p:spPr>
          <a:xfrm>
            <a:off x="3995812" y="146826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7403A2CE-DD40-4ABE-287F-E92FA9BB4C8E}"/>
              </a:ext>
            </a:extLst>
          </p:cNvPr>
          <p:cNvSpPr txBox="1">
            <a:spLocks/>
          </p:cNvSpPr>
          <p:nvPr/>
        </p:nvSpPr>
        <p:spPr>
          <a:xfrm>
            <a:off x="290911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ArchitectureGuardHook</a:t>
            </a:r>
            <a:r>
              <a:rPr lang="en-US" sz="1400" dirty="0"/>
              <a:t> looks for security patterns </a:t>
            </a: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7D0DDF7E-D3F0-55C0-F257-8FA75882EBE8}"/>
              </a:ext>
            </a:extLst>
          </p:cNvPr>
          <p:cNvSpPr txBox="1">
            <a:spLocks/>
          </p:cNvSpPr>
          <p:nvPr/>
        </p:nvSpPr>
        <p:spPr>
          <a:xfrm>
            <a:off x="4224666" y="845476"/>
            <a:ext cx="2767396" cy="5110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LTTMMemoryHook</a:t>
            </a:r>
            <a:r>
              <a:rPr lang="en-US" sz="1400" dirty="0"/>
              <a:t> writes into memory and retrieves data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51FAC2E-2242-8DAB-A5F7-E609BFBAA98F}"/>
              </a:ext>
            </a:extLst>
          </p:cNvPr>
          <p:cNvSpPr>
            <a:spLocks noChangeAspect="1"/>
          </p:cNvSpPr>
          <p:nvPr/>
        </p:nvSpPr>
        <p:spPr>
          <a:xfrm>
            <a:off x="5516924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B0CC14F-E2B4-0655-BE10-250A00A662A8}"/>
              </a:ext>
            </a:extLst>
          </p:cNvPr>
          <p:cNvSpPr>
            <a:spLocks noChangeAspect="1"/>
          </p:cNvSpPr>
          <p:nvPr/>
        </p:nvSpPr>
        <p:spPr>
          <a:xfrm>
            <a:off x="7038036" y="1467557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4008003B-6DEF-E7C0-E030-E417455198F5}"/>
              </a:ext>
            </a:extLst>
          </p:cNvPr>
          <p:cNvSpPr txBox="1">
            <a:spLocks/>
          </p:cNvSpPr>
          <p:nvPr/>
        </p:nvSpPr>
        <p:spPr>
          <a:xfrm>
            <a:off x="585212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>
                <a:solidFill>
                  <a:srgbClr val="FFC000"/>
                </a:solidFill>
              </a:rPr>
              <a:t>Bedrock managed guardrails </a:t>
            </a:r>
            <a:r>
              <a:rPr lang="en-US" sz="1400" dirty="0"/>
              <a:t>kicks in to evaluate the input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7DAF4B7-2CEE-060A-905C-96BB3645864B}"/>
              </a:ext>
            </a:extLst>
          </p:cNvPr>
          <p:cNvSpPr>
            <a:spLocks noChangeAspect="1"/>
          </p:cNvSpPr>
          <p:nvPr/>
        </p:nvSpPr>
        <p:spPr>
          <a:xfrm>
            <a:off x="8559148" y="1450289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E8CB5725-0510-74F7-1A13-7683A3119E01}"/>
              </a:ext>
            </a:extLst>
          </p:cNvPr>
          <p:cNvSpPr txBox="1">
            <a:spLocks/>
          </p:cNvSpPr>
          <p:nvPr/>
        </p:nvSpPr>
        <p:spPr>
          <a:xfrm>
            <a:off x="7373232" y="994822"/>
            <a:ext cx="2554711" cy="51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sub-agent is selected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834A189-806A-1E81-F90B-2C480B7B40AE}"/>
              </a:ext>
            </a:extLst>
          </p:cNvPr>
          <p:cNvSpPr>
            <a:spLocks noChangeAspect="1"/>
          </p:cNvSpPr>
          <p:nvPr/>
        </p:nvSpPr>
        <p:spPr>
          <a:xfrm>
            <a:off x="10080259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98EA2BF-1077-7035-1D3E-545D0069F54B}"/>
              </a:ext>
            </a:extLst>
          </p:cNvPr>
          <p:cNvSpPr>
            <a:spLocks noChangeAspect="1"/>
          </p:cNvSpPr>
          <p:nvPr/>
        </p:nvSpPr>
        <p:spPr>
          <a:xfrm>
            <a:off x="11601370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BFC7F138-FAD0-293A-328B-939534EB744F}"/>
              </a:ext>
            </a:extLst>
          </p:cNvPr>
          <p:cNvSpPr txBox="1">
            <a:spLocks/>
          </p:cNvSpPr>
          <p:nvPr/>
        </p:nvSpPr>
        <p:spPr>
          <a:xfrm>
            <a:off x="8894343" y="1709047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SupervisorSteeringHandler</a:t>
            </a:r>
            <a:r>
              <a:rPr lang="en-US" sz="1400" dirty="0"/>
              <a:t> plugin creates LLM as judge</a:t>
            </a:r>
          </a:p>
        </p:txBody>
      </p:sp>
      <p:sp>
        <p:nvSpPr>
          <p:cNvPr id="29" name="Title 2">
            <a:extLst>
              <a:ext uri="{FF2B5EF4-FFF2-40B4-BE49-F238E27FC236}">
                <a16:creationId xmlns:a16="http://schemas.microsoft.com/office/drawing/2014/main" id="{15E4D1D7-1329-13D6-B8D6-3A4933381D89}"/>
              </a:ext>
            </a:extLst>
          </p:cNvPr>
          <p:cNvSpPr txBox="1">
            <a:spLocks/>
          </p:cNvSpPr>
          <p:nvPr/>
        </p:nvSpPr>
        <p:spPr>
          <a:xfrm>
            <a:off x="10655605" y="845476"/>
            <a:ext cx="1536394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Subagent is called by a </a:t>
            </a:r>
            <a:r>
              <a:rPr lang="en-US" sz="1400" dirty="0">
                <a:solidFill>
                  <a:srgbClr val="FFC000"/>
                </a:solidFill>
              </a:rPr>
              <a:t>tool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0EC6E00-3B3C-A7E5-1375-B44C90AF14F5}"/>
              </a:ext>
            </a:extLst>
          </p:cNvPr>
          <p:cNvCxnSpPr>
            <a:cxnSpLocks/>
            <a:stCxn id="27" idx="4"/>
          </p:cNvCxnSpPr>
          <p:nvPr/>
        </p:nvCxnSpPr>
        <p:spPr>
          <a:xfrm>
            <a:off x="11692810" y="1632458"/>
            <a:ext cx="0" cy="191405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5FFAEF2-6135-A309-80D2-7F9D6C361325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1055634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7224CB4-31D2-9800-E967-1EA6976A6E58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0" cy="20252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79A0A91-FB4C-BB79-CC0D-0132ABF496E4}"/>
              </a:ext>
            </a:extLst>
          </p:cNvPr>
          <p:cNvCxnSpPr>
            <a:cxnSpLocks/>
          </p:cNvCxnSpPr>
          <p:nvPr/>
        </p:nvCxnSpPr>
        <p:spPr>
          <a:xfrm>
            <a:off x="1136468" y="5571761"/>
            <a:ext cx="43856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itle 2">
            <a:extLst>
              <a:ext uri="{FF2B5EF4-FFF2-40B4-BE49-F238E27FC236}">
                <a16:creationId xmlns:a16="http://schemas.microsoft.com/office/drawing/2014/main" id="{6624ED9A-8676-8417-A695-AD5B022595E8}"/>
              </a:ext>
            </a:extLst>
          </p:cNvPr>
          <p:cNvSpPr txBox="1">
            <a:spLocks/>
          </p:cNvSpPr>
          <p:nvPr/>
        </p:nvSpPr>
        <p:spPr>
          <a:xfrm>
            <a:off x="9885710" y="5854700"/>
            <a:ext cx="2306290" cy="11403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 err="1">
                <a:solidFill>
                  <a:srgbClr val="FFC000"/>
                </a:solidFill>
              </a:rPr>
              <a:t>alexandra.sh</a:t>
            </a:r>
            <a:endParaRPr lang="en-US" sz="2000" dirty="0">
              <a:solidFill>
                <a:srgbClr val="FFC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supervisor</a:t>
            </a:r>
          </a:p>
          <a:p>
            <a:r>
              <a:rPr lang="en-US" sz="2000" dirty="0">
                <a:solidFill>
                  <a:srgbClr val="42B4FF"/>
                </a:solidFill>
              </a:rPr>
              <a:t>sub-agent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3A76C7-3E63-4293-3067-FDB416F46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00488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3EF86-26C0-519A-152E-EFC855596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32AB9B8-DC73-239D-29F2-47C365FF1023}"/>
              </a:ext>
            </a:extLst>
          </p:cNvPr>
          <p:cNvCxnSpPr>
            <a:cxnSpLocks/>
            <a:endCxn id="27" idx="2"/>
          </p:cNvCxnSpPr>
          <p:nvPr/>
        </p:nvCxnSpPr>
        <p:spPr>
          <a:xfrm flipV="1">
            <a:off x="1045028" y="1541018"/>
            <a:ext cx="10556342" cy="1057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7ABD5B1-DCD6-4E27-878B-287BEFE4B18A}"/>
              </a:ext>
            </a:extLst>
          </p:cNvPr>
          <p:cNvSpPr txBox="1"/>
          <p:nvPr/>
        </p:nvSpPr>
        <p:spPr>
          <a:xfrm>
            <a:off x="2645228" y="367431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3D51F3-1FB2-C3D5-F2E6-8C6B7B1A8D9A}"/>
              </a:ext>
            </a:extLst>
          </p:cNvPr>
          <p:cNvSpPr txBox="1"/>
          <p:nvPr/>
        </p:nvSpPr>
        <p:spPr>
          <a:xfrm>
            <a:off x="3559628" y="334773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9CFC0FD4-B352-19CF-9FAE-BE945EE54E9C}"/>
              </a:ext>
            </a:extLst>
          </p:cNvPr>
          <p:cNvSpPr txBox="1">
            <a:spLocks/>
          </p:cNvSpPr>
          <p:nvPr/>
        </p:nvSpPr>
        <p:spPr>
          <a:xfrm>
            <a:off x="159324" y="1708336"/>
            <a:ext cx="2306290" cy="51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User asks:</a:t>
            </a:r>
            <a:r>
              <a:rPr lang="en-US" sz="1400" dirty="0">
                <a:solidFill>
                  <a:srgbClr val="FFC000"/>
                </a:solidFill>
              </a:rPr>
              <a:t> “describe last 2 </a:t>
            </a:r>
            <a:r>
              <a:rPr lang="en-US" sz="1400" dirty="0" err="1">
                <a:solidFill>
                  <a:srgbClr val="FFC000"/>
                </a:solidFill>
              </a:rPr>
              <a:t>cloudtrail</a:t>
            </a:r>
            <a:r>
              <a:rPr lang="en-US" sz="1400" dirty="0">
                <a:solidFill>
                  <a:srgbClr val="FFC000"/>
                </a:solidFill>
              </a:rPr>
              <a:t> events”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817C774-9686-71A9-EED3-20BF80494FC7}"/>
              </a:ext>
            </a:extLst>
          </p:cNvPr>
          <p:cNvSpPr>
            <a:spLocks noChangeAspect="1"/>
          </p:cNvSpPr>
          <p:nvPr/>
        </p:nvSpPr>
        <p:spPr>
          <a:xfrm>
            <a:off x="953588" y="1460156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9E622747-5B1C-BC20-420C-ADFEC2C54507}"/>
              </a:ext>
            </a:extLst>
          </p:cNvPr>
          <p:cNvSpPr txBox="1">
            <a:spLocks/>
          </p:cNvSpPr>
          <p:nvPr/>
        </p:nvSpPr>
        <p:spPr>
          <a:xfrm>
            <a:off x="1555784" y="845476"/>
            <a:ext cx="2020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alexandra</a:t>
            </a:r>
            <a:r>
              <a:rPr lang="en-US" sz="1400" dirty="0"/>
              <a:t> pass the question to supervisor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76356D4-C8A2-4D2C-AD3F-F7BD8AD1E93A}"/>
              </a:ext>
            </a:extLst>
          </p:cNvPr>
          <p:cNvSpPr>
            <a:spLocks noChangeAspect="1"/>
          </p:cNvSpPr>
          <p:nvPr/>
        </p:nvSpPr>
        <p:spPr>
          <a:xfrm>
            <a:off x="2474700" y="1467557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16A4028-04B6-472D-DBC9-CB4C517A2567}"/>
              </a:ext>
            </a:extLst>
          </p:cNvPr>
          <p:cNvSpPr>
            <a:spLocks noChangeAspect="1"/>
          </p:cNvSpPr>
          <p:nvPr/>
        </p:nvSpPr>
        <p:spPr>
          <a:xfrm>
            <a:off x="3995812" y="146826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ABEFAB07-0D23-E8DD-FECE-840D465772CA}"/>
              </a:ext>
            </a:extLst>
          </p:cNvPr>
          <p:cNvSpPr txBox="1">
            <a:spLocks/>
          </p:cNvSpPr>
          <p:nvPr/>
        </p:nvSpPr>
        <p:spPr>
          <a:xfrm>
            <a:off x="290911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ArchitectureGuardHook</a:t>
            </a:r>
            <a:r>
              <a:rPr lang="en-US" sz="1400" dirty="0"/>
              <a:t> looks for security patterns </a:t>
            </a: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5E16CDC9-2908-642F-C353-3FE5B87B0769}"/>
              </a:ext>
            </a:extLst>
          </p:cNvPr>
          <p:cNvSpPr txBox="1">
            <a:spLocks/>
          </p:cNvSpPr>
          <p:nvPr/>
        </p:nvSpPr>
        <p:spPr>
          <a:xfrm>
            <a:off x="4224666" y="845476"/>
            <a:ext cx="2767396" cy="5110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LTTMMemoryHook</a:t>
            </a:r>
            <a:r>
              <a:rPr lang="en-US" sz="1400" dirty="0"/>
              <a:t> writes into memory and retrieves data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214BA25-BCAA-CB87-1FCF-C394086B5B42}"/>
              </a:ext>
            </a:extLst>
          </p:cNvPr>
          <p:cNvSpPr>
            <a:spLocks noChangeAspect="1"/>
          </p:cNvSpPr>
          <p:nvPr/>
        </p:nvSpPr>
        <p:spPr>
          <a:xfrm>
            <a:off x="5516924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ED6F17B-8D4A-BF01-3EBF-DE69B1CFE0C1}"/>
              </a:ext>
            </a:extLst>
          </p:cNvPr>
          <p:cNvSpPr>
            <a:spLocks noChangeAspect="1"/>
          </p:cNvSpPr>
          <p:nvPr/>
        </p:nvSpPr>
        <p:spPr>
          <a:xfrm>
            <a:off x="7038036" y="1467557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C7BB5AB9-23A5-FAEC-9219-38D602C56507}"/>
              </a:ext>
            </a:extLst>
          </p:cNvPr>
          <p:cNvSpPr txBox="1">
            <a:spLocks/>
          </p:cNvSpPr>
          <p:nvPr/>
        </p:nvSpPr>
        <p:spPr>
          <a:xfrm>
            <a:off x="585212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>
                <a:solidFill>
                  <a:srgbClr val="FFC000"/>
                </a:solidFill>
              </a:rPr>
              <a:t>Bedrock managed guardrails </a:t>
            </a:r>
            <a:r>
              <a:rPr lang="en-US" sz="1400" dirty="0"/>
              <a:t>kicks in to evaluate the input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926445D-1F6A-9F23-2D67-8EB091086862}"/>
              </a:ext>
            </a:extLst>
          </p:cNvPr>
          <p:cNvSpPr>
            <a:spLocks noChangeAspect="1"/>
          </p:cNvSpPr>
          <p:nvPr/>
        </p:nvSpPr>
        <p:spPr>
          <a:xfrm>
            <a:off x="8559148" y="1450289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C088F4CA-5EE6-51B6-A9D3-4B0FC202B7C6}"/>
              </a:ext>
            </a:extLst>
          </p:cNvPr>
          <p:cNvSpPr txBox="1">
            <a:spLocks/>
          </p:cNvSpPr>
          <p:nvPr/>
        </p:nvSpPr>
        <p:spPr>
          <a:xfrm>
            <a:off x="7373232" y="994822"/>
            <a:ext cx="2554711" cy="51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sub-agent is selected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7B30F0D-12C6-D8E1-F97E-75B930BA3E11}"/>
              </a:ext>
            </a:extLst>
          </p:cNvPr>
          <p:cNvSpPr>
            <a:spLocks noChangeAspect="1"/>
          </p:cNvSpPr>
          <p:nvPr/>
        </p:nvSpPr>
        <p:spPr>
          <a:xfrm>
            <a:off x="10080259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A84CF97-955A-4239-EE6D-FD0EB63D7A46}"/>
              </a:ext>
            </a:extLst>
          </p:cNvPr>
          <p:cNvSpPr>
            <a:spLocks noChangeAspect="1"/>
          </p:cNvSpPr>
          <p:nvPr/>
        </p:nvSpPr>
        <p:spPr>
          <a:xfrm>
            <a:off x="11601370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B4FEF190-42DF-4169-17B6-FC639233434E}"/>
              </a:ext>
            </a:extLst>
          </p:cNvPr>
          <p:cNvSpPr txBox="1">
            <a:spLocks/>
          </p:cNvSpPr>
          <p:nvPr/>
        </p:nvSpPr>
        <p:spPr>
          <a:xfrm>
            <a:off x="8894343" y="1709047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SupervisorSteeringHandler</a:t>
            </a:r>
            <a:r>
              <a:rPr lang="en-US" sz="1400" dirty="0"/>
              <a:t> plugin creates LLM as judge</a:t>
            </a:r>
          </a:p>
        </p:txBody>
      </p:sp>
      <p:sp>
        <p:nvSpPr>
          <p:cNvPr id="29" name="Title 2">
            <a:extLst>
              <a:ext uri="{FF2B5EF4-FFF2-40B4-BE49-F238E27FC236}">
                <a16:creationId xmlns:a16="http://schemas.microsoft.com/office/drawing/2014/main" id="{1918CA90-C563-2119-CD79-4A7B64B2BCB9}"/>
              </a:ext>
            </a:extLst>
          </p:cNvPr>
          <p:cNvSpPr txBox="1">
            <a:spLocks/>
          </p:cNvSpPr>
          <p:nvPr/>
        </p:nvSpPr>
        <p:spPr>
          <a:xfrm>
            <a:off x="10655605" y="845476"/>
            <a:ext cx="1536394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Subagent is called by a </a:t>
            </a:r>
            <a:r>
              <a:rPr lang="en-US" sz="1400" dirty="0">
                <a:solidFill>
                  <a:srgbClr val="FFC000"/>
                </a:solidFill>
              </a:rPr>
              <a:t>tool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2351CEE-25F4-E6FC-B33F-48048777E3FC}"/>
              </a:ext>
            </a:extLst>
          </p:cNvPr>
          <p:cNvCxnSpPr>
            <a:cxnSpLocks/>
            <a:stCxn id="27" idx="4"/>
            <a:endCxn id="41" idx="0"/>
          </p:cNvCxnSpPr>
          <p:nvPr/>
        </p:nvCxnSpPr>
        <p:spPr>
          <a:xfrm>
            <a:off x="11692810" y="1632458"/>
            <a:ext cx="0" cy="182261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4CD52720-E389-D585-722E-D596F4B81196}"/>
              </a:ext>
            </a:extLst>
          </p:cNvPr>
          <p:cNvSpPr>
            <a:spLocks noChangeAspect="1"/>
          </p:cNvSpPr>
          <p:nvPr/>
        </p:nvSpPr>
        <p:spPr>
          <a:xfrm>
            <a:off x="11601370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C32B1E97-47EF-280A-BCFD-DE8951B3F074}"/>
              </a:ext>
            </a:extLst>
          </p:cNvPr>
          <p:cNvSpPr txBox="1">
            <a:spLocks/>
          </p:cNvSpPr>
          <p:nvPr/>
        </p:nvSpPr>
        <p:spPr>
          <a:xfrm>
            <a:off x="11141114" y="3804649"/>
            <a:ext cx="1050886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SQL query created</a:t>
            </a:r>
            <a:endParaRPr lang="en-US" sz="1400" dirty="0">
              <a:solidFill>
                <a:srgbClr val="FFC000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D8F1370-6E5F-F627-3C84-B9BB0469AE3C}"/>
              </a:ext>
            </a:extLst>
          </p:cNvPr>
          <p:cNvCxnSpPr>
            <a:cxnSpLocks/>
            <a:endCxn id="41" idx="2"/>
          </p:cNvCxnSpPr>
          <p:nvPr/>
        </p:nvCxnSpPr>
        <p:spPr>
          <a:xfrm>
            <a:off x="1136468" y="3546512"/>
            <a:ext cx="1046490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64BE2CD-8CD2-9CCD-15D7-0E1934E3EBB5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0" cy="20252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A1C4DA8-18F5-F67B-78AF-B7FCC8D7598B}"/>
              </a:ext>
            </a:extLst>
          </p:cNvPr>
          <p:cNvCxnSpPr>
            <a:cxnSpLocks/>
          </p:cNvCxnSpPr>
          <p:nvPr/>
        </p:nvCxnSpPr>
        <p:spPr>
          <a:xfrm>
            <a:off x="1136468" y="5571761"/>
            <a:ext cx="43856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le 2">
            <a:extLst>
              <a:ext uri="{FF2B5EF4-FFF2-40B4-BE49-F238E27FC236}">
                <a16:creationId xmlns:a16="http://schemas.microsoft.com/office/drawing/2014/main" id="{A2281696-A538-2B69-78BC-29275224819E}"/>
              </a:ext>
            </a:extLst>
          </p:cNvPr>
          <p:cNvSpPr txBox="1">
            <a:spLocks/>
          </p:cNvSpPr>
          <p:nvPr/>
        </p:nvSpPr>
        <p:spPr>
          <a:xfrm>
            <a:off x="9885710" y="5854700"/>
            <a:ext cx="2306290" cy="11403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 err="1">
                <a:solidFill>
                  <a:srgbClr val="FFC000"/>
                </a:solidFill>
              </a:rPr>
              <a:t>alexandra.sh</a:t>
            </a:r>
            <a:endParaRPr lang="en-US" sz="2000" dirty="0">
              <a:solidFill>
                <a:srgbClr val="FFC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supervisor</a:t>
            </a:r>
          </a:p>
          <a:p>
            <a:r>
              <a:rPr lang="en-US" sz="2000" dirty="0">
                <a:solidFill>
                  <a:srgbClr val="42B4FF"/>
                </a:solidFill>
              </a:rPr>
              <a:t>sub-agent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0448A4-A607-4B0A-72F7-3D6A99E47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2402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C16573-3AD2-1DB8-B439-7CEFD957B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0BBA48F-7B26-64B4-76D2-DB5938E95CF3}"/>
              </a:ext>
            </a:extLst>
          </p:cNvPr>
          <p:cNvCxnSpPr>
            <a:cxnSpLocks/>
            <a:endCxn id="27" idx="2"/>
          </p:cNvCxnSpPr>
          <p:nvPr/>
        </p:nvCxnSpPr>
        <p:spPr>
          <a:xfrm flipV="1">
            <a:off x="1045028" y="1541018"/>
            <a:ext cx="10556342" cy="1057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44898EB-074D-1DCF-CBD1-5B40D9A68705}"/>
              </a:ext>
            </a:extLst>
          </p:cNvPr>
          <p:cNvSpPr txBox="1"/>
          <p:nvPr/>
        </p:nvSpPr>
        <p:spPr>
          <a:xfrm>
            <a:off x="2645228" y="367431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782A1D-EB17-1202-6AFA-CC0B795F7EC0}"/>
              </a:ext>
            </a:extLst>
          </p:cNvPr>
          <p:cNvSpPr txBox="1"/>
          <p:nvPr/>
        </p:nvSpPr>
        <p:spPr>
          <a:xfrm>
            <a:off x="3559628" y="334773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324681CC-C964-7F8D-D3EB-F4A741E6AB60}"/>
              </a:ext>
            </a:extLst>
          </p:cNvPr>
          <p:cNvSpPr txBox="1">
            <a:spLocks/>
          </p:cNvSpPr>
          <p:nvPr/>
        </p:nvSpPr>
        <p:spPr>
          <a:xfrm>
            <a:off x="159324" y="1708336"/>
            <a:ext cx="2306290" cy="51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User asks:</a:t>
            </a:r>
            <a:r>
              <a:rPr lang="en-US" sz="1400" dirty="0">
                <a:solidFill>
                  <a:srgbClr val="FFC000"/>
                </a:solidFill>
              </a:rPr>
              <a:t> “describe last 2 </a:t>
            </a:r>
            <a:r>
              <a:rPr lang="en-US" sz="1400" dirty="0" err="1">
                <a:solidFill>
                  <a:srgbClr val="FFC000"/>
                </a:solidFill>
              </a:rPr>
              <a:t>cloudtrail</a:t>
            </a:r>
            <a:r>
              <a:rPr lang="en-US" sz="1400" dirty="0">
                <a:solidFill>
                  <a:srgbClr val="FFC000"/>
                </a:solidFill>
              </a:rPr>
              <a:t> events”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2D691AE-5B42-192B-27BD-EDF158F603AB}"/>
              </a:ext>
            </a:extLst>
          </p:cNvPr>
          <p:cNvSpPr>
            <a:spLocks noChangeAspect="1"/>
          </p:cNvSpPr>
          <p:nvPr/>
        </p:nvSpPr>
        <p:spPr>
          <a:xfrm>
            <a:off x="953588" y="1460156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62C5CF60-B228-596E-4D72-0283BC55E2B7}"/>
              </a:ext>
            </a:extLst>
          </p:cNvPr>
          <p:cNvSpPr txBox="1">
            <a:spLocks/>
          </p:cNvSpPr>
          <p:nvPr/>
        </p:nvSpPr>
        <p:spPr>
          <a:xfrm>
            <a:off x="1555784" y="845476"/>
            <a:ext cx="2020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alexandra</a:t>
            </a:r>
            <a:r>
              <a:rPr lang="en-US" sz="1400" dirty="0"/>
              <a:t> pass the question to supervisor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34A4739-ECC4-2D7C-15E2-9AA8D04C5FC0}"/>
              </a:ext>
            </a:extLst>
          </p:cNvPr>
          <p:cNvSpPr>
            <a:spLocks noChangeAspect="1"/>
          </p:cNvSpPr>
          <p:nvPr/>
        </p:nvSpPr>
        <p:spPr>
          <a:xfrm>
            <a:off x="2474700" y="1467557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0F47773-5B35-86BA-65B1-034B3CB989F8}"/>
              </a:ext>
            </a:extLst>
          </p:cNvPr>
          <p:cNvSpPr>
            <a:spLocks noChangeAspect="1"/>
          </p:cNvSpPr>
          <p:nvPr/>
        </p:nvSpPr>
        <p:spPr>
          <a:xfrm>
            <a:off x="3995812" y="146826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AE614BF4-D9F1-0369-4A37-98FDD9BFDE7A}"/>
              </a:ext>
            </a:extLst>
          </p:cNvPr>
          <p:cNvSpPr txBox="1">
            <a:spLocks/>
          </p:cNvSpPr>
          <p:nvPr/>
        </p:nvSpPr>
        <p:spPr>
          <a:xfrm>
            <a:off x="290911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ArchitectureGuardHook</a:t>
            </a:r>
            <a:r>
              <a:rPr lang="en-US" sz="1400" dirty="0"/>
              <a:t> looks for security patterns </a:t>
            </a: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C6CE3E39-0756-BB47-5D41-235B92A06114}"/>
              </a:ext>
            </a:extLst>
          </p:cNvPr>
          <p:cNvSpPr txBox="1">
            <a:spLocks/>
          </p:cNvSpPr>
          <p:nvPr/>
        </p:nvSpPr>
        <p:spPr>
          <a:xfrm>
            <a:off x="4224666" y="845476"/>
            <a:ext cx="2767396" cy="5110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LTTMMemoryHook</a:t>
            </a:r>
            <a:r>
              <a:rPr lang="en-US" sz="1400" dirty="0"/>
              <a:t> writes into memory and retrieves data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9EF0BA8-0F51-35F3-42D2-46369FE582B9}"/>
              </a:ext>
            </a:extLst>
          </p:cNvPr>
          <p:cNvSpPr>
            <a:spLocks noChangeAspect="1"/>
          </p:cNvSpPr>
          <p:nvPr/>
        </p:nvSpPr>
        <p:spPr>
          <a:xfrm>
            <a:off x="5516924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7277994-2BCA-7711-574D-752C4786E58C}"/>
              </a:ext>
            </a:extLst>
          </p:cNvPr>
          <p:cNvSpPr>
            <a:spLocks noChangeAspect="1"/>
          </p:cNvSpPr>
          <p:nvPr/>
        </p:nvSpPr>
        <p:spPr>
          <a:xfrm>
            <a:off x="7038036" y="1467557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4AE30755-8E5E-4ACC-5FF1-2CC9304F6465}"/>
              </a:ext>
            </a:extLst>
          </p:cNvPr>
          <p:cNvSpPr txBox="1">
            <a:spLocks/>
          </p:cNvSpPr>
          <p:nvPr/>
        </p:nvSpPr>
        <p:spPr>
          <a:xfrm>
            <a:off x="585212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>
                <a:solidFill>
                  <a:srgbClr val="FFC000"/>
                </a:solidFill>
              </a:rPr>
              <a:t>Bedrock managed guardrails </a:t>
            </a:r>
            <a:r>
              <a:rPr lang="en-US" sz="1400" dirty="0"/>
              <a:t>kicks in to evaluate the input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F058006-B3A6-CDAC-6047-9C834C407C12}"/>
              </a:ext>
            </a:extLst>
          </p:cNvPr>
          <p:cNvSpPr>
            <a:spLocks noChangeAspect="1"/>
          </p:cNvSpPr>
          <p:nvPr/>
        </p:nvSpPr>
        <p:spPr>
          <a:xfrm>
            <a:off x="8559148" y="1450289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ACD30515-7B96-A023-821D-7F4F440F613B}"/>
              </a:ext>
            </a:extLst>
          </p:cNvPr>
          <p:cNvSpPr txBox="1">
            <a:spLocks/>
          </p:cNvSpPr>
          <p:nvPr/>
        </p:nvSpPr>
        <p:spPr>
          <a:xfrm>
            <a:off x="7373232" y="994822"/>
            <a:ext cx="2554711" cy="51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sub-agent is selected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7F7A2CF-8E2D-8469-B85F-3251172EDD5F}"/>
              </a:ext>
            </a:extLst>
          </p:cNvPr>
          <p:cNvSpPr>
            <a:spLocks noChangeAspect="1"/>
          </p:cNvSpPr>
          <p:nvPr/>
        </p:nvSpPr>
        <p:spPr>
          <a:xfrm>
            <a:off x="10080259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DBD4B60-16D0-0680-395D-73BB9D0BF8A1}"/>
              </a:ext>
            </a:extLst>
          </p:cNvPr>
          <p:cNvSpPr>
            <a:spLocks noChangeAspect="1"/>
          </p:cNvSpPr>
          <p:nvPr/>
        </p:nvSpPr>
        <p:spPr>
          <a:xfrm>
            <a:off x="11601370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DCD56E95-9F1A-12A8-EA40-EB841F99203F}"/>
              </a:ext>
            </a:extLst>
          </p:cNvPr>
          <p:cNvSpPr txBox="1">
            <a:spLocks/>
          </p:cNvSpPr>
          <p:nvPr/>
        </p:nvSpPr>
        <p:spPr>
          <a:xfrm>
            <a:off x="8894343" y="1709047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SupervisorSteeringHandler</a:t>
            </a:r>
            <a:r>
              <a:rPr lang="en-US" sz="1400" dirty="0"/>
              <a:t> plugin creates LLM as judge</a:t>
            </a:r>
          </a:p>
        </p:txBody>
      </p:sp>
      <p:sp>
        <p:nvSpPr>
          <p:cNvPr id="29" name="Title 2">
            <a:extLst>
              <a:ext uri="{FF2B5EF4-FFF2-40B4-BE49-F238E27FC236}">
                <a16:creationId xmlns:a16="http://schemas.microsoft.com/office/drawing/2014/main" id="{45458FA4-33A6-65E7-7786-CB69C19AF94F}"/>
              </a:ext>
            </a:extLst>
          </p:cNvPr>
          <p:cNvSpPr txBox="1">
            <a:spLocks/>
          </p:cNvSpPr>
          <p:nvPr/>
        </p:nvSpPr>
        <p:spPr>
          <a:xfrm>
            <a:off x="10655605" y="845476"/>
            <a:ext cx="1536394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Subagent is called by a </a:t>
            </a:r>
            <a:r>
              <a:rPr lang="en-US" sz="1400" dirty="0">
                <a:solidFill>
                  <a:srgbClr val="FFC000"/>
                </a:solidFill>
              </a:rPr>
              <a:t>tool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A6E0040-224A-6208-6688-00D33D0B0E0A}"/>
              </a:ext>
            </a:extLst>
          </p:cNvPr>
          <p:cNvCxnSpPr>
            <a:cxnSpLocks/>
            <a:stCxn id="27" idx="4"/>
            <a:endCxn id="41" idx="0"/>
          </p:cNvCxnSpPr>
          <p:nvPr/>
        </p:nvCxnSpPr>
        <p:spPr>
          <a:xfrm>
            <a:off x="11692810" y="1632458"/>
            <a:ext cx="0" cy="182261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13399364-3B74-B8CF-D993-D2C45ABA80BB}"/>
              </a:ext>
            </a:extLst>
          </p:cNvPr>
          <p:cNvSpPr>
            <a:spLocks noChangeAspect="1"/>
          </p:cNvSpPr>
          <p:nvPr/>
        </p:nvSpPr>
        <p:spPr>
          <a:xfrm>
            <a:off x="11601370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2373648D-C3D5-7E2F-6CE8-3F7EBE3F3F09}"/>
              </a:ext>
            </a:extLst>
          </p:cNvPr>
          <p:cNvSpPr txBox="1">
            <a:spLocks/>
          </p:cNvSpPr>
          <p:nvPr/>
        </p:nvSpPr>
        <p:spPr>
          <a:xfrm>
            <a:off x="11141114" y="3804649"/>
            <a:ext cx="1050886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SQL query created</a:t>
            </a:r>
            <a:endParaRPr lang="en-US" sz="1400" dirty="0">
              <a:solidFill>
                <a:srgbClr val="FFC000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0193CFC-A87E-ADE7-F30D-5669D11DDD30}"/>
              </a:ext>
            </a:extLst>
          </p:cNvPr>
          <p:cNvCxnSpPr>
            <a:cxnSpLocks/>
            <a:endCxn id="41" idx="2"/>
          </p:cNvCxnSpPr>
          <p:nvPr/>
        </p:nvCxnSpPr>
        <p:spPr>
          <a:xfrm>
            <a:off x="1136468" y="3546512"/>
            <a:ext cx="1046490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itle 2">
            <a:extLst>
              <a:ext uri="{FF2B5EF4-FFF2-40B4-BE49-F238E27FC236}">
                <a16:creationId xmlns:a16="http://schemas.microsoft.com/office/drawing/2014/main" id="{8562B729-3AE9-ED9B-6E58-D2BC83050DB4}"/>
              </a:ext>
            </a:extLst>
          </p:cNvPr>
          <p:cNvSpPr txBox="1">
            <a:spLocks/>
          </p:cNvSpPr>
          <p:nvPr/>
        </p:nvSpPr>
        <p:spPr>
          <a:xfrm>
            <a:off x="8869091" y="2860952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SQLValidatorHook</a:t>
            </a:r>
            <a:r>
              <a:rPr lang="en-US" sz="1400" dirty="0"/>
              <a:t> checks SQL query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A8F22580-DF35-D2EE-2B1C-4F01FD332A24}"/>
              </a:ext>
            </a:extLst>
          </p:cNvPr>
          <p:cNvSpPr>
            <a:spLocks noChangeAspect="1"/>
          </p:cNvSpPr>
          <p:nvPr/>
        </p:nvSpPr>
        <p:spPr>
          <a:xfrm>
            <a:off x="10171698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47456F2-F9DF-6304-D1D9-2A929C01F664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0" cy="20252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57817A5-3E40-5BAB-9899-93A8D186A0CB}"/>
              </a:ext>
            </a:extLst>
          </p:cNvPr>
          <p:cNvCxnSpPr>
            <a:cxnSpLocks/>
          </p:cNvCxnSpPr>
          <p:nvPr/>
        </p:nvCxnSpPr>
        <p:spPr>
          <a:xfrm>
            <a:off x="1136468" y="5571761"/>
            <a:ext cx="43856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itle 2">
            <a:extLst>
              <a:ext uri="{FF2B5EF4-FFF2-40B4-BE49-F238E27FC236}">
                <a16:creationId xmlns:a16="http://schemas.microsoft.com/office/drawing/2014/main" id="{A3B9B18C-E3DC-D5EC-57F5-90B7E6FE24C9}"/>
              </a:ext>
            </a:extLst>
          </p:cNvPr>
          <p:cNvSpPr txBox="1">
            <a:spLocks/>
          </p:cNvSpPr>
          <p:nvPr/>
        </p:nvSpPr>
        <p:spPr>
          <a:xfrm>
            <a:off x="9885710" y="5854700"/>
            <a:ext cx="2306290" cy="11403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 err="1">
                <a:solidFill>
                  <a:srgbClr val="FFC000"/>
                </a:solidFill>
              </a:rPr>
              <a:t>alexandra.sh</a:t>
            </a:r>
            <a:endParaRPr lang="en-US" sz="2000" dirty="0">
              <a:solidFill>
                <a:srgbClr val="FFC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supervisor</a:t>
            </a:r>
          </a:p>
          <a:p>
            <a:r>
              <a:rPr lang="en-US" sz="2000" dirty="0">
                <a:solidFill>
                  <a:srgbClr val="42B4FF"/>
                </a:solidFill>
              </a:rPr>
              <a:t>sub-agent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B151E2-EC49-1B4B-54EE-37F0D44C40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69993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9ECA4-740D-9430-2AF2-275484DE4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F0E6C4-CC9F-FD73-5256-147FBD297CC4}"/>
              </a:ext>
            </a:extLst>
          </p:cNvPr>
          <p:cNvCxnSpPr>
            <a:cxnSpLocks/>
            <a:endCxn id="27" idx="2"/>
          </p:cNvCxnSpPr>
          <p:nvPr/>
        </p:nvCxnSpPr>
        <p:spPr>
          <a:xfrm flipV="1">
            <a:off x="1045028" y="1541018"/>
            <a:ext cx="10556342" cy="1057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4E13E31-7EFE-0478-154E-8D76935B4157}"/>
              </a:ext>
            </a:extLst>
          </p:cNvPr>
          <p:cNvSpPr txBox="1"/>
          <p:nvPr/>
        </p:nvSpPr>
        <p:spPr>
          <a:xfrm>
            <a:off x="2645228" y="367431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1D5D22-1D51-3EBA-3A85-059EC1348085}"/>
              </a:ext>
            </a:extLst>
          </p:cNvPr>
          <p:cNvSpPr txBox="1"/>
          <p:nvPr/>
        </p:nvSpPr>
        <p:spPr>
          <a:xfrm>
            <a:off x="3559628" y="334773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CF0A064D-7120-05AB-DFEC-5F3C6F012166}"/>
              </a:ext>
            </a:extLst>
          </p:cNvPr>
          <p:cNvSpPr txBox="1">
            <a:spLocks/>
          </p:cNvSpPr>
          <p:nvPr/>
        </p:nvSpPr>
        <p:spPr>
          <a:xfrm>
            <a:off x="159324" y="1708336"/>
            <a:ext cx="2306290" cy="51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User asks:</a:t>
            </a:r>
            <a:r>
              <a:rPr lang="en-US" sz="1400" dirty="0">
                <a:solidFill>
                  <a:srgbClr val="FFC000"/>
                </a:solidFill>
              </a:rPr>
              <a:t> “describe last 2 </a:t>
            </a:r>
            <a:r>
              <a:rPr lang="en-US" sz="1400" dirty="0" err="1">
                <a:solidFill>
                  <a:srgbClr val="FFC000"/>
                </a:solidFill>
              </a:rPr>
              <a:t>cloudtrail</a:t>
            </a:r>
            <a:r>
              <a:rPr lang="en-US" sz="1400" dirty="0">
                <a:solidFill>
                  <a:srgbClr val="FFC000"/>
                </a:solidFill>
              </a:rPr>
              <a:t> events”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894EFB8-5037-1B6E-A160-D1B938EA9F80}"/>
              </a:ext>
            </a:extLst>
          </p:cNvPr>
          <p:cNvSpPr>
            <a:spLocks noChangeAspect="1"/>
          </p:cNvSpPr>
          <p:nvPr/>
        </p:nvSpPr>
        <p:spPr>
          <a:xfrm>
            <a:off x="953588" y="1460156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A808A60F-3A26-509B-31AE-C3698996CC7F}"/>
              </a:ext>
            </a:extLst>
          </p:cNvPr>
          <p:cNvSpPr txBox="1">
            <a:spLocks/>
          </p:cNvSpPr>
          <p:nvPr/>
        </p:nvSpPr>
        <p:spPr>
          <a:xfrm>
            <a:off x="1555784" y="845476"/>
            <a:ext cx="2020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alexandra</a:t>
            </a:r>
            <a:r>
              <a:rPr lang="en-US" sz="1400" dirty="0"/>
              <a:t> pass the question to supervisor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4F099ED-0BF0-0054-79B3-F09D924D75E4}"/>
              </a:ext>
            </a:extLst>
          </p:cNvPr>
          <p:cNvSpPr>
            <a:spLocks noChangeAspect="1"/>
          </p:cNvSpPr>
          <p:nvPr/>
        </p:nvSpPr>
        <p:spPr>
          <a:xfrm>
            <a:off x="2474700" y="1467557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BBCF573-5A47-5005-35C5-AA582DE3DBF6}"/>
              </a:ext>
            </a:extLst>
          </p:cNvPr>
          <p:cNvSpPr>
            <a:spLocks noChangeAspect="1"/>
          </p:cNvSpPr>
          <p:nvPr/>
        </p:nvSpPr>
        <p:spPr>
          <a:xfrm>
            <a:off x="3995812" y="146826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B1260F1E-EB40-528F-6A2A-E8F7D8C20E71}"/>
              </a:ext>
            </a:extLst>
          </p:cNvPr>
          <p:cNvSpPr txBox="1">
            <a:spLocks/>
          </p:cNvSpPr>
          <p:nvPr/>
        </p:nvSpPr>
        <p:spPr>
          <a:xfrm>
            <a:off x="290911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ArchitectureGuardHook</a:t>
            </a:r>
            <a:r>
              <a:rPr lang="en-US" sz="1400" dirty="0"/>
              <a:t> looks for security patterns </a:t>
            </a: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5C3DA3A2-BAB0-92D6-6CEF-08E00E6D5D7D}"/>
              </a:ext>
            </a:extLst>
          </p:cNvPr>
          <p:cNvSpPr txBox="1">
            <a:spLocks/>
          </p:cNvSpPr>
          <p:nvPr/>
        </p:nvSpPr>
        <p:spPr>
          <a:xfrm>
            <a:off x="4224666" y="845476"/>
            <a:ext cx="2767396" cy="5110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LTTMMemoryHook</a:t>
            </a:r>
            <a:r>
              <a:rPr lang="en-US" sz="1400" dirty="0"/>
              <a:t> writes into memory and retrieves data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A8DB4BB-FE88-5BA7-F776-0E53478E550B}"/>
              </a:ext>
            </a:extLst>
          </p:cNvPr>
          <p:cNvSpPr>
            <a:spLocks noChangeAspect="1"/>
          </p:cNvSpPr>
          <p:nvPr/>
        </p:nvSpPr>
        <p:spPr>
          <a:xfrm>
            <a:off x="5516924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945DDB1-A649-2F1F-56F3-5F75B95EAFEC}"/>
              </a:ext>
            </a:extLst>
          </p:cNvPr>
          <p:cNvSpPr>
            <a:spLocks noChangeAspect="1"/>
          </p:cNvSpPr>
          <p:nvPr/>
        </p:nvSpPr>
        <p:spPr>
          <a:xfrm>
            <a:off x="7038036" y="1467557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45075CCB-0D3A-836C-5ABB-67A665B8887B}"/>
              </a:ext>
            </a:extLst>
          </p:cNvPr>
          <p:cNvSpPr txBox="1">
            <a:spLocks/>
          </p:cNvSpPr>
          <p:nvPr/>
        </p:nvSpPr>
        <p:spPr>
          <a:xfrm>
            <a:off x="585212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>
                <a:solidFill>
                  <a:srgbClr val="FFC000"/>
                </a:solidFill>
              </a:rPr>
              <a:t>Bedrock managed guardrails </a:t>
            </a:r>
            <a:r>
              <a:rPr lang="en-US" sz="1400" dirty="0"/>
              <a:t>kicks in to evaluate the input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8044255-387F-280A-762B-9701375D90E8}"/>
              </a:ext>
            </a:extLst>
          </p:cNvPr>
          <p:cNvSpPr>
            <a:spLocks noChangeAspect="1"/>
          </p:cNvSpPr>
          <p:nvPr/>
        </p:nvSpPr>
        <p:spPr>
          <a:xfrm>
            <a:off x="8559148" y="1450289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0E64A70B-8362-B0E9-495E-0C8B0CC12A57}"/>
              </a:ext>
            </a:extLst>
          </p:cNvPr>
          <p:cNvSpPr txBox="1">
            <a:spLocks/>
          </p:cNvSpPr>
          <p:nvPr/>
        </p:nvSpPr>
        <p:spPr>
          <a:xfrm>
            <a:off x="7373232" y="994822"/>
            <a:ext cx="2554711" cy="51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sub-agent is selected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EC0B26E-C3BF-9782-5E7E-F07F070865B4}"/>
              </a:ext>
            </a:extLst>
          </p:cNvPr>
          <p:cNvSpPr>
            <a:spLocks noChangeAspect="1"/>
          </p:cNvSpPr>
          <p:nvPr/>
        </p:nvSpPr>
        <p:spPr>
          <a:xfrm>
            <a:off x="10080259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B66DF23-392C-4B70-7C8E-FBDFFB26C63E}"/>
              </a:ext>
            </a:extLst>
          </p:cNvPr>
          <p:cNvSpPr>
            <a:spLocks noChangeAspect="1"/>
          </p:cNvSpPr>
          <p:nvPr/>
        </p:nvSpPr>
        <p:spPr>
          <a:xfrm>
            <a:off x="11601370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B017808F-7E61-4502-7F5F-47C9CABF96C2}"/>
              </a:ext>
            </a:extLst>
          </p:cNvPr>
          <p:cNvSpPr txBox="1">
            <a:spLocks/>
          </p:cNvSpPr>
          <p:nvPr/>
        </p:nvSpPr>
        <p:spPr>
          <a:xfrm>
            <a:off x="8894343" y="1709047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SupervisorSteeringHandler</a:t>
            </a:r>
            <a:r>
              <a:rPr lang="en-US" sz="1400" dirty="0"/>
              <a:t> plugin creates LLM as judge</a:t>
            </a:r>
          </a:p>
        </p:txBody>
      </p:sp>
      <p:sp>
        <p:nvSpPr>
          <p:cNvPr id="29" name="Title 2">
            <a:extLst>
              <a:ext uri="{FF2B5EF4-FFF2-40B4-BE49-F238E27FC236}">
                <a16:creationId xmlns:a16="http://schemas.microsoft.com/office/drawing/2014/main" id="{720DA516-92CF-17E3-461A-DCA90EC42D4C}"/>
              </a:ext>
            </a:extLst>
          </p:cNvPr>
          <p:cNvSpPr txBox="1">
            <a:spLocks/>
          </p:cNvSpPr>
          <p:nvPr/>
        </p:nvSpPr>
        <p:spPr>
          <a:xfrm>
            <a:off x="10655605" y="845476"/>
            <a:ext cx="1536394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Subagent is called by a </a:t>
            </a:r>
            <a:r>
              <a:rPr lang="en-US" sz="1400" dirty="0">
                <a:solidFill>
                  <a:srgbClr val="FFC000"/>
                </a:solidFill>
              </a:rPr>
              <a:t>tool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3B6552F-4F36-116A-A6BF-EC341E3403CD}"/>
              </a:ext>
            </a:extLst>
          </p:cNvPr>
          <p:cNvCxnSpPr>
            <a:cxnSpLocks/>
            <a:stCxn id="27" idx="4"/>
            <a:endCxn id="41" idx="0"/>
          </p:cNvCxnSpPr>
          <p:nvPr/>
        </p:nvCxnSpPr>
        <p:spPr>
          <a:xfrm>
            <a:off x="11692810" y="1632458"/>
            <a:ext cx="0" cy="182261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78EF4C0B-C734-F5C2-25E2-1F4C2439E574}"/>
              </a:ext>
            </a:extLst>
          </p:cNvPr>
          <p:cNvSpPr>
            <a:spLocks noChangeAspect="1"/>
          </p:cNvSpPr>
          <p:nvPr/>
        </p:nvSpPr>
        <p:spPr>
          <a:xfrm>
            <a:off x="11601370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06279AF3-6FEB-5F79-97CB-674E5EA8AE19}"/>
              </a:ext>
            </a:extLst>
          </p:cNvPr>
          <p:cNvSpPr txBox="1">
            <a:spLocks/>
          </p:cNvSpPr>
          <p:nvPr/>
        </p:nvSpPr>
        <p:spPr>
          <a:xfrm>
            <a:off x="11141114" y="3804649"/>
            <a:ext cx="1050886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SQL query created</a:t>
            </a:r>
            <a:endParaRPr lang="en-US" sz="1400" dirty="0">
              <a:solidFill>
                <a:srgbClr val="FFC000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D8F5498-C9E4-9275-4002-3AD83B0636BA}"/>
              </a:ext>
            </a:extLst>
          </p:cNvPr>
          <p:cNvCxnSpPr>
            <a:cxnSpLocks/>
            <a:endCxn id="41" idx="2"/>
          </p:cNvCxnSpPr>
          <p:nvPr/>
        </p:nvCxnSpPr>
        <p:spPr>
          <a:xfrm>
            <a:off x="1136468" y="3546512"/>
            <a:ext cx="1046490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itle 2">
            <a:extLst>
              <a:ext uri="{FF2B5EF4-FFF2-40B4-BE49-F238E27FC236}">
                <a16:creationId xmlns:a16="http://schemas.microsoft.com/office/drawing/2014/main" id="{2F5CC46B-92B6-BCD5-6CB2-BF018DB942F2}"/>
              </a:ext>
            </a:extLst>
          </p:cNvPr>
          <p:cNvSpPr txBox="1">
            <a:spLocks/>
          </p:cNvSpPr>
          <p:nvPr/>
        </p:nvSpPr>
        <p:spPr>
          <a:xfrm>
            <a:off x="8869091" y="2860952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SQLValidatorHook</a:t>
            </a:r>
            <a:r>
              <a:rPr lang="en-US" sz="1400" dirty="0"/>
              <a:t> checks SQL query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D82E343C-1756-1FDD-EE02-533972798131}"/>
              </a:ext>
            </a:extLst>
          </p:cNvPr>
          <p:cNvSpPr>
            <a:spLocks noChangeAspect="1"/>
          </p:cNvSpPr>
          <p:nvPr/>
        </p:nvSpPr>
        <p:spPr>
          <a:xfrm>
            <a:off x="10171698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D532599D-AD68-E988-1BE3-325521B3F050}"/>
              </a:ext>
            </a:extLst>
          </p:cNvPr>
          <p:cNvSpPr>
            <a:spLocks noChangeAspect="1"/>
          </p:cNvSpPr>
          <p:nvPr/>
        </p:nvSpPr>
        <p:spPr>
          <a:xfrm>
            <a:off x="8559147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itle 2">
            <a:extLst>
              <a:ext uri="{FF2B5EF4-FFF2-40B4-BE49-F238E27FC236}">
                <a16:creationId xmlns:a16="http://schemas.microsoft.com/office/drawing/2014/main" id="{0C4B3792-73E2-73AA-ACAB-AA6368337D03}"/>
              </a:ext>
            </a:extLst>
          </p:cNvPr>
          <p:cNvSpPr txBox="1">
            <a:spLocks/>
          </p:cNvSpPr>
          <p:nvPr/>
        </p:nvSpPr>
        <p:spPr>
          <a:xfrm>
            <a:off x="7373232" y="3860439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SQLRewriteHook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limits the max lines to 20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938908DD-44D5-CA0E-3010-89798DD5DEA9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0" cy="20252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7FF9B40D-4A0D-FD39-630B-E3A4ECD5EFCA}"/>
              </a:ext>
            </a:extLst>
          </p:cNvPr>
          <p:cNvCxnSpPr>
            <a:cxnSpLocks/>
          </p:cNvCxnSpPr>
          <p:nvPr/>
        </p:nvCxnSpPr>
        <p:spPr>
          <a:xfrm>
            <a:off x="1136468" y="5571761"/>
            <a:ext cx="43856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itle 2">
            <a:extLst>
              <a:ext uri="{FF2B5EF4-FFF2-40B4-BE49-F238E27FC236}">
                <a16:creationId xmlns:a16="http://schemas.microsoft.com/office/drawing/2014/main" id="{A6BCA7B0-6A46-688C-5161-31158C3B7518}"/>
              </a:ext>
            </a:extLst>
          </p:cNvPr>
          <p:cNvSpPr txBox="1">
            <a:spLocks/>
          </p:cNvSpPr>
          <p:nvPr/>
        </p:nvSpPr>
        <p:spPr>
          <a:xfrm>
            <a:off x="9885710" y="5854700"/>
            <a:ext cx="2306290" cy="11403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 err="1">
                <a:solidFill>
                  <a:srgbClr val="FFC000"/>
                </a:solidFill>
              </a:rPr>
              <a:t>alexandra.sh</a:t>
            </a:r>
            <a:endParaRPr lang="en-US" sz="2000" dirty="0">
              <a:solidFill>
                <a:srgbClr val="FFC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supervisor</a:t>
            </a:r>
          </a:p>
          <a:p>
            <a:r>
              <a:rPr lang="en-US" sz="2000" dirty="0">
                <a:solidFill>
                  <a:srgbClr val="42B4FF"/>
                </a:solidFill>
              </a:rPr>
              <a:t>sub-agent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BD9103-2F74-4AFA-602A-737F9416D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55753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A176B-C5B0-FB31-925E-8F04038E1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E4AA672-73DD-EF8D-2892-73B512F6859E}"/>
              </a:ext>
            </a:extLst>
          </p:cNvPr>
          <p:cNvCxnSpPr>
            <a:cxnSpLocks/>
            <a:endCxn id="27" idx="2"/>
          </p:cNvCxnSpPr>
          <p:nvPr/>
        </p:nvCxnSpPr>
        <p:spPr>
          <a:xfrm flipV="1">
            <a:off x="1045028" y="1541018"/>
            <a:ext cx="10556342" cy="1057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A4F6E61-3FB1-4CBC-3BD7-3F011CB412EF}"/>
              </a:ext>
            </a:extLst>
          </p:cNvPr>
          <p:cNvSpPr txBox="1"/>
          <p:nvPr/>
        </p:nvSpPr>
        <p:spPr>
          <a:xfrm>
            <a:off x="2645228" y="367431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47EF23-A5DD-6555-9A03-300B57445A07}"/>
              </a:ext>
            </a:extLst>
          </p:cNvPr>
          <p:cNvSpPr txBox="1"/>
          <p:nvPr/>
        </p:nvSpPr>
        <p:spPr>
          <a:xfrm>
            <a:off x="3559628" y="334773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223B042E-999A-349E-D857-1465B7CDDBF9}"/>
              </a:ext>
            </a:extLst>
          </p:cNvPr>
          <p:cNvSpPr txBox="1">
            <a:spLocks/>
          </p:cNvSpPr>
          <p:nvPr/>
        </p:nvSpPr>
        <p:spPr>
          <a:xfrm>
            <a:off x="159324" y="1708336"/>
            <a:ext cx="2306290" cy="51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User asks:</a:t>
            </a:r>
            <a:r>
              <a:rPr lang="en-US" sz="1400" dirty="0">
                <a:solidFill>
                  <a:srgbClr val="FFC000"/>
                </a:solidFill>
              </a:rPr>
              <a:t> “describe last 2 </a:t>
            </a:r>
            <a:r>
              <a:rPr lang="en-US" sz="1400" dirty="0" err="1">
                <a:solidFill>
                  <a:srgbClr val="FFC000"/>
                </a:solidFill>
              </a:rPr>
              <a:t>cloudtrail</a:t>
            </a:r>
            <a:r>
              <a:rPr lang="en-US" sz="1400" dirty="0">
                <a:solidFill>
                  <a:srgbClr val="FFC000"/>
                </a:solidFill>
              </a:rPr>
              <a:t> events”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F971803-A79B-28AE-E241-F79C19CB2AF0}"/>
              </a:ext>
            </a:extLst>
          </p:cNvPr>
          <p:cNvSpPr>
            <a:spLocks noChangeAspect="1"/>
          </p:cNvSpPr>
          <p:nvPr/>
        </p:nvSpPr>
        <p:spPr>
          <a:xfrm>
            <a:off x="953588" y="1460156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8A9C5183-57F3-97C1-DB27-48166362BDD6}"/>
              </a:ext>
            </a:extLst>
          </p:cNvPr>
          <p:cNvSpPr txBox="1">
            <a:spLocks/>
          </p:cNvSpPr>
          <p:nvPr/>
        </p:nvSpPr>
        <p:spPr>
          <a:xfrm>
            <a:off x="1555784" y="845476"/>
            <a:ext cx="2020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alexandra</a:t>
            </a:r>
            <a:r>
              <a:rPr lang="en-US" sz="1400" dirty="0"/>
              <a:t> pass the question to supervisor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22FA5CA-9C51-C745-3866-E1A4F2E884CF}"/>
              </a:ext>
            </a:extLst>
          </p:cNvPr>
          <p:cNvSpPr>
            <a:spLocks noChangeAspect="1"/>
          </p:cNvSpPr>
          <p:nvPr/>
        </p:nvSpPr>
        <p:spPr>
          <a:xfrm>
            <a:off x="2474700" y="1467557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495EDA7-88C8-F5C2-A880-80F933F0EF12}"/>
              </a:ext>
            </a:extLst>
          </p:cNvPr>
          <p:cNvSpPr>
            <a:spLocks noChangeAspect="1"/>
          </p:cNvSpPr>
          <p:nvPr/>
        </p:nvSpPr>
        <p:spPr>
          <a:xfrm>
            <a:off x="3995812" y="146826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93A6CB7B-54C9-0959-42ED-853D0E05F03D}"/>
              </a:ext>
            </a:extLst>
          </p:cNvPr>
          <p:cNvSpPr txBox="1">
            <a:spLocks/>
          </p:cNvSpPr>
          <p:nvPr/>
        </p:nvSpPr>
        <p:spPr>
          <a:xfrm>
            <a:off x="290911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ArchitectureGuardHook</a:t>
            </a:r>
            <a:r>
              <a:rPr lang="en-US" sz="1400" dirty="0"/>
              <a:t> looks for security patterns </a:t>
            </a: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B8857F78-949F-8DA0-8ADC-C56F6B9B4442}"/>
              </a:ext>
            </a:extLst>
          </p:cNvPr>
          <p:cNvSpPr txBox="1">
            <a:spLocks/>
          </p:cNvSpPr>
          <p:nvPr/>
        </p:nvSpPr>
        <p:spPr>
          <a:xfrm>
            <a:off x="4224666" y="845476"/>
            <a:ext cx="2767396" cy="5110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LTTMMemoryHook</a:t>
            </a:r>
            <a:r>
              <a:rPr lang="en-US" sz="1400" dirty="0"/>
              <a:t> writes into memory and retrieves data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B8A84A1-C6CC-9D5B-1E54-976505B6F9E8}"/>
              </a:ext>
            </a:extLst>
          </p:cNvPr>
          <p:cNvSpPr>
            <a:spLocks noChangeAspect="1"/>
          </p:cNvSpPr>
          <p:nvPr/>
        </p:nvSpPr>
        <p:spPr>
          <a:xfrm>
            <a:off x="5516924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75C20AA-5135-1F4B-6D34-0463AB10F1AF}"/>
              </a:ext>
            </a:extLst>
          </p:cNvPr>
          <p:cNvSpPr>
            <a:spLocks noChangeAspect="1"/>
          </p:cNvSpPr>
          <p:nvPr/>
        </p:nvSpPr>
        <p:spPr>
          <a:xfrm>
            <a:off x="7038036" y="1467557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B6BAD8BC-A915-19B1-77F2-31EAB96051C0}"/>
              </a:ext>
            </a:extLst>
          </p:cNvPr>
          <p:cNvSpPr txBox="1">
            <a:spLocks/>
          </p:cNvSpPr>
          <p:nvPr/>
        </p:nvSpPr>
        <p:spPr>
          <a:xfrm>
            <a:off x="585212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>
                <a:solidFill>
                  <a:srgbClr val="FFC000"/>
                </a:solidFill>
              </a:rPr>
              <a:t>Bedrock managed guardrails </a:t>
            </a:r>
            <a:r>
              <a:rPr lang="en-US" sz="1400" dirty="0"/>
              <a:t>kicks in to evaluate the input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79A9C6B-5EBA-1B2F-33FE-93D9EF7D1F09}"/>
              </a:ext>
            </a:extLst>
          </p:cNvPr>
          <p:cNvSpPr>
            <a:spLocks noChangeAspect="1"/>
          </p:cNvSpPr>
          <p:nvPr/>
        </p:nvSpPr>
        <p:spPr>
          <a:xfrm>
            <a:off x="8559148" y="1450289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57382294-885E-A137-E3AD-0E9C7CBBF4FE}"/>
              </a:ext>
            </a:extLst>
          </p:cNvPr>
          <p:cNvSpPr txBox="1">
            <a:spLocks/>
          </p:cNvSpPr>
          <p:nvPr/>
        </p:nvSpPr>
        <p:spPr>
          <a:xfrm>
            <a:off x="7373232" y="994822"/>
            <a:ext cx="2554711" cy="51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sub-agent is selected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BE66883-0C36-F290-BCCA-E15A2C401B34}"/>
              </a:ext>
            </a:extLst>
          </p:cNvPr>
          <p:cNvSpPr>
            <a:spLocks noChangeAspect="1"/>
          </p:cNvSpPr>
          <p:nvPr/>
        </p:nvSpPr>
        <p:spPr>
          <a:xfrm>
            <a:off x="10080259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CCC3ECA-9D8E-E314-E662-2C9CA7EE6368}"/>
              </a:ext>
            </a:extLst>
          </p:cNvPr>
          <p:cNvSpPr>
            <a:spLocks noChangeAspect="1"/>
          </p:cNvSpPr>
          <p:nvPr/>
        </p:nvSpPr>
        <p:spPr>
          <a:xfrm>
            <a:off x="11601370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93ACFE85-4A48-95D3-B244-F1F61EE4E3B0}"/>
              </a:ext>
            </a:extLst>
          </p:cNvPr>
          <p:cNvSpPr txBox="1">
            <a:spLocks/>
          </p:cNvSpPr>
          <p:nvPr/>
        </p:nvSpPr>
        <p:spPr>
          <a:xfrm>
            <a:off x="8894343" y="1709047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SupervisorSteeringHandler</a:t>
            </a:r>
            <a:r>
              <a:rPr lang="en-US" sz="1400" dirty="0"/>
              <a:t> plugin creates LLM as judge</a:t>
            </a:r>
          </a:p>
        </p:txBody>
      </p:sp>
      <p:sp>
        <p:nvSpPr>
          <p:cNvPr id="29" name="Title 2">
            <a:extLst>
              <a:ext uri="{FF2B5EF4-FFF2-40B4-BE49-F238E27FC236}">
                <a16:creationId xmlns:a16="http://schemas.microsoft.com/office/drawing/2014/main" id="{3FB7BC77-D9E5-59DF-BBA4-C2F501423B54}"/>
              </a:ext>
            </a:extLst>
          </p:cNvPr>
          <p:cNvSpPr txBox="1">
            <a:spLocks/>
          </p:cNvSpPr>
          <p:nvPr/>
        </p:nvSpPr>
        <p:spPr>
          <a:xfrm>
            <a:off x="10655605" y="845476"/>
            <a:ext cx="1536394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Subagent is called by a </a:t>
            </a:r>
            <a:r>
              <a:rPr lang="en-US" sz="1400" dirty="0">
                <a:solidFill>
                  <a:srgbClr val="FFC000"/>
                </a:solidFill>
              </a:rPr>
              <a:t>tool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484F089-AEDE-32CA-3528-486328FFBB29}"/>
              </a:ext>
            </a:extLst>
          </p:cNvPr>
          <p:cNvCxnSpPr>
            <a:cxnSpLocks/>
            <a:stCxn id="27" idx="4"/>
            <a:endCxn id="41" idx="0"/>
          </p:cNvCxnSpPr>
          <p:nvPr/>
        </p:nvCxnSpPr>
        <p:spPr>
          <a:xfrm>
            <a:off x="11692810" y="1632458"/>
            <a:ext cx="0" cy="182261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9C81DE4B-99D7-9594-E6BB-40AF65E9D409}"/>
              </a:ext>
            </a:extLst>
          </p:cNvPr>
          <p:cNvSpPr>
            <a:spLocks noChangeAspect="1"/>
          </p:cNvSpPr>
          <p:nvPr/>
        </p:nvSpPr>
        <p:spPr>
          <a:xfrm>
            <a:off x="11601370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AF1B80C8-0B57-686E-C7FA-1ED73A50E8AB}"/>
              </a:ext>
            </a:extLst>
          </p:cNvPr>
          <p:cNvSpPr txBox="1">
            <a:spLocks/>
          </p:cNvSpPr>
          <p:nvPr/>
        </p:nvSpPr>
        <p:spPr>
          <a:xfrm>
            <a:off x="11141114" y="3804649"/>
            <a:ext cx="1050886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SQL query created</a:t>
            </a:r>
            <a:endParaRPr lang="en-US" sz="1400" dirty="0">
              <a:solidFill>
                <a:srgbClr val="FFC000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75ADA0E-E0C0-560A-2002-DD13A781377D}"/>
              </a:ext>
            </a:extLst>
          </p:cNvPr>
          <p:cNvCxnSpPr>
            <a:cxnSpLocks/>
            <a:endCxn id="41" idx="2"/>
          </p:cNvCxnSpPr>
          <p:nvPr/>
        </p:nvCxnSpPr>
        <p:spPr>
          <a:xfrm>
            <a:off x="1136468" y="3546512"/>
            <a:ext cx="1046490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itle 2">
            <a:extLst>
              <a:ext uri="{FF2B5EF4-FFF2-40B4-BE49-F238E27FC236}">
                <a16:creationId xmlns:a16="http://schemas.microsoft.com/office/drawing/2014/main" id="{CD5D76B0-B6DA-5AF6-D777-1511DD11122F}"/>
              </a:ext>
            </a:extLst>
          </p:cNvPr>
          <p:cNvSpPr txBox="1">
            <a:spLocks/>
          </p:cNvSpPr>
          <p:nvPr/>
        </p:nvSpPr>
        <p:spPr>
          <a:xfrm>
            <a:off x="8869091" y="2860952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SQLValidatorHook</a:t>
            </a:r>
            <a:r>
              <a:rPr lang="en-US" sz="1400" dirty="0"/>
              <a:t> checks SQL query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952CE98-D2D3-8842-1B9A-6F2D3C067A3E}"/>
              </a:ext>
            </a:extLst>
          </p:cNvPr>
          <p:cNvSpPr>
            <a:spLocks noChangeAspect="1"/>
          </p:cNvSpPr>
          <p:nvPr/>
        </p:nvSpPr>
        <p:spPr>
          <a:xfrm>
            <a:off x="10171698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44771D0-39D0-1FB5-F945-3D330487E7E5}"/>
              </a:ext>
            </a:extLst>
          </p:cNvPr>
          <p:cNvSpPr>
            <a:spLocks noChangeAspect="1"/>
          </p:cNvSpPr>
          <p:nvPr/>
        </p:nvSpPr>
        <p:spPr>
          <a:xfrm>
            <a:off x="8559147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7D7FE31-AAC9-53B8-3C53-B743796178B6}"/>
              </a:ext>
            </a:extLst>
          </p:cNvPr>
          <p:cNvSpPr>
            <a:spLocks noChangeAspect="1"/>
          </p:cNvSpPr>
          <p:nvPr/>
        </p:nvSpPr>
        <p:spPr>
          <a:xfrm>
            <a:off x="7033475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itle 2">
            <a:extLst>
              <a:ext uri="{FF2B5EF4-FFF2-40B4-BE49-F238E27FC236}">
                <a16:creationId xmlns:a16="http://schemas.microsoft.com/office/drawing/2014/main" id="{4F959441-C780-2C93-BD0A-A8EC03DFEC6A}"/>
              </a:ext>
            </a:extLst>
          </p:cNvPr>
          <p:cNvSpPr txBox="1">
            <a:spLocks/>
          </p:cNvSpPr>
          <p:nvPr/>
        </p:nvSpPr>
        <p:spPr>
          <a:xfrm>
            <a:off x="7373232" y="3860439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SQLRewriteHook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limits the max lines to 20</a:t>
            </a:r>
          </a:p>
        </p:txBody>
      </p:sp>
      <p:sp>
        <p:nvSpPr>
          <p:cNvPr id="57" name="Title 2">
            <a:extLst>
              <a:ext uri="{FF2B5EF4-FFF2-40B4-BE49-F238E27FC236}">
                <a16:creationId xmlns:a16="http://schemas.microsoft.com/office/drawing/2014/main" id="{20D7E6AF-9385-9AE0-CF82-87FCE5AAAA90}"/>
              </a:ext>
            </a:extLst>
          </p:cNvPr>
          <p:cNvSpPr txBox="1">
            <a:spLocks/>
          </p:cNvSpPr>
          <p:nvPr/>
        </p:nvSpPr>
        <p:spPr>
          <a:xfrm>
            <a:off x="5937886" y="2874680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tool </a:t>
            </a:r>
            <a:r>
              <a:rPr lang="en-US" sz="1400" dirty="0" err="1">
                <a:solidFill>
                  <a:srgbClr val="FFC000"/>
                </a:solidFill>
              </a:rPr>
              <a:t>query_athena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issue SQL query to Athena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DD0AEFF1-3285-D6F8-0CBF-94C8DE6896F5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0" cy="20252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79AD3FD-2899-FB2C-45B6-66A2FC5F881A}"/>
              </a:ext>
            </a:extLst>
          </p:cNvPr>
          <p:cNvCxnSpPr>
            <a:cxnSpLocks/>
          </p:cNvCxnSpPr>
          <p:nvPr/>
        </p:nvCxnSpPr>
        <p:spPr>
          <a:xfrm>
            <a:off x="1136468" y="5571761"/>
            <a:ext cx="43856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le 2">
            <a:extLst>
              <a:ext uri="{FF2B5EF4-FFF2-40B4-BE49-F238E27FC236}">
                <a16:creationId xmlns:a16="http://schemas.microsoft.com/office/drawing/2014/main" id="{6698D571-2693-4320-C73F-62C624CC29DD}"/>
              </a:ext>
            </a:extLst>
          </p:cNvPr>
          <p:cNvSpPr txBox="1">
            <a:spLocks/>
          </p:cNvSpPr>
          <p:nvPr/>
        </p:nvSpPr>
        <p:spPr>
          <a:xfrm>
            <a:off x="9885710" y="5854700"/>
            <a:ext cx="2306290" cy="11403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 err="1">
                <a:solidFill>
                  <a:srgbClr val="FFC000"/>
                </a:solidFill>
              </a:rPr>
              <a:t>alexandra.sh</a:t>
            </a:r>
            <a:endParaRPr lang="en-US" sz="2000" dirty="0">
              <a:solidFill>
                <a:srgbClr val="FFC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supervisor</a:t>
            </a:r>
          </a:p>
          <a:p>
            <a:r>
              <a:rPr lang="en-US" sz="2000" dirty="0">
                <a:solidFill>
                  <a:srgbClr val="42B4FF"/>
                </a:solidFill>
              </a:rPr>
              <a:t>sub-agent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1D66349-3C9E-1F17-2730-49ACDDEEB5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86195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15009-3AA8-6710-CCB8-B49A59955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CD1E9C7-B3AC-7E33-A447-866765A5EB70}"/>
              </a:ext>
            </a:extLst>
          </p:cNvPr>
          <p:cNvCxnSpPr>
            <a:cxnSpLocks/>
            <a:endCxn id="27" idx="2"/>
          </p:cNvCxnSpPr>
          <p:nvPr/>
        </p:nvCxnSpPr>
        <p:spPr>
          <a:xfrm flipV="1">
            <a:off x="1045028" y="1541018"/>
            <a:ext cx="10556342" cy="1057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C38EC8A-7C56-1043-6354-429D82A46EA8}"/>
              </a:ext>
            </a:extLst>
          </p:cNvPr>
          <p:cNvSpPr txBox="1"/>
          <p:nvPr/>
        </p:nvSpPr>
        <p:spPr>
          <a:xfrm>
            <a:off x="2645228" y="367431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1F39CF-4AD8-CA53-02BC-4F41F311BFC9}"/>
              </a:ext>
            </a:extLst>
          </p:cNvPr>
          <p:cNvSpPr txBox="1"/>
          <p:nvPr/>
        </p:nvSpPr>
        <p:spPr>
          <a:xfrm>
            <a:off x="3559628" y="334773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DE725DA6-82B8-69E6-3850-A57A93DD4E75}"/>
              </a:ext>
            </a:extLst>
          </p:cNvPr>
          <p:cNvSpPr txBox="1">
            <a:spLocks/>
          </p:cNvSpPr>
          <p:nvPr/>
        </p:nvSpPr>
        <p:spPr>
          <a:xfrm>
            <a:off x="159324" y="1708336"/>
            <a:ext cx="2306290" cy="51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User asks:</a:t>
            </a:r>
            <a:r>
              <a:rPr lang="en-US" sz="1400" dirty="0">
                <a:solidFill>
                  <a:srgbClr val="FFC000"/>
                </a:solidFill>
              </a:rPr>
              <a:t> “describe last 2 </a:t>
            </a:r>
            <a:r>
              <a:rPr lang="en-US" sz="1400" dirty="0" err="1">
                <a:solidFill>
                  <a:srgbClr val="FFC000"/>
                </a:solidFill>
              </a:rPr>
              <a:t>cloudtrail</a:t>
            </a:r>
            <a:r>
              <a:rPr lang="en-US" sz="1400" dirty="0">
                <a:solidFill>
                  <a:srgbClr val="FFC000"/>
                </a:solidFill>
              </a:rPr>
              <a:t> events”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8165EBD-A7CB-75BE-BFCA-963605739C47}"/>
              </a:ext>
            </a:extLst>
          </p:cNvPr>
          <p:cNvSpPr>
            <a:spLocks noChangeAspect="1"/>
          </p:cNvSpPr>
          <p:nvPr/>
        </p:nvSpPr>
        <p:spPr>
          <a:xfrm>
            <a:off x="953588" y="1460156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710237F8-D875-4555-7C78-BEE29920266D}"/>
              </a:ext>
            </a:extLst>
          </p:cNvPr>
          <p:cNvSpPr txBox="1">
            <a:spLocks/>
          </p:cNvSpPr>
          <p:nvPr/>
        </p:nvSpPr>
        <p:spPr>
          <a:xfrm>
            <a:off x="1555784" y="845476"/>
            <a:ext cx="2020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alexandra</a:t>
            </a:r>
            <a:r>
              <a:rPr lang="en-US" sz="1400" dirty="0"/>
              <a:t> pass the question to supervisor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4D9AE07-EF81-97AB-82EB-16E1E134CBFD}"/>
              </a:ext>
            </a:extLst>
          </p:cNvPr>
          <p:cNvSpPr>
            <a:spLocks noChangeAspect="1"/>
          </p:cNvSpPr>
          <p:nvPr/>
        </p:nvSpPr>
        <p:spPr>
          <a:xfrm>
            <a:off x="2474700" y="1467557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8458382-8E2E-87C6-CD46-82414BF5D6ED}"/>
              </a:ext>
            </a:extLst>
          </p:cNvPr>
          <p:cNvSpPr>
            <a:spLocks noChangeAspect="1"/>
          </p:cNvSpPr>
          <p:nvPr/>
        </p:nvSpPr>
        <p:spPr>
          <a:xfrm>
            <a:off x="3995812" y="146826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ED919524-FBF0-1079-82C5-9E7A0044E8D0}"/>
              </a:ext>
            </a:extLst>
          </p:cNvPr>
          <p:cNvSpPr txBox="1">
            <a:spLocks/>
          </p:cNvSpPr>
          <p:nvPr/>
        </p:nvSpPr>
        <p:spPr>
          <a:xfrm>
            <a:off x="290911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ArchitectureGuardHook</a:t>
            </a:r>
            <a:r>
              <a:rPr lang="en-US" sz="1400" dirty="0"/>
              <a:t> looks for security patterns </a:t>
            </a: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D50BA014-5ECB-8582-7EA8-F7270A6AB4AB}"/>
              </a:ext>
            </a:extLst>
          </p:cNvPr>
          <p:cNvSpPr txBox="1">
            <a:spLocks/>
          </p:cNvSpPr>
          <p:nvPr/>
        </p:nvSpPr>
        <p:spPr>
          <a:xfrm>
            <a:off x="4224666" y="845476"/>
            <a:ext cx="2767396" cy="5110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LTTMMemoryHook</a:t>
            </a:r>
            <a:r>
              <a:rPr lang="en-US" sz="1400" dirty="0"/>
              <a:t> writes into memory and retrieves data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9827603-E46B-5CD2-3CCE-61A0AB706D8B}"/>
              </a:ext>
            </a:extLst>
          </p:cNvPr>
          <p:cNvSpPr>
            <a:spLocks noChangeAspect="1"/>
          </p:cNvSpPr>
          <p:nvPr/>
        </p:nvSpPr>
        <p:spPr>
          <a:xfrm>
            <a:off x="5516924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169D155-9FEE-8BC8-DBEE-8AD47A716451}"/>
              </a:ext>
            </a:extLst>
          </p:cNvPr>
          <p:cNvSpPr>
            <a:spLocks noChangeAspect="1"/>
          </p:cNvSpPr>
          <p:nvPr/>
        </p:nvSpPr>
        <p:spPr>
          <a:xfrm>
            <a:off x="7038036" y="1467557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6E9874ED-038D-0B0D-556B-C83228F9468D}"/>
              </a:ext>
            </a:extLst>
          </p:cNvPr>
          <p:cNvSpPr txBox="1">
            <a:spLocks/>
          </p:cNvSpPr>
          <p:nvPr/>
        </p:nvSpPr>
        <p:spPr>
          <a:xfrm>
            <a:off x="585212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>
                <a:solidFill>
                  <a:srgbClr val="FFC000"/>
                </a:solidFill>
              </a:rPr>
              <a:t>Bedrock managed guardrails </a:t>
            </a:r>
            <a:r>
              <a:rPr lang="en-US" sz="1400" dirty="0"/>
              <a:t>kicks in to evaluate the input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C96AF30-5636-BA44-6223-799C56EBFCAC}"/>
              </a:ext>
            </a:extLst>
          </p:cNvPr>
          <p:cNvSpPr>
            <a:spLocks noChangeAspect="1"/>
          </p:cNvSpPr>
          <p:nvPr/>
        </p:nvSpPr>
        <p:spPr>
          <a:xfrm>
            <a:off x="8559148" y="1450289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B068A59F-644E-2E4A-80C5-B3CFEF66F5B1}"/>
              </a:ext>
            </a:extLst>
          </p:cNvPr>
          <p:cNvSpPr txBox="1">
            <a:spLocks/>
          </p:cNvSpPr>
          <p:nvPr/>
        </p:nvSpPr>
        <p:spPr>
          <a:xfrm>
            <a:off x="7373232" y="994822"/>
            <a:ext cx="2554711" cy="51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sub-agent is selected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FBC9C22-37B7-B3F1-5C8D-C84A36174D27}"/>
              </a:ext>
            </a:extLst>
          </p:cNvPr>
          <p:cNvSpPr>
            <a:spLocks noChangeAspect="1"/>
          </p:cNvSpPr>
          <p:nvPr/>
        </p:nvSpPr>
        <p:spPr>
          <a:xfrm>
            <a:off x="10080259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B0253ED-CD2D-04C2-DE47-5D1CF7941FE2}"/>
              </a:ext>
            </a:extLst>
          </p:cNvPr>
          <p:cNvSpPr>
            <a:spLocks noChangeAspect="1"/>
          </p:cNvSpPr>
          <p:nvPr/>
        </p:nvSpPr>
        <p:spPr>
          <a:xfrm>
            <a:off x="11601370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B73B8693-B493-B792-82FE-F99ABFADC7FB}"/>
              </a:ext>
            </a:extLst>
          </p:cNvPr>
          <p:cNvSpPr txBox="1">
            <a:spLocks/>
          </p:cNvSpPr>
          <p:nvPr/>
        </p:nvSpPr>
        <p:spPr>
          <a:xfrm>
            <a:off x="8894343" y="1709047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SupervisorSteeringHandler</a:t>
            </a:r>
            <a:r>
              <a:rPr lang="en-US" sz="1400" dirty="0"/>
              <a:t> plugin creates LLM as judge</a:t>
            </a:r>
          </a:p>
        </p:txBody>
      </p:sp>
      <p:sp>
        <p:nvSpPr>
          <p:cNvPr id="29" name="Title 2">
            <a:extLst>
              <a:ext uri="{FF2B5EF4-FFF2-40B4-BE49-F238E27FC236}">
                <a16:creationId xmlns:a16="http://schemas.microsoft.com/office/drawing/2014/main" id="{D5DDA6A7-6921-30B2-BF04-7A8CA121E59F}"/>
              </a:ext>
            </a:extLst>
          </p:cNvPr>
          <p:cNvSpPr txBox="1">
            <a:spLocks/>
          </p:cNvSpPr>
          <p:nvPr/>
        </p:nvSpPr>
        <p:spPr>
          <a:xfrm>
            <a:off x="10655605" y="845476"/>
            <a:ext cx="1536394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Subagent is called by a </a:t>
            </a:r>
            <a:r>
              <a:rPr lang="en-US" sz="1400" dirty="0">
                <a:solidFill>
                  <a:srgbClr val="FFC000"/>
                </a:solidFill>
              </a:rPr>
              <a:t>tool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2CA7AE5-8E6A-0A11-886A-5B59CFF09DE3}"/>
              </a:ext>
            </a:extLst>
          </p:cNvPr>
          <p:cNvCxnSpPr>
            <a:cxnSpLocks/>
            <a:stCxn id="27" idx="4"/>
            <a:endCxn id="41" idx="0"/>
          </p:cNvCxnSpPr>
          <p:nvPr/>
        </p:nvCxnSpPr>
        <p:spPr>
          <a:xfrm>
            <a:off x="11692810" y="1632458"/>
            <a:ext cx="0" cy="182261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4414C9B4-86D4-9957-77E5-D8F8741C8FB4}"/>
              </a:ext>
            </a:extLst>
          </p:cNvPr>
          <p:cNvSpPr>
            <a:spLocks noChangeAspect="1"/>
          </p:cNvSpPr>
          <p:nvPr/>
        </p:nvSpPr>
        <p:spPr>
          <a:xfrm>
            <a:off x="11601370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9A54D97C-3D84-8C6C-7AD9-DF20E823388A}"/>
              </a:ext>
            </a:extLst>
          </p:cNvPr>
          <p:cNvSpPr txBox="1">
            <a:spLocks/>
          </p:cNvSpPr>
          <p:nvPr/>
        </p:nvSpPr>
        <p:spPr>
          <a:xfrm>
            <a:off x="11141114" y="3804649"/>
            <a:ext cx="1050886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SQL query created</a:t>
            </a:r>
            <a:endParaRPr lang="en-US" sz="1400" dirty="0">
              <a:solidFill>
                <a:srgbClr val="FFC000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CE60957-2881-DAD5-9D83-F26D5EA40F14}"/>
              </a:ext>
            </a:extLst>
          </p:cNvPr>
          <p:cNvCxnSpPr>
            <a:cxnSpLocks/>
            <a:endCxn id="41" idx="2"/>
          </p:cNvCxnSpPr>
          <p:nvPr/>
        </p:nvCxnSpPr>
        <p:spPr>
          <a:xfrm>
            <a:off x="1136468" y="3546512"/>
            <a:ext cx="1046490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itle 2">
            <a:extLst>
              <a:ext uri="{FF2B5EF4-FFF2-40B4-BE49-F238E27FC236}">
                <a16:creationId xmlns:a16="http://schemas.microsoft.com/office/drawing/2014/main" id="{605AB85F-7D2F-4D08-FFF8-5F2AC21F8A95}"/>
              </a:ext>
            </a:extLst>
          </p:cNvPr>
          <p:cNvSpPr txBox="1">
            <a:spLocks/>
          </p:cNvSpPr>
          <p:nvPr/>
        </p:nvSpPr>
        <p:spPr>
          <a:xfrm>
            <a:off x="8869091" y="2860952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SQLValidatorHook</a:t>
            </a:r>
            <a:r>
              <a:rPr lang="en-US" sz="1400" dirty="0"/>
              <a:t> checks SQL query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3E1B98E-C045-4044-42D2-078C982F8948}"/>
              </a:ext>
            </a:extLst>
          </p:cNvPr>
          <p:cNvSpPr>
            <a:spLocks noChangeAspect="1"/>
          </p:cNvSpPr>
          <p:nvPr/>
        </p:nvSpPr>
        <p:spPr>
          <a:xfrm>
            <a:off x="10171698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058F2594-3D8E-210B-F6D9-F30A7932A029}"/>
              </a:ext>
            </a:extLst>
          </p:cNvPr>
          <p:cNvSpPr>
            <a:spLocks noChangeAspect="1"/>
          </p:cNvSpPr>
          <p:nvPr/>
        </p:nvSpPr>
        <p:spPr>
          <a:xfrm>
            <a:off x="8559147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98494E9-5246-5C57-B6A4-A8BC9E712F62}"/>
              </a:ext>
            </a:extLst>
          </p:cNvPr>
          <p:cNvSpPr>
            <a:spLocks noChangeAspect="1"/>
          </p:cNvSpPr>
          <p:nvPr/>
        </p:nvSpPr>
        <p:spPr>
          <a:xfrm>
            <a:off x="7033475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54D621DC-6183-913E-6A4D-BB758001E9D0}"/>
              </a:ext>
            </a:extLst>
          </p:cNvPr>
          <p:cNvSpPr>
            <a:spLocks noChangeAspect="1"/>
          </p:cNvSpPr>
          <p:nvPr/>
        </p:nvSpPr>
        <p:spPr>
          <a:xfrm>
            <a:off x="5520503" y="3459847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itle 2">
            <a:extLst>
              <a:ext uri="{FF2B5EF4-FFF2-40B4-BE49-F238E27FC236}">
                <a16:creationId xmlns:a16="http://schemas.microsoft.com/office/drawing/2014/main" id="{93A9E6CC-8FC6-5015-4DF0-4E6AD43890B0}"/>
              </a:ext>
            </a:extLst>
          </p:cNvPr>
          <p:cNvSpPr txBox="1">
            <a:spLocks/>
          </p:cNvSpPr>
          <p:nvPr/>
        </p:nvSpPr>
        <p:spPr>
          <a:xfrm>
            <a:off x="7373232" y="3860439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SQLRewriteHook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limits the max lines to 20</a:t>
            </a:r>
          </a:p>
        </p:txBody>
      </p:sp>
      <p:sp>
        <p:nvSpPr>
          <p:cNvPr id="57" name="Title 2">
            <a:extLst>
              <a:ext uri="{FF2B5EF4-FFF2-40B4-BE49-F238E27FC236}">
                <a16:creationId xmlns:a16="http://schemas.microsoft.com/office/drawing/2014/main" id="{7996A28B-5168-2101-AFB1-634CC5BED1B3}"/>
              </a:ext>
            </a:extLst>
          </p:cNvPr>
          <p:cNvSpPr txBox="1">
            <a:spLocks/>
          </p:cNvSpPr>
          <p:nvPr/>
        </p:nvSpPr>
        <p:spPr>
          <a:xfrm>
            <a:off x="5937886" y="2874680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tool </a:t>
            </a:r>
            <a:r>
              <a:rPr lang="en-US" sz="1400" dirty="0" err="1">
                <a:solidFill>
                  <a:srgbClr val="FFC000"/>
                </a:solidFill>
              </a:rPr>
              <a:t>query_athena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issue SQL query to Athena</a:t>
            </a:r>
          </a:p>
        </p:txBody>
      </p:sp>
      <p:sp>
        <p:nvSpPr>
          <p:cNvPr id="59" name="Title 2">
            <a:extLst>
              <a:ext uri="{FF2B5EF4-FFF2-40B4-BE49-F238E27FC236}">
                <a16:creationId xmlns:a16="http://schemas.microsoft.com/office/drawing/2014/main" id="{A990C773-5A14-9421-C8A4-13ACD6A3BF27}"/>
              </a:ext>
            </a:extLst>
          </p:cNvPr>
          <p:cNvSpPr txBox="1">
            <a:spLocks/>
          </p:cNvSpPr>
          <p:nvPr/>
        </p:nvSpPr>
        <p:spPr>
          <a:xfrm>
            <a:off x="4412214" y="3802541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SQLRewriteHook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checks # of returned lines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2CA4DD5-2E5A-38B8-366E-2E4E1C27BF4A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0" cy="20252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B4D7E48-F2A8-98F5-CA73-4C3ABCCE50E4}"/>
              </a:ext>
            </a:extLst>
          </p:cNvPr>
          <p:cNvCxnSpPr>
            <a:cxnSpLocks/>
          </p:cNvCxnSpPr>
          <p:nvPr/>
        </p:nvCxnSpPr>
        <p:spPr>
          <a:xfrm>
            <a:off x="1136468" y="5571761"/>
            <a:ext cx="43856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le 2">
            <a:extLst>
              <a:ext uri="{FF2B5EF4-FFF2-40B4-BE49-F238E27FC236}">
                <a16:creationId xmlns:a16="http://schemas.microsoft.com/office/drawing/2014/main" id="{B467DE6D-7540-FDFB-C992-2B6B8BD0546B}"/>
              </a:ext>
            </a:extLst>
          </p:cNvPr>
          <p:cNvSpPr txBox="1">
            <a:spLocks/>
          </p:cNvSpPr>
          <p:nvPr/>
        </p:nvSpPr>
        <p:spPr>
          <a:xfrm>
            <a:off x="9885710" y="5854700"/>
            <a:ext cx="2306290" cy="11403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 err="1">
                <a:solidFill>
                  <a:srgbClr val="FFC000"/>
                </a:solidFill>
              </a:rPr>
              <a:t>alexandra.sh</a:t>
            </a:r>
            <a:endParaRPr lang="en-US" sz="2000" dirty="0">
              <a:solidFill>
                <a:srgbClr val="FFC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supervisor</a:t>
            </a:r>
          </a:p>
          <a:p>
            <a:r>
              <a:rPr lang="en-US" sz="2000" dirty="0">
                <a:solidFill>
                  <a:srgbClr val="42B4FF"/>
                </a:solidFill>
              </a:rPr>
              <a:t>sub-agent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FB75D5-7AD0-37F8-C48C-BD7A10C38A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73707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E21FA-4EA5-9346-9441-4EB0B8C24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757BF56-9DD4-D620-C9F0-A42F23B2589B}"/>
              </a:ext>
            </a:extLst>
          </p:cNvPr>
          <p:cNvCxnSpPr>
            <a:cxnSpLocks/>
            <a:endCxn id="27" idx="2"/>
          </p:cNvCxnSpPr>
          <p:nvPr/>
        </p:nvCxnSpPr>
        <p:spPr>
          <a:xfrm flipV="1">
            <a:off x="1045028" y="1541018"/>
            <a:ext cx="10556342" cy="1057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C5057D8-85C6-49C9-5A44-C9F8A52F1095}"/>
              </a:ext>
            </a:extLst>
          </p:cNvPr>
          <p:cNvSpPr txBox="1"/>
          <p:nvPr/>
        </p:nvSpPr>
        <p:spPr>
          <a:xfrm>
            <a:off x="2645228" y="367431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3EFC94-3321-C453-B81D-85DB6FE1C556}"/>
              </a:ext>
            </a:extLst>
          </p:cNvPr>
          <p:cNvSpPr txBox="1"/>
          <p:nvPr/>
        </p:nvSpPr>
        <p:spPr>
          <a:xfrm>
            <a:off x="3559628" y="334773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9D1087BB-5103-EA7E-2811-0A9A0D31500D}"/>
              </a:ext>
            </a:extLst>
          </p:cNvPr>
          <p:cNvSpPr txBox="1">
            <a:spLocks/>
          </p:cNvSpPr>
          <p:nvPr/>
        </p:nvSpPr>
        <p:spPr>
          <a:xfrm>
            <a:off x="159324" y="1708336"/>
            <a:ext cx="2306290" cy="51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User asks:</a:t>
            </a:r>
            <a:r>
              <a:rPr lang="en-US" sz="1400" dirty="0">
                <a:solidFill>
                  <a:srgbClr val="FFC000"/>
                </a:solidFill>
              </a:rPr>
              <a:t> “describe last 2 </a:t>
            </a:r>
            <a:r>
              <a:rPr lang="en-US" sz="1400" dirty="0" err="1">
                <a:solidFill>
                  <a:srgbClr val="FFC000"/>
                </a:solidFill>
              </a:rPr>
              <a:t>cloudtrail</a:t>
            </a:r>
            <a:r>
              <a:rPr lang="en-US" sz="1400" dirty="0">
                <a:solidFill>
                  <a:srgbClr val="FFC000"/>
                </a:solidFill>
              </a:rPr>
              <a:t> events”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2B1A15A-3F19-6D3A-60A9-533495933C39}"/>
              </a:ext>
            </a:extLst>
          </p:cNvPr>
          <p:cNvSpPr>
            <a:spLocks noChangeAspect="1"/>
          </p:cNvSpPr>
          <p:nvPr/>
        </p:nvSpPr>
        <p:spPr>
          <a:xfrm>
            <a:off x="953588" y="1460156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4B8D3B1B-363A-C448-C999-7F5C92306FC3}"/>
              </a:ext>
            </a:extLst>
          </p:cNvPr>
          <p:cNvSpPr txBox="1">
            <a:spLocks/>
          </p:cNvSpPr>
          <p:nvPr/>
        </p:nvSpPr>
        <p:spPr>
          <a:xfrm>
            <a:off x="1555784" y="845476"/>
            <a:ext cx="2020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alexandra</a:t>
            </a:r>
            <a:r>
              <a:rPr lang="en-US" sz="1400" dirty="0"/>
              <a:t> pass the question to supervisor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F39E169-8A39-3085-D0F1-A4EEE47B09E3}"/>
              </a:ext>
            </a:extLst>
          </p:cNvPr>
          <p:cNvSpPr>
            <a:spLocks noChangeAspect="1"/>
          </p:cNvSpPr>
          <p:nvPr/>
        </p:nvSpPr>
        <p:spPr>
          <a:xfrm>
            <a:off x="2474700" y="1467557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F4BFFE-51BA-101C-632A-7B9DF97F8C83}"/>
              </a:ext>
            </a:extLst>
          </p:cNvPr>
          <p:cNvSpPr>
            <a:spLocks noChangeAspect="1"/>
          </p:cNvSpPr>
          <p:nvPr/>
        </p:nvSpPr>
        <p:spPr>
          <a:xfrm>
            <a:off x="3995812" y="146826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EA4E7586-D412-1483-FA9E-D1E58ED375D0}"/>
              </a:ext>
            </a:extLst>
          </p:cNvPr>
          <p:cNvSpPr txBox="1">
            <a:spLocks/>
          </p:cNvSpPr>
          <p:nvPr/>
        </p:nvSpPr>
        <p:spPr>
          <a:xfrm>
            <a:off x="290911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ArchitectureGuardHook</a:t>
            </a:r>
            <a:r>
              <a:rPr lang="en-US" sz="1400" dirty="0"/>
              <a:t> looks for security patterns </a:t>
            </a: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B27FBC54-5F54-B39D-3919-0633F32BD655}"/>
              </a:ext>
            </a:extLst>
          </p:cNvPr>
          <p:cNvSpPr txBox="1">
            <a:spLocks/>
          </p:cNvSpPr>
          <p:nvPr/>
        </p:nvSpPr>
        <p:spPr>
          <a:xfrm>
            <a:off x="4224666" y="845476"/>
            <a:ext cx="2767396" cy="5110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LTTMMemoryHook</a:t>
            </a:r>
            <a:r>
              <a:rPr lang="en-US" sz="1400" dirty="0"/>
              <a:t> writes into memory and retrieves data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67066BD-0B0C-6569-F3DD-76A8339F8EFC}"/>
              </a:ext>
            </a:extLst>
          </p:cNvPr>
          <p:cNvSpPr>
            <a:spLocks noChangeAspect="1"/>
          </p:cNvSpPr>
          <p:nvPr/>
        </p:nvSpPr>
        <p:spPr>
          <a:xfrm>
            <a:off x="5516924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828F455-0873-79A4-1F6B-A89320C8FF31}"/>
              </a:ext>
            </a:extLst>
          </p:cNvPr>
          <p:cNvSpPr>
            <a:spLocks noChangeAspect="1"/>
          </p:cNvSpPr>
          <p:nvPr/>
        </p:nvSpPr>
        <p:spPr>
          <a:xfrm>
            <a:off x="7038036" y="1467557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66A35580-7AE8-4008-8274-1C9716AF9925}"/>
              </a:ext>
            </a:extLst>
          </p:cNvPr>
          <p:cNvSpPr txBox="1">
            <a:spLocks/>
          </p:cNvSpPr>
          <p:nvPr/>
        </p:nvSpPr>
        <p:spPr>
          <a:xfrm>
            <a:off x="585212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>
                <a:solidFill>
                  <a:srgbClr val="FFC000"/>
                </a:solidFill>
              </a:rPr>
              <a:t>Bedrock managed guardrails </a:t>
            </a:r>
            <a:r>
              <a:rPr lang="en-US" sz="1400" dirty="0"/>
              <a:t>kicks in to evaluate the input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ED66C3B-B9EB-A778-1816-972419709092}"/>
              </a:ext>
            </a:extLst>
          </p:cNvPr>
          <p:cNvSpPr>
            <a:spLocks noChangeAspect="1"/>
          </p:cNvSpPr>
          <p:nvPr/>
        </p:nvSpPr>
        <p:spPr>
          <a:xfrm>
            <a:off x="8559148" y="1450289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4E5AE58B-2D98-DEEA-EF85-0EF9AACE2F3E}"/>
              </a:ext>
            </a:extLst>
          </p:cNvPr>
          <p:cNvSpPr txBox="1">
            <a:spLocks/>
          </p:cNvSpPr>
          <p:nvPr/>
        </p:nvSpPr>
        <p:spPr>
          <a:xfrm>
            <a:off x="7373232" y="994822"/>
            <a:ext cx="2554711" cy="51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sub-agent is selected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6CD7AAB-A57B-3972-6C8E-761BACDD5FE2}"/>
              </a:ext>
            </a:extLst>
          </p:cNvPr>
          <p:cNvSpPr>
            <a:spLocks noChangeAspect="1"/>
          </p:cNvSpPr>
          <p:nvPr/>
        </p:nvSpPr>
        <p:spPr>
          <a:xfrm>
            <a:off x="10080259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6923428-2BA2-8C26-2F4E-E6A3B3516B91}"/>
              </a:ext>
            </a:extLst>
          </p:cNvPr>
          <p:cNvSpPr>
            <a:spLocks noChangeAspect="1"/>
          </p:cNvSpPr>
          <p:nvPr/>
        </p:nvSpPr>
        <p:spPr>
          <a:xfrm>
            <a:off x="11601370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762A32DB-32F6-8E80-8029-D10F521536B5}"/>
              </a:ext>
            </a:extLst>
          </p:cNvPr>
          <p:cNvSpPr txBox="1">
            <a:spLocks/>
          </p:cNvSpPr>
          <p:nvPr/>
        </p:nvSpPr>
        <p:spPr>
          <a:xfrm>
            <a:off x="8894343" y="1709047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SupervisorSteeringHandler</a:t>
            </a:r>
            <a:r>
              <a:rPr lang="en-US" sz="1400" dirty="0"/>
              <a:t> plugin creates LLM as judge</a:t>
            </a:r>
          </a:p>
        </p:txBody>
      </p:sp>
      <p:sp>
        <p:nvSpPr>
          <p:cNvPr id="29" name="Title 2">
            <a:extLst>
              <a:ext uri="{FF2B5EF4-FFF2-40B4-BE49-F238E27FC236}">
                <a16:creationId xmlns:a16="http://schemas.microsoft.com/office/drawing/2014/main" id="{6221395E-1CB7-AF54-91E8-D897859D5902}"/>
              </a:ext>
            </a:extLst>
          </p:cNvPr>
          <p:cNvSpPr txBox="1">
            <a:spLocks/>
          </p:cNvSpPr>
          <p:nvPr/>
        </p:nvSpPr>
        <p:spPr>
          <a:xfrm>
            <a:off x="10655605" y="845476"/>
            <a:ext cx="1536394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Subagent is called by a </a:t>
            </a:r>
            <a:r>
              <a:rPr lang="en-US" sz="1400" dirty="0">
                <a:solidFill>
                  <a:srgbClr val="FFC000"/>
                </a:solidFill>
              </a:rPr>
              <a:t>tool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A68A666-1B77-CA8C-678E-C284A0378B79}"/>
              </a:ext>
            </a:extLst>
          </p:cNvPr>
          <p:cNvCxnSpPr>
            <a:cxnSpLocks/>
            <a:stCxn id="27" idx="4"/>
            <a:endCxn id="41" idx="0"/>
          </p:cNvCxnSpPr>
          <p:nvPr/>
        </p:nvCxnSpPr>
        <p:spPr>
          <a:xfrm>
            <a:off x="11692810" y="1632458"/>
            <a:ext cx="0" cy="182261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2206A637-565C-26A8-7380-91E097D1F48D}"/>
              </a:ext>
            </a:extLst>
          </p:cNvPr>
          <p:cNvSpPr>
            <a:spLocks noChangeAspect="1"/>
          </p:cNvSpPr>
          <p:nvPr/>
        </p:nvSpPr>
        <p:spPr>
          <a:xfrm>
            <a:off x="11601370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76EE948A-2977-929F-A0CD-C63BA1D17D63}"/>
              </a:ext>
            </a:extLst>
          </p:cNvPr>
          <p:cNvSpPr txBox="1">
            <a:spLocks/>
          </p:cNvSpPr>
          <p:nvPr/>
        </p:nvSpPr>
        <p:spPr>
          <a:xfrm>
            <a:off x="11141114" y="3804649"/>
            <a:ext cx="1050886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SQL query created</a:t>
            </a:r>
            <a:endParaRPr lang="en-US" sz="1400" dirty="0">
              <a:solidFill>
                <a:srgbClr val="FFC000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D1719E1-F46E-4A92-EC9F-D2EEBEFAA559}"/>
              </a:ext>
            </a:extLst>
          </p:cNvPr>
          <p:cNvCxnSpPr>
            <a:cxnSpLocks/>
            <a:endCxn id="41" idx="2"/>
          </p:cNvCxnSpPr>
          <p:nvPr/>
        </p:nvCxnSpPr>
        <p:spPr>
          <a:xfrm>
            <a:off x="1136468" y="3546512"/>
            <a:ext cx="1046490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itle 2">
            <a:extLst>
              <a:ext uri="{FF2B5EF4-FFF2-40B4-BE49-F238E27FC236}">
                <a16:creationId xmlns:a16="http://schemas.microsoft.com/office/drawing/2014/main" id="{DC784139-BA0B-8AA3-D6C5-BB2490623003}"/>
              </a:ext>
            </a:extLst>
          </p:cNvPr>
          <p:cNvSpPr txBox="1">
            <a:spLocks/>
          </p:cNvSpPr>
          <p:nvPr/>
        </p:nvSpPr>
        <p:spPr>
          <a:xfrm>
            <a:off x="8869091" y="2860952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SQLValidatorHook</a:t>
            </a:r>
            <a:r>
              <a:rPr lang="en-US" sz="1400" dirty="0"/>
              <a:t> checks SQL query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7C1ACA59-C99B-FDF9-4EE2-3AB6D694F5D4}"/>
              </a:ext>
            </a:extLst>
          </p:cNvPr>
          <p:cNvSpPr>
            <a:spLocks noChangeAspect="1"/>
          </p:cNvSpPr>
          <p:nvPr/>
        </p:nvSpPr>
        <p:spPr>
          <a:xfrm>
            <a:off x="10171698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DF3C68E8-7642-F3E1-EBF7-E16812A4D1D2}"/>
              </a:ext>
            </a:extLst>
          </p:cNvPr>
          <p:cNvSpPr>
            <a:spLocks noChangeAspect="1"/>
          </p:cNvSpPr>
          <p:nvPr/>
        </p:nvSpPr>
        <p:spPr>
          <a:xfrm>
            <a:off x="8559147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6EE8201-6AD4-0764-7A19-43E831DCA256}"/>
              </a:ext>
            </a:extLst>
          </p:cNvPr>
          <p:cNvSpPr>
            <a:spLocks noChangeAspect="1"/>
          </p:cNvSpPr>
          <p:nvPr/>
        </p:nvSpPr>
        <p:spPr>
          <a:xfrm>
            <a:off x="7033475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A27E9F52-157D-7766-C68B-7FC89AD6D1CE}"/>
              </a:ext>
            </a:extLst>
          </p:cNvPr>
          <p:cNvSpPr>
            <a:spLocks noChangeAspect="1"/>
          </p:cNvSpPr>
          <p:nvPr/>
        </p:nvSpPr>
        <p:spPr>
          <a:xfrm>
            <a:off x="5520503" y="3459847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99ABD80E-72E0-1066-35E9-A7995080B430}"/>
              </a:ext>
            </a:extLst>
          </p:cNvPr>
          <p:cNvSpPr>
            <a:spLocks noChangeAspect="1"/>
          </p:cNvSpPr>
          <p:nvPr/>
        </p:nvSpPr>
        <p:spPr>
          <a:xfrm>
            <a:off x="3989744" y="3449545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itle 2">
            <a:extLst>
              <a:ext uri="{FF2B5EF4-FFF2-40B4-BE49-F238E27FC236}">
                <a16:creationId xmlns:a16="http://schemas.microsoft.com/office/drawing/2014/main" id="{AAFB96E3-E987-0A64-00CF-EDEF0BF48A78}"/>
              </a:ext>
            </a:extLst>
          </p:cNvPr>
          <p:cNvSpPr txBox="1">
            <a:spLocks/>
          </p:cNvSpPr>
          <p:nvPr/>
        </p:nvSpPr>
        <p:spPr>
          <a:xfrm>
            <a:off x="7373232" y="3860439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SQLRewriteHook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limits the max lines to 20</a:t>
            </a:r>
          </a:p>
        </p:txBody>
      </p:sp>
      <p:sp>
        <p:nvSpPr>
          <p:cNvPr id="57" name="Title 2">
            <a:extLst>
              <a:ext uri="{FF2B5EF4-FFF2-40B4-BE49-F238E27FC236}">
                <a16:creationId xmlns:a16="http://schemas.microsoft.com/office/drawing/2014/main" id="{DFD11F8E-F81B-B816-3CB2-FC8A3E052F89}"/>
              </a:ext>
            </a:extLst>
          </p:cNvPr>
          <p:cNvSpPr txBox="1">
            <a:spLocks/>
          </p:cNvSpPr>
          <p:nvPr/>
        </p:nvSpPr>
        <p:spPr>
          <a:xfrm>
            <a:off x="5937886" y="2874680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tool </a:t>
            </a:r>
            <a:r>
              <a:rPr lang="en-US" sz="1400" dirty="0" err="1">
                <a:solidFill>
                  <a:srgbClr val="FFC000"/>
                </a:solidFill>
              </a:rPr>
              <a:t>query_athena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issue SQL query to Athena</a:t>
            </a:r>
          </a:p>
        </p:txBody>
      </p:sp>
      <p:sp>
        <p:nvSpPr>
          <p:cNvPr id="59" name="Title 2">
            <a:extLst>
              <a:ext uri="{FF2B5EF4-FFF2-40B4-BE49-F238E27FC236}">
                <a16:creationId xmlns:a16="http://schemas.microsoft.com/office/drawing/2014/main" id="{948CA7C8-6236-65F3-56B6-711C81503052}"/>
              </a:ext>
            </a:extLst>
          </p:cNvPr>
          <p:cNvSpPr txBox="1">
            <a:spLocks/>
          </p:cNvSpPr>
          <p:nvPr/>
        </p:nvSpPr>
        <p:spPr>
          <a:xfrm>
            <a:off x="4412214" y="3802541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SQLRewriteHook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checks # of returned lines</a:t>
            </a:r>
          </a:p>
        </p:txBody>
      </p:sp>
      <p:sp>
        <p:nvSpPr>
          <p:cNvPr id="60" name="Title 2">
            <a:extLst>
              <a:ext uri="{FF2B5EF4-FFF2-40B4-BE49-F238E27FC236}">
                <a16:creationId xmlns:a16="http://schemas.microsoft.com/office/drawing/2014/main" id="{224B2571-A164-5BEF-5C7A-9223534E856E}"/>
              </a:ext>
            </a:extLst>
          </p:cNvPr>
          <p:cNvSpPr txBox="1">
            <a:spLocks/>
          </p:cNvSpPr>
          <p:nvPr/>
        </p:nvSpPr>
        <p:spPr>
          <a:xfrm>
            <a:off x="2993596" y="2860952"/>
            <a:ext cx="2175175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Raw lines extracted from Athena response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28D3CF23-8E32-4763-3435-8CB2A71D14D5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0" cy="20252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E62B48E-22FE-1C53-2386-0250417CFEF0}"/>
              </a:ext>
            </a:extLst>
          </p:cNvPr>
          <p:cNvCxnSpPr>
            <a:cxnSpLocks/>
          </p:cNvCxnSpPr>
          <p:nvPr/>
        </p:nvCxnSpPr>
        <p:spPr>
          <a:xfrm>
            <a:off x="1136468" y="5571761"/>
            <a:ext cx="43856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le 2">
            <a:extLst>
              <a:ext uri="{FF2B5EF4-FFF2-40B4-BE49-F238E27FC236}">
                <a16:creationId xmlns:a16="http://schemas.microsoft.com/office/drawing/2014/main" id="{9B9BF1BB-21A0-25FB-8A6F-9564FF6A8351}"/>
              </a:ext>
            </a:extLst>
          </p:cNvPr>
          <p:cNvSpPr txBox="1">
            <a:spLocks/>
          </p:cNvSpPr>
          <p:nvPr/>
        </p:nvSpPr>
        <p:spPr>
          <a:xfrm>
            <a:off x="9885710" y="5854700"/>
            <a:ext cx="2306290" cy="11403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 err="1">
                <a:solidFill>
                  <a:srgbClr val="FFC000"/>
                </a:solidFill>
              </a:rPr>
              <a:t>alexandra.sh</a:t>
            </a:r>
            <a:endParaRPr lang="en-US" sz="2000" dirty="0">
              <a:solidFill>
                <a:srgbClr val="FFC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supervisor</a:t>
            </a:r>
          </a:p>
          <a:p>
            <a:r>
              <a:rPr lang="en-US" sz="2000" dirty="0">
                <a:solidFill>
                  <a:srgbClr val="42B4FF"/>
                </a:solidFill>
              </a:rPr>
              <a:t>sub-agent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808F91-F8D1-6FD8-A1C2-097C70FDEE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80992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70944-E060-261C-0EFE-509783456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31091CF-C9F4-A8B6-0B45-D98ADDF08D02}"/>
              </a:ext>
            </a:extLst>
          </p:cNvPr>
          <p:cNvCxnSpPr>
            <a:cxnSpLocks/>
            <a:endCxn id="27" idx="2"/>
          </p:cNvCxnSpPr>
          <p:nvPr/>
        </p:nvCxnSpPr>
        <p:spPr>
          <a:xfrm flipV="1">
            <a:off x="1045028" y="1541018"/>
            <a:ext cx="10556342" cy="1057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C4EA28A-EB27-C022-EF60-305AD987CF3F}"/>
              </a:ext>
            </a:extLst>
          </p:cNvPr>
          <p:cNvSpPr txBox="1"/>
          <p:nvPr/>
        </p:nvSpPr>
        <p:spPr>
          <a:xfrm>
            <a:off x="2645228" y="367431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657180-0B87-E7FB-2A70-1BA44E957AA2}"/>
              </a:ext>
            </a:extLst>
          </p:cNvPr>
          <p:cNvSpPr txBox="1"/>
          <p:nvPr/>
        </p:nvSpPr>
        <p:spPr>
          <a:xfrm>
            <a:off x="3559628" y="334773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1E5C8C64-37A1-5620-8159-5909088101C0}"/>
              </a:ext>
            </a:extLst>
          </p:cNvPr>
          <p:cNvSpPr txBox="1">
            <a:spLocks/>
          </p:cNvSpPr>
          <p:nvPr/>
        </p:nvSpPr>
        <p:spPr>
          <a:xfrm>
            <a:off x="159324" y="1708336"/>
            <a:ext cx="2306290" cy="51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User asks:</a:t>
            </a:r>
            <a:r>
              <a:rPr lang="en-US" sz="1400" dirty="0">
                <a:solidFill>
                  <a:srgbClr val="FFC000"/>
                </a:solidFill>
              </a:rPr>
              <a:t> “describe last 2 </a:t>
            </a:r>
            <a:r>
              <a:rPr lang="en-US" sz="1400" dirty="0" err="1">
                <a:solidFill>
                  <a:srgbClr val="FFC000"/>
                </a:solidFill>
              </a:rPr>
              <a:t>cloudtrail</a:t>
            </a:r>
            <a:r>
              <a:rPr lang="en-US" sz="1400" dirty="0">
                <a:solidFill>
                  <a:srgbClr val="FFC000"/>
                </a:solidFill>
              </a:rPr>
              <a:t> events”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F8D04E9-B171-B674-BE9A-2671839CE6B7}"/>
              </a:ext>
            </a:extLst>
          </p:cNvPr>
          <p:cNvSpPr>
            <a:spLocks noChangeAspect="1"/>
          </p:cNvSpPr>
          <p:nvPr/>
        </p:nvSpPr>
        <p:spPr>
          <a:xfrm>
            <a:off x="953588" y="1460156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B7A9047A-6F32-A543-512D-5D9C7979D4B8}"/>
              </a:ext>
            </a:extLst>
          </p:cNvPr>
          <p:cNvSpPr txBox="1">
            <a:spLocks/>
          </p:cNvSpPr>
          <p:nvPr/>
        </p:nvSpPr>
        <p:spPr>
          <a:xfrm>
            <a:off x="1555784" y="845476"/>
            <a:ext cx="2020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alexandra</a:t>
            </a:r>
            <a:r>
              <a:rPr lang="en-US" sz="1400" dirty="0"/>
              <a:t> pass the question to supervisor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D41A399-6656-A54E-F127-7A50BB5770FE}"/>
              </a:ext>
            </a:extLst>
          </p:cNvPr>
          <p:cNvSpPr>
            <a:spLocks noChangeAspect="1"/>
          </p:cNvSpPr>
          <p:nvPr/>
        </p:nvSpPr>
        <p:spPr>
          <a:xfrm>
            <a:off x="2474700" y="1467557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64A948C-52FB-FEC4-D895-945AF5AE3BBC}"/>
              </a:ext>
            </a:extLst>
          </p:cNvPr>
          <p:cNvSpPr>
            <a:spLocks noChangeAspect="1"/>
          </p:cNvSpPr>
          <p:nvPr/>
        </p:nvSpPr>
        <p:spPr>
          <a:xfrm>
            <a:off x="3995812" y="146826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2B8A9FBA-DCF4-CC5B-13BD-20DECF13465F}"/>
              </a:ext>
            </a:extLst>
          </p:cNvPr>
          <p:cNvSpPr txBox="1">
            <a:spLocks/>
          </p:cNvSpPr>
          <p:nvPr/>
        </p:nvSpPr>
        <p:spPr>
          <a:xfrm>
            <a:off x="290911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ArchitectureGuardHook</a:t>
            </a:r>
            <a:r>
              <a:rPr lang="en-US" sz="1400" dirty="0"/>
              <a:t> looks for security patterns </a:t>
            </a: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6458B34F-95F5-CD4B-A996-B32895A97722}"/>
              </a:ext>
            </a:extLst>
          </p:cNvPr>
          <p:cNvSpPr txBox="1">
            <a:spLocks/>
          </p:cNvSpPr>
          <p:nvPr/>
        </p:nvSpPr>
        <p:spPr>
          <a:xfrm>
            <a:off x="4224666" y="845476"/>
            <a:ext cx="2767396" cy="5110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LTTMMemoryHook</a:t>
            </a:r>
            <a:r>
              <a:rPr lang="en-US" sz="1400" dirty="0"/>
              <a:t> writes into memory and retrieves data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01A7C07-C70C-F668-B7E6-3C6C4EDAA9DC}"/>
              </a:ext>
            </a:extLst>
          </p:cNvPr>
          <p:cNvSpPr>
            <a:spLocks noChangeAspect="1"/>
          </p:cNvSpPr>
          <p:nvPr/>
        </p:nvSpPr>
        <p:spPr>
          <a:xfrm>
            <a:off x="5516924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CD6D433-09BD-23BD-A8A8-1902A9F00AD2}"/>
              </a:ext>
            </a:extLst>
          </p:cNvPr>
          <p:cNvSpPr>
            <a:spLocks noChangeAspect="1"/>
          </p:cNvSpPr>
          <p:nvPr/>
        </p:nvSpPr>
        <p:spPr>
          <a:xfrm>
            <a:off x="7038036" y="1467557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5F40BC0B-8039-9DCC-AC5E-0ABFBA844400}"/>
              </a:ext>
            </a:extLst>
          </p:cNvPr>
          <p:cNvSpPr txBox="1">
            <a:spLocks/>
          </p:cNvSpPr>
          <p:nvPr/>
        </p:nvSpPr>
        <p:spPr>
          <a:xfrm>
            <a:off x="585212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>
                <a:solidFill>
                  <a:srgbClr val="FFC000"/>
                </a:solidFill>
              </a:rPr>
              <a:t>Bedrock managed guardrails </a:t>
            </a:r>
            <a:r>
              <a:rPr lang="en-US" sz="1400" dirty="0"/>
              <a:t>kicks in to evaluate the input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3DDB200-4650-0FCE-8F54-7DF1FD24F172}"/>
              </a:ext>
            </a:extLst>
          </p:cNvPr>
          <p:cNvSpPr>
            <a:spLocks noChangeAspect="1"/>
          </p:cNvSpPr>
          <p:nvPr/>
        </p:nvSpPr>
        <p:spPr>
          <a:xfrm>
            <a:off x="8559148" y="1450289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BC4DE177-59BC-F01B-034C-F76EA6C23AD2}"/>
              </a:ext>
            </a:extLst>
          </p:cNvPr>
          <p:cNvSpPr txBox="1">
            <a:spLocks/>
          </p:cNvSpPr>
          <p:nvPr/>
        </p:nvSpPr>
        <p:spPr>
          <a:xfrm>
            <a:off x="7373232" y="994822"/>
            <a:ext cx="2554711" cy="51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sub-agent is selected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0395623-E52A-6711-EB63-265E4D1A3861}"/>
              </a:ext>
            </a:extLst>
          </p:cNvPr>
          <p:cNvSpPr>
            <a:spLocks noChangeAspect="1"/>
          </p:cNvSpPr>
          <p:nvPr/>
        </p:nvSpPr>
        <p:spPr>
          <a:xfrm>
            <a:off x="10080259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5885DD2-39DA-765C-9CD1-5951EA029903}"/>
              </a:ext>
            </a:extLst>
          </p:cNvPr>
          <p:cNvSpPr>
            <a:spLocks noChangeAspect="1"/>
          </p:cNvSpPr>
          <p:nvPr/>
        </p:nvSpPr>
        <p:spPr>
          <a:xfrm>
            <a:off x="11601370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E9628F02-7315-5547-8E83-B05069EE9913}"/>
              </a:ext>
            </a:extLst>
          </p:cNvPr>
          <p:cNvSpPr txBox="1">
            <a:spLocks/>
          </p:cNvSpPr>
          <p:nvPr/>
        </p:nvSpPr>
        <p:spPr>
          <a:xfrm>
            <a:off x="8894343" y="1709047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SupervisorSteeringHandler</a:t>
            </a:r>
            <a:r>
              <a:rPr lang="en-US" sz="1400" dirty="0"/>
              <a:t> plugin creates LLM as judge</a:t>
            </a:r>
          </a:p>
        </p:txBody>
      </p:sp>
      <p:sp>
        <p:nvSpPr>
          <p:cNvPr id="29" name="Title 2">
            <a:extLst>
              <a:ext uri="{FF2B5EF4-FFF2-40B4-BE49-F238E27FC236}">
                <a16:creationId xmlns:a16="http://schemas.microsoft.com/office/drawing/2014/main" id="{61F2B32E-42E0-A36D-24F0-DCD54C1E55D9}"/>
              </a:ext>
            </a:extLst>
          </p:cNvPr>
          <p:cNvSpPr txBox="1">
            <a:spLocks/>
          </p:cNvSpPr>
          <p:nvPr/>
        </p:nvSpPr>
        <p:spPr>
          <a:xfrm>
            <a:off x="10655605" y="845476"/>
            <a:ext cx="1536394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Subagent is called by a </a:t>
            </a:r>
            <a:r>
              <a:rPr lang="en-US" sz="1400" dirty="0">
                <a:solidFill>
                  <a:srgbClr val="FFC000"/>
                </a:solidFill>
              </a:rPr>
              <a:t>tool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F4D0700-32A5-EC93-A21B-1FFACAF6953C}"/>
              </a:ext>
            </a:extLst>
          </p:cNvPr>
          <p:cNvCxnSpPr>
            <a:cxnSpLocks/>
            <a:stCxn id="27" idx="4"/>
            <a:endCxn id="41" idx="0"/>
          </p:cNvCxnSpPr>
          <p:nvPr/>
        </p:nvCxnSpPr>
        <p:spPr>
          <a:xfrm>
            <a:off x="11692810" y="1632458"/>
            <a:ext cx="0" cy="182261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C7D4DCEE-5B25-889E-A325-3103F697B980}"/>
              </a:ext>
            </a:extLst>
          </p:cNvPr>
          <p:cNvSpPr>
            <a:spLocks noChangeAspect="1"/>
          </p:cNvSpPr>
          <p:nvPr/>
        </p:nvSpPr>
        <p:spPr>
          <a:xfrm>
            <a:off x="11601370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2B420312-C7F7-EC52-A33C-7A8D9DB5E232}"/>
              </a:ext>
            </a:extLst>
          </p:cNvPr>
          <p:cNvSpPr txBox="1">
            <a:spLocks/>
          </p:cNvSpPr>
          <p:nvPr/>
        </p:nvSpPr>
        <p:spPr>
          <a:xfrm>
            <a:off x="11141114" y="3804649"/>
            <a:ext cx="1050886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SQL query created</a:t>
            </a:r>
            <a:endParaRPr lang="en-US" sz="1400" dirty="0">
              <a:solidFill>
                <a:srgbClr val="FFC000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5D2C408-A59B-E01D-C28D-BAD0873CC587}"/>
              </a:ext>
            </a:extLst>
          </p:cNvPr>
          <p:cNvCxnSpPr>
            <a:cxnSpLocks/>
            <a:endCxn id="41" idx="2"/>
          </p:cNvCxnSpPr>
          <p:nvPr/>
        </p:nvCxnSpPr>
        <p:spPr>
          <a:xfrm>
            <a:off x="1136468" y="3546512"/>
            <a:ext cx="1046490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itle 2">
            <a:extLst>
              <a:ext uri="{FF2B5EF4-FFF2-40B4-BE49-F238E27FC236}">
                <a16:creationId xmlns:a16="http://schemas.microsoft.com/office/drawing/2014/main" id="{9E43A271-2C67-53B1-936E-4C22383039C6}"/>
              </a:ext>
            </a:extLst>
          </p:cNvPr>
          <p:cNvSpPr txBox="1">
            <a:spLocks/>
          </p:cNvSpPr>
          <p:nvPr/>
        </p:nvSpPr>
        <p:spPr>
          <a:xfrm>
            <a:off x="8869091" y="2860952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SQLValidatorHook</a:t>
            </a:r>
            <a:r>
              <a:rPr lang="en-US" sz="1400" dirty="0"/>
              <a:t> checks SQL query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CCF037FD-C79D-1DC9-6BB1-32063529CBDC}"/>
              </a:ext>
            </a:extLst>
          </p:cNvPr>
          <p:cNvSpPr>
            <a:spLocks noChangeAspect="1"/>
          </p:cNvSpPr>
          <p:nvPr/>
        </p:nvSpPr>
        <p:spPr>
          <a:xfrm>
            <a:off x="10171698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587D9B4-DDE3-C1C0-8373-043DFD237F21}"/>
              </a:ext>
            </a:extLst>
          </p:cNvPr>
          <p:cNvSpPr>
            <a:spLocks noChangeAspect="1"/>
          </p:cNvSpPr>
          <p:nvPr/>
        </p:nvSpPr>
        <p:spPr>
          <a:xfrm>
            <a:off x="8559147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39B6D827-6D91-DC36-7201-2FFC33FD1BC2}"/>
              </a:ext>
            </a:extLst>
          </p:cNvPr>
          <p:cNvSpPr>
            <a:spLocks noChangeAspect="1"/>
          </p:cNvSpPr>
          <p:nvPr/>
        </p:nvSpPr>
        <p:spPr>
          <a:xfrm>
            <a:off x="7033475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F5186DE-F5D6-C827-AAB4-F2980BAC2E4C}"/>
              </a:ext>
            </a:extLst>
          </p:cNvPr>
          <p:cNvSpPr>
            <a:spLocks noChangeAspect="1"/>
          </p:cNvSpPr>
          <p:nvPr/>
        </p:nvSpPr>
        <p:spPr>
          <a:xfrm>
            <a:off x="5520503" y="3459847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914EBA1-4917-4628-9C83-19100E9A3987}"/>
              </a:ext>
            </a:extLst>
          </p:cNvPr>
          <p:cNvSpPr>
            <a:spLocks noChangeAspect="1"/>
          </p:cNvSpPr>
          <p:nvPr/>
        </p:nvSpPr>
        <p:spPr>
          <a:xfrm>
            <a:off x="3989744" y="3449545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FD6BE1D8-82A2-5FB8-1D2E-19C6BE2F9589}"/>
              </a:ext>
            </a:extLst>
          </p:cNvPr>
          <p:cNvSpPr>
            <a:spLocks noChangeAspect="1"/>
          </p:cNvSpPr>
          <p:nvPr/>
        </p:nvSpPr>
        <p:spPr>
          <a:xfrm>
            <a:off x="2474699" y="3448724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itle 2">
            <a:extLst>
              <a:ext uri="{FF2B5EF4-FFF2-40B4-BE49-F238E27FC236}">
                <a16:creationId xmlns:a16="http://schemas.microsoft.com/office/drawing/2014/main" id="{3288F849-B090-A539-06CB-4EE15430AFE8}"/>
              </a:ext>
            </a:extLst>
          </p:cNvPr>
          <p:cNvSpPr txBox="1">
            <a:spLocks/>
          </p:cNvSpPr>
          <p:nvPr/>
        </p:nvSpPr>
        <p:spPr>
          <a:xfrm>
            <a:off x="7373232" y="3860439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SQLRewriteHook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limits the max lines to 20</a:t>
            </a:r>
          </a:p>
        </p:txBody>
      </p:sp>
      <p:sp>
        <p:nvSpPr>
          <p:cNvPr id="57" name="Title 2">
            <a:extLst>
              <a:ext uri="{FF2B5EF4-FFF2-40B4-BE49-F238E27FC236}">
                <a16:creationId xmlns:a16="http://schemas.microsoft.com/office/drawing/2014/main" id="{0AFC2C04-503D-A149-5903-C222BA846A67}"/>
              </a:ext>
            </a:extLst>
          </p:cNvPr>
          <p:cNvSpPr txBox="1">
            <a:spLocks/>
          </p:cNvSpPr>
          <p:nvPr/>
        </p:nvSpPr>
        <p:spPr>
          <a:xfrm>
            <a:off x="5937886" y="2874680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tool </a:t>
            </a:r>
            <a:r>
              <a:rPr lang="en-US" sz="1400" dirty="0" err="1">
                <a:solidFill>
                  <a:srgbClr val="FFC000"/>
                </a:solidFill>
              </a:rPr>
              <a:t>query_athena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issue SQL query to Athena</a:t>
            </a:r>
          </a:p>
        </p:txBody>
      </p:sp>
      <p:sp>
        <p:nvSpPr>
          <p:cNvPr id="59" name="Title 2">
            <a:extLst>
              <a:ext uri="{FF2B5EF4-FFF2-40B4-BE49-F238E27FC236}">
                <a16:creationId xmlns:a16="http://schemas.microsoft.com/office/drawing/2014/main" id="{474C46D9-4998-584D-9275-B61C22F1EBBA}"/>
              </a:ext>
            </a:extLst>
          </p:cNvPr>
          <p:cNvSpPr txBox="1">
            <a:spLocks/>
          </p:cNvSpPr>
          <p:nvPr/>
        </p:nvSpPr>
        <p:spPr>
          <a:xfrm>
            <a:off x="4412214" y="3802541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SQLRewriteHook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checks # of returned lines</a:t>
            </a:r>
          </a:p>
        </p:txBody>
      </p:sp>
      <p:sp>
        <p:nvSpPr>
          <p:cNvPr id="60" name="Title 2">
            <a:extLst>
              <a:ext uri="{FF2B5EF4-FFF2-40B4-BE49-F238E27FC236}">
                <a16:creationId xmlns:a16="http://schemas.microsoft.com/office/drawing/2014/main" id="{DB960590-DD62-A5F5-239A-8ED07984C61E}"/>
              </a:ext>
            </a:extLst>
          </p:cNvPr>
          <p:cNvSpPr txBox="1">
            <a:spLocks/>
          </p:cNvSpPr>
          <p:nvPr/>
        </p:nvSpPr>
        <p:spPr>
          <a:xfrm>
            <a:off x="2993596" y="2860952"/>
            <a:ext cx="2175175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Raw lines extracted from Athena response</a:t>
            </a:r>
          </a:p>
        </p:txBody>
      </p:sp>
      <p:sp>
        <p:nvSpPr>
          <p:cNvPr id="61" name="Title 2">
            <a:extLst>
              <a:ext uri="{FF2B5EF4-FFF2-40B4-BE49-F238E27FC236}">
                <a16:creationId xmlns:a16="http://schemas.microsoft.com/office/drawing/2014/main" id="{9EFE1E2D-B7A3-9C32-64D7-DF269EA55DAA}"/>
              </a:ext>
            </a:extLst>
          </p:cNvPr>
          <p:cNvSpPr txBox="1">
            <a:spLocks/>
          </p:cNvSpPr>
          <p:nvPr/>
        </p:nvSpPr>
        <p:spPr>
          <a:xfrm>
            <a:off x="1369989" y="3802541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OutputIntegrityHook</a:t>
            </a:r>
            <a:r>
              <a:rPr lang="en-US" sz="1400" dirty="0"/>
              <a:t> checks for empty response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0FE5500C-4336-F7DF-249F-3FA5DFBAAF05}"/>
              </a:ext>
            </a:extLst>
          </p:cNvPr>
          <p:cNvCxnSpPr>
            <a:cxnSpLocks/>
          </p:cNvCxnSpPr>
          <p:nvPr/>
        </p:nvCxnSpPr>
        <p:spPr>
          <a:xfrm>
            <a:off x="1136468" y="3546512"/>
            <a:ext cx="0" cy="2025249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F646DA5-8AED-21F7-9F96-75C0597A1118}"/>
              </a:ext>
            </a:extLst>
          </p:cNvPr>
          <p:cNvCxnSpPr>
            <a:cxnSpLocks/>
          </p:cNvCxnSpPr>
          <p:nvPr/>
        </p:nvCxnSpPr>
        <p:spPr>
          <a:xfrm>
            <a:off x="1136468" y="5571761"/>
            <a:ext cx="43856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itle 2">
            <a:extLst>
              <a:ext uri="{FF2B5EF4-FFF2-40B4-BE49-F238E27FC236}">
                <a16:creationId xmlns:a16="http://schemas.microsoft.com/office/drawing/2014/main" id="{00919DDB-36CE-6741-D0E6-C336A1821CAB}"/>
              </a:ext>
            </a:extLst>
          </p:cNvPr>
          <p:cNvSpPr txBox="1">
            <a:spLocks/>
          </p:cNvSpPr>
          <p:nvPr/>
        </p:nvSpPr>
        <p:spPr>
          <a:xfrm>
            <a:off x="9885710" y="5854700"/>
            <a:ext cx="2306290" cy="11403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 err="1">
                <a:solidFill>
                  <a:srgbClr val="FFC000"/>
                </a:solidFill>
              </a:rPr>
              <a:t>alexandra.sh</a:t>
            </a:r>
            <a:endParaRPr lang="en-US" sz="2000" dirty="0">
              <a:solidFill>
                <a:srgbClr val="FFC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supervisor</a:t>
            </a:r>
          </a:p>
          <a:p>
            <a:r>
              <a:rPr lang="en-US" sz="2000" dirty="0">
                <a:solidFill>
                  <a:srgbClr val="42B4FF"/>
                </a:solidFill>
              </a:rPr>
              <a:t>sub-agent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5218BB-6F4F-6D64-6452-270DB5B0B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74983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C2DB2-F518-8606-BC2C-190338537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525A25C-03C0-484B-1ED8-E10FB02452A3}"/>
              </a:ext>
            </a:extLst>
          </p:cNvPr>
          <p:cNvCxnSpPr>
            <a:cxnSpLocks/>
            <a:endCxn id="27" idx="2"/>
          </p:cNvCxnSpPr>
          <p:nvPr/>
        </p:nvCxnSpPr>
        <p:spPr>
          <a:xfrm flipV="1">
            <a:off x="1045028" y="1541018"/>
            <a:ext cx="10556342" cy="1057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1BA0DA6-C976-C1DF-8A26-088708CAAE82}"/>
              </a:ext>
            </a:extLst>
          </p:cNvPr>
          <p:cNvSpPr txBox="1"/>
          <p:nvPr/>
        </p:nvSpPr>
        <p:spPr>
          <a:xfrm>
            <a:off x="2645228" y="367431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D06CB0-649F-05B4-B5C4-2F9D43BB865D}"/>
              </a:ext>
            </a:extLst>
          </p:cNvPr>
          <p:cNvSpPr txBox="1"/>
          <p:nvPr/>
        </p:nvSpPr>
        <p:spPr>
          <a:xfrm>
            <a:off x="3559628" y="334773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5DE84798-16A7-A23E-0630-40D2ED9103BC}"/>
              </a:ext>
            </a:extLst>
          </p:cNvPr>
          <p:cNvSpPr txBox="1">
            <a:spLocks/>
          </p:cNvSpPr>
          <p:nvPr/>
        </p:nvSpPr>
        <p:spPr>
          <a:xfrm>
            <a:off x="159324" y="1708336"/>
            <a:ext cx="2306290" cy="51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User asks:</a:t>
            </a:r>
            <a:r>
              <a:rPr lang="en-US" sz="1400" dirty="0">
                <a:solidFill>
                  <a:srgbClr val="FFC000"/>
                </a:solidFill>
              </a:rPr>
              <a:t> “describe last 2 </a:t>
            </a:r>
            <a:r>
              <a:rPr lang="en-US" sz="1400" dirty="0" err="1">
                <a:solidFill>
                  <a:srgbClr val="FFC000"/>
                </a:solidFill>
              </a:rPr>
              <a:t>cloudtrail</a:t>
            </a:r>
            <a:r>
              <a:rPr lang="en-US" sz="1400" dirty="0">
                <a:solidFill>
                  <a:srgbClr val="FFC000"/>
                </a:solidFill>
              </a:rPr>
              <a:t> events”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D8FAFB8-194D-3A3E-85D6-5A4CBE0772F3}"/>
              </a:ext>
            </a:extLst>
          </p:cNvPr>
          <p:cNvSpPr>
            <a:spLocks noChangeAspect="1"/>
          </p:cNvSpPr>
          <p:nvPr/>
        </p:nvSpPr>
        <p:spPr>
          <a:xfrm>
            <a:off x="953588" y="1460156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04C05D83-7D57-D499-B5C7-C2099F528246}"/>
              </a:ext>
            </a:extLst>
          </p:cNvPr>
          <p:cNvSpPr txBox="1">
            <a:spLocks/>
          </p:cNvSpPr>
          <p:nvPr/>
        </p:nvSpPr>
        <p:spPr>
          <a:xfrm>
            <a:off x="1555784" y="845476"/>
            <a:ext cx="2020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alexandra</a:t>
            </a:r>
            <a:r>
              <a:rPr lang="en-US" sz="1400" dirty="0"/>
              <a:t> pass the question to supervisor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99BC012-A57A-8B9E-2972-BF6EB08DBBBD}"/>
              </a:ext>
            </a:extLst>
          </p:cNvPr>
          <p:cNvSpPr>
            <a:spLocks noChangeAspect="1"/>
          </p:cNvSpPr>
          <p:nvPr/>
        </p:nvSpPr>
        <p:spPr>
          <a:xfrm>
            <a:off x="2474700" y="1467557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D5F2782-DE59-C284-35E8-A847500AB201}"/>
              </a:ext>
            </a:extLst>
          </p:cNvPr>
          <p:cNvSpPr>
            <a:spLocks noChangeAspect="1"/>
          </p:cNvSpPr>
          <p:nvPr/>
        </p:nvSpPr>
        <p:spPr>
          <a:xfrm>
            <a:off x="3995812" y="146826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C6EB8BE9-09EE-B404-8331-E23C172F611A}"/>
              </a:ext>
            </a:extLst>
          </p:cNvPr>
          <p:cNvSpPr txBox="1">
            <a:spLocks/>
          </p:cNvSpPr>
          <p:nvPr/>
        </p:nvSpPr>
        <p:spPr>
          <a:xfrm>
            <a:off x="290911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ArchitectureGuardHook</a:t>
            </a:r>
            <a:r>
              <a:rPr lang="en-US" sz="1400" dirty="0"/>
              <a:t> looks for security patterns </a:t>
            </a: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9674EA20-94E1-D793-CE60-D6FD8851EB9B}"/>
              </a:ext>
            </a:extLst>
          </p:cNvPr>
          <p:cNvSpPr txBox="1">
            <a:spLocks/>
          </p:cNvSpPr>
          <p:nvPr/>
        </p:nvSpPr>
        <p:spPr>
          <a:xfrm>
            <a:off x="4224666" y="845476"/>
            <a:ext cx="2767396" cy="5110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LTTMMemoryHook</a:t>
            </a:r>
            <a:r>
              <a:rPr lang="en-US" sz="1400" dirty="0"/>
              <a:t> writes into memory and retrieves data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B827059-7A79-96A8-D746-E78C0B2DA88C}"/>
              </a:ext>
            </a:extLst>
          </p:cNvPr>
          <p:cNvSpPr>
            <a:spLocks noChangeAspect="1"/>
          </p:cNvSpPr>
          <p:nvPr/>
        </p:nvSpPr>
        <p:spPr>
          <a:xfrm>
            <a:off x="5516924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122262D-F44F-364E-4FC2-A9049F3A89FF}"/>
              </a:ext>
            </a:extLst>
          </p:cNvPr>
          <p:cNvSpPr>
            <a:spLocks noChangeAspect="1"/>
          </p:cNvSpPr>
          <p:nvPr/>
        </p:nvSpPr>
        <p:spPr>
          <a:xfrm>
            <a:off x="7038036" y="1467557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1CA6A743-8B94-65FC-FB13-B5A65A201D1A}"/>
              </a:ext>
            </a:extLst>
          </p:cNvPr>
          <p:cNvSpPr txBox="1">
            <a:spLocks/>
          </p:cNvSpPr>
          <p:nvPr/>
        </p:nvSpPr>
        <p:spPr>
          <a:xfrm>
            <a:off x="585212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>
                <a:solidFill>
                  <a:srgbClr val="FFC000"/>
                </a:solidFill>
              </a:rPr>
              <a:t>Bedrock managed guardrails </a:t>
            </a:r>
            <a:r>
              <a:rPr lang="en-US" sz="1400" dirty="0"/>
              <a:t>kicks in to evaluate the input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3CB7CA7-AA13-4BF1-6F1F-B772AF3E72F9}"/>
              </a:ext>
            </a:extLst>
          </p:cNvPr>
          <p:cNvSpPr>
            <a:spLocks noChangeAspect="1"/>
          </p:cNvSpPr>
          <p:nvPr/>
        </p:nvSpPr>
        <p:spPr>
          <a:xfrm>
            <a:off x="8559148" y="1450289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6551F67A-33F5-638B-CF66-E3EBF5E844E8}"/>
              </a:ext>
            </a:extLst>
          </p:cNvPr>
          <p:cNvSpPr txBox="1">
            <a:spLocks/>
          </p:cNvSpPr>
          <p:nvPr/>
        </p:nvSpPr>
        <p:spPr>
          <a:xfrm>
            <a:off x="7373232" y="994822"/>
            <a:ext cx="2554711" cy="51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sub-agent is selected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C3BFA1D-938A-BED8-E201-4A05C44E47EC}"/>
              </a:ext>
            </a:extLst>
          </p:cNvPr>
          <p:cNvSpPr>
            <a:spLocks noChangeAspect="1"/>
          </p:cNvSpPr>
          <p:nvPr/>
        </p:nvSpPr>
        <p:spPr>
          <a:xfrm>
            <a:off x="10080259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848076B-F02E-1A3E-7F60-A39C11193AC0}"/>
              </a:ext>
            </a:extLst>
          </p:cNvPr>
          <p:cNvSpPr>
            <a:spLocks noChangeAspect="1"/>
          </p:cNvSpPr>
          <p:nvPr/>
        </p:nvSpPr>
        <p:spPr>
          <a:xfrm>
            <a:off x="11601370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44B10981-7F73-033A-FB04-41CD7C7E0EB1}"/>
              </a:ext>
            </a:extLst>
          </p:cNvPr>
          <p:cNvSpPr txBox="1">
            <a:spLocks/>
          </p:cNvSpPr>
          <p:nvPr/>
        </p:nvSpPr>
        <p:spPr>
          <a:xfrm>
            <a:off x="8894343" y="1709047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SupervisorSteeringHandler</a:t>
            </a:r>
            <a:r>
              <a:rPr lang="en-US" sz="1400" dirty="0"/>
              <a:t> plugin creates LLM as judge</a:t>
            </a:r>
          </a:p>
        </p:txBody>
      </p:sp>
      <p:sp>
        <p:nvSpPr>
          <p:cNvPr id="29" name="Title 2">
            <a:extLst>
              <a:ext uri="{FF2B5EF4-FFF2-40B4-BE49-F238E27FC236}">
                <a16:creationId xmlns:a16="http://schemas.microsoft.com/office/drawing/2014/main" id="{8AF38061-707A-DAA4-CF28-0F5C4F10F25C}"/>
              </a:ext>
            </a:extLst>
          </p:cNvPr>
          <p:cNvSpPr txBox="1">
            <a:spLocks/>
          </p:cNvSpPr>
          <p:nvPr/>
        </p:nvSpPr>
        <p:spPr>
          <a:xfrm>
            <a:off x="10655605" y="845476"/>
            <a:ext cx="1536394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Subagent is called by a </a:t>
            </a:r>
            <a:r>
              <a:rPr lang="en-US" sz="1400" dirty="0">
                <a:solidFill>
                  <a:srgbClr val="FFC000"/>
                </a:solidFill>
              </a:rPr>
              <a:t>tool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D340614-71C8-CE20-D2E2-BB3FEE37AFA1}"/>
              </a:ext>
            </a:extLst>
          </p:cNvPr>
          <p:cNvCxnSpPr>
            <a:cxnSpLocks/>
            <a:stCxn id="27" idx="4"/>
            <a:endCxn id="41" idx="0"/>
          </p:cNvCxnSpPr>
          <p:nvPr/>
        </p:nvCxnSpPr>
        <p:spPr>
          <a:xfrm>
            <a:off x="11692810" y="1632458"/>
            <a:ext cx="0" cy="182261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6ABF5318-82ED-6C17-A67F-827FA773A9FE}"/>
              </a:ext>
            </a:extLst>
          </p:cNvPr>
          <p:cNvSpPr>
            <a:spLocks noChangeAspect="1"/>
          </p:cNvSpPr>
          <p:nvPr/>
        </p:nvSpPr>
        <p:spPr>
          <a:xfrm>
            <a:off x="11601370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B56DEBA8-004C-974C-8A9E-363B2A74412D}"/>
              </a:ext>
            </a:extLst>
          </p:cNvPr>
          <p:cNvSpPr txBox="1">
            <a:spLocks/>
          </p:cNvSpPr>
          <p:nvPr/>
        </p:nvSpPr>
        <p:spPr>
          <a:xfrm>
            <a:off x="11141114" y="3804649"/>
            <a:ext cx="1050886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SQL query created</a:t>
            </a:r>
            <a:endParaRPr lang="en-US" sz="1400" dirty="0">
              <a:solidFill>
                <a:srgbClr val="FFC000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723B8A8-B83B-A5C4-0434-B55BC7DC2291}"/>
              </a:ext>
            </a:extLst>
          </p:cNvPr>
          <p:cNvCxnSpPr>
            <a:cxnSpLocks/>
            <a:stCxn id="55" idx="6"/>
            <a:endCxn id="41" idx="2"/>
          </p:cNvCxnSpPr>
          <p:nvPr/>
        </p:nvCxnSpPr>
        <p:spPr>
          <a:xfrm>
            <a:off x="1232468" y="3540164"/>
            <a:ext cx="10368902" cy="634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itle 2">
            <a:extLst>
              <a:ext uri="{FF2B5EF4-FFF2-40B4-BE49-F238E27FC236}">
                <a16:creationId xmlns:a16="http://schemas.microsoft.com/office/drawing/2014/main" id="{961A86EA-091B-D402-B605-1ADB1C96022B}"/>
              </a:ext>
            </a:extLst>
          </p:cNvPr>
          <p:cNvSpPr txBox="1">
            <a:spLocks/>
          </p:cNvSpPr>
          <p:nvPr/>
        </p:nvSpPr>
        <p:spPr>
          <a:xfrm>
            <a:off x="8869091" y="2860952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SQLValidatorHook</a:t>
            </a:r>
            <a:r>
              <a:rPr lang="en-US" sz="1400" dirty="0"/>
              <a:t> checks SQL query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ED6A695-4028-55E2-965B-C43BB47505D1}"/>
              </a:ext>
            </a:extLst>
          </p:cNvPr>
          <p:cNvSpPr>
            <a:spLocks noChangeAspect="1"/>
          </p:cNvSpPr>
          <p:nvPr/>
        </p:nvSpPr>
        <p:spPr>
          <a:xfrm>
            <a:off x="10171698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97683644-4DE1-BF8C-308E-ACE62F0071CA}"/>
              </a:ext>
            </a:extLst>
          </p:cNvPr>
          <p:cNvSpPr>
            <a:spLocks noChangeAspect="1"/>
          </p:cNvSpPr>
          <p:nvPr/>
        </p:nvSpPr>
        <p:spPr>
          <a:xfrm>
            <a:off x="8559147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C33F4F00-B0B6-6279-7684-7B7E1BCA7310}"/>
              </a:ext>
            </a:extLst>
          </p:cNvPr>
          <p:cNvSpPr>
            <a:spLocks noChangeAspect="1"/>
          </p:cNvSpPr>
          <p:nvPr/>
        </p:nvSpPr>
        <p:spPr>
          <a:xfrm>
            <a:off x="7033475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46D8024-D296-AE8B-AF1C-4F5BEF61CA81}"/>
              </a:ext>
            </a:extLst>
          </p:cNvPr>
          <p:cNvSpPr>
            <a:spLocks noChangeAspect="1"/>
          </p:cNvSpPr>
          <p:nvPr/>
        </p:nvSpPr>
        <p:spPr>
          <a:xfrm>
            <a:off x="5520503" y="3459847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06E1EE3-C09B-2789-820E-F6FE81BC1D2D}"/>
              </a:ext>
            </a:extLst>
          </p:cNvPr>
          <p:cNvSpPr>
            <a:spLocks noChangeAspect="1"/>
          </p:cNvSpPr>
          <p:nvPr/>
        </p:nvSpPr>
        <p:spPr>
          <a:xfrm>
            <a:off x="3989744" y="3449545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F9942B1F-2E58-555C-42BC-1DA3A6D192B8}"/>
              </a:ext>
            </a:extLst>
          </p:cNvPr>
          <p:cNvSpPr>
            <a:spLocks noChangeAspect="1"/>
          </p:cNvSpPr>
          <p:nvPr/>
        </p:nvSpPr>
        <p:spPr>
          <a:xfrm>
            <a:off x="2474699" y="3448724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177D7644-203C-F367-B9E5-367761137839}"/>
              </a:ext>
            </a:extLst>
          </p:cNvPr>
          <p:cNvSpPr>
            <a:spLocks noChangeAspect="1"/>
          </p:cNvSpPr>
          <p:nvPr/>
        </p:nvSpPr>
        <p:spPr>
          <a:xfrm>
            <a:off x="1049588" y="3448724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itle 2">
            <a:extLst>
              <a:ext uri="{FF2B5EF4-FFF2-40B4-BE49-F238E27FC236}">
                <a16:creationId xmlns:a16="http://schemas.microsoft.com/office/drawing/2014/main" id="{25AD022A-56AE-6A57-907D-0D5C4725107E}"/>
              </a:ext>
            </a:extLst>
          </p:cNvPr>
          <p:cNvSpPr txBox="1">
            <a:spLocks/>
          </p:cNvSpPr>
          <p:nvPr/>
        </p:nvSpPr>
        <p:spPr>
          <a:xfrm>
            <a:off x="7373232" y="3860439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SQLRewriteHook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limits the max lines to 20</a:t>
            </a:r>
          </a:p>
        </p:txBody>
      </p:sp>
      <p:sp>
        <p:nvSpPr>
          <p:cNvPr id="57" name="Title 2">
            <a:extLst>
              <a:ext uri="{FF2B5EF4-FFF2-40B4-BE49-F238E27FC236}">
                <a16:creationId xmlns:a16="http://schemas.microsoft.com/office/drawing/2014/main" id="{EA7DC682-C081-02E2-7B80-DDBE750F3D29}"/>
              </a:ext>
            </a:extLst>
          </p:cNvPr>
          <p:cNvSpPr txBox="1">
            <a:spLocks/>
          </p:cNvSpPr>
          <p:nvPr/>
        </p:nvSpPr>
        <p:spPr>
          <a:xfrm>
            <a:off x="5937886" y="2874680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tool </a:t>
            </a:r>
            <a:r>
              <a:rPr lang="en-US" sz="1400" dirty="0" err="1">
                <a:solidFill>
                  <a:srgbClr val="FFC000"/>
                </a:solidFill>
              </a:rPr>
              <a:t>query_athena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issue SQL query to Athena</a:t>
            </a:r>
          </a:p>
        </p:txBody>
      </p:sp>
      <p:sp>
        <p:nvSpPr>
          <p:cNvPr id="59" name="Title 2">
            <a:extLst>
              <a:ext uri="{FF2B5EF4-FFF2-40B4-BE49-F238E27FC236}">
                <a16:creationId xmlns:a16="http://schemas.microsoft.com/office/drawing/2014/main" id="{FD43B68E-C8F0-932E-57D7-090EB5ACB52B}"/>
              </a:ext>
            </a:extLst>
          </p:cNvPr>
          <p:cNvSpPr txBox="1">
            <a:spLocks/>
          </p:cNvSpPr>
          <p:nvPr/>
        </p:nvSpPr>
        <p:spPr>
          <a:xfrm>
            <a:off x="4412214" y="3802541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SQLRewriteHook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checks # of returned lines</a:t>
            </a:r>
          </a:p>
        </p:txBody>
      </p:sp>
      <p:sp>
        <p:nvSpPr>
          <p:cNvPr id="60" name="Title 2">
            <a:extLst>
              <a:ext uri="{FF2B5EF4-FFF2-40B4-BE49-F238E27FC236}">
                <a16:creationId xmlns:a16="http://schemas.microsoft.com/office/drawing/2014/main" id="{59E8966A-B52A-5AC8-D02B-C60E844BA1FB}"/>
              </a:ext>
            </a:extLst>
          </p:cNvPr>
          <p:cNvSpPr txBox="1">
            <a:spLocks/>
          </p:cNvSpPr>
          <p:nvPr/>
        </p:nvSpPr>
        <p:spPr>
          <a:xfrm>
            <a:off x="2993596" y="2860952"/>
            <a:ext cx="2175175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Raw lines extracted from Athena response</a:t>
            </a:r>
          </a:p>
        </p:txBody>
      </p:sp>
      <p:sp>
        <p:nvSpPr>
          <p:cNvPr id="61" name="Title 2">
            <a:extLst>
              <a:ext uri="{FF2B5EF4-FFF2-40B4-BE49-F238E27FC236}">
                <a16:creationId xmlns:a16="http://schemas.microsoft.com/office/drawing/2014/main" id="{A508B2CC-2AE6-0291-5823-EF74B20F892D}"/>
              </a:ext>
            </a:extLst>
          </p:cNvPr>
          <p:cNvSpPr txBox="1">
            <a:spLocks/>
          </p:cNvSpPr>
          <p:nvPr/>
        </p:nvSpPr>
        <p:spPr>
          <a:xfrm>
            <a:off x="1369989" y="3802541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OutputIntegrityHook</a:t>
            </a:r>
            <a:r>
              <a:rPr lang="en-US" sz="1400" dirty="0"/>
              <a:t> checks for empty response</a:t>
            </a:r>
          </a:p>
        </p:txBody>
      </p:sp>
      <p:sp>
        <p:nvSpPr>
          <p:cNvPr id="62" name="Title 2">
            <a:extLst>
              <a:ext uri="{FF2B5EF4-FFF2-40B4-BE49-F238E27FC236}">
                <a16:creationId xmlns:a16="http://schemas.microsoft.com/office/drawing/2014/main" id="{0593ECF2-BC23-CAB6-63CA-C85990C31EC0}"/>
              </a:ext>
            </a:extLst>
          </p:cNvPr>
          <p:cNvSpPr txBox="1">
            <a:spLocks/>
          </p:cNvSpPr>
          <p:nvPr/>
        </p:nvSpPr>
        <p:spPr>
          <a:xfrm>
            <a:off x="320475" y="2860952"/>
            <a:ext cx="1676974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supervisor creates a summary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9149E699-EF4E-F655-B637-CF3C4A1F72DD}"/>
              </a:ext>
            </a:extLst>
          </p:cNvPr>
          <p:cNvCxnSpPr>
            <a:cxnSpLocks/>
          </p:cNvCxnSpPr>
          <p:nvPr/>
        </p:nvCxnSpPr>
        <p:spPr>
          <a:xfrm>
            <a:off x="1136468" y="3647861"/>
            <a:ext cx="0" cy="19239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0AFFA9AA-8A0A-0111-0745-66F9157C5BFB}"/>
              </a:ext>
            </a:extLst>
          </p:cNvPr>
          <p:cNvCxnSpPr>
            <a:cxnSpLocks/>
          </p:cNvCxnSpPr>
          <p:nvPr/>
        </p:nvCxnSpPr>
        <p:spPr>
          <a:xfrm>
            <a:off x="1136468" y="5571761"/>
            <a:ext cx="43856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itle 2">
            <a:extLst>
              <a:ext uri="{FF2B5EF4-FFF2-40B4-BE49-F238E27FC236}">
                <a16:creationId xmlns:a16="http://schemas.microsoft.com/office/drawing/2014/main" id="{C25FEE89-78B4-15F4-1FDA-1CAFBDF60704}"/>
              </a:ext>
            </a:extLst>
          </p:cNvPr>
          <p:cNvSpPr txBox="1">
            <a:spLocks/>
          </p:cNvSpPr>
          <p:nvPr/>
        </p:nvSpPr>
        <p:spPr>
          <a:xfrm>
            <a:off x="9885710" y="5854700"/>
            <a:ext cx="2306290" cy="11403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 err="1">
                <a:solidFill>
                  <a:srgbClr val="FFC000"/>
                </a:solidFill>
              </a:rPr>
              <a:t>alexandra.sh</a:t>
            </a:r>
            <a:endParaRPr lang="en-US" sz="2000" dirty="0">
              <a:solidFill>
                <a:srgbClr val="FFC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supervisor</a:t>
            </a:r>
          </a:p>
          <a:p>
            <a:r>
              <a:rPr lang="en-US" sz="2000" dirty="0">
                <a:solidFill>
                  <a:srgbClr val="42B4FF"/>
                </a:solidFill>
              </a:rPr>
              <a:t>sub-agent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FE0199-5E06-C63F-DCAF-292AA0E1F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52251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2FD51-3A40-1AB6-C54D-9E6532B62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09779D-B48F-1A47-F4D7-EB9D03C9EB4F}"/>
              </a:ext>
            </a:extLst>
          </p:cNvPr>
          <p:cNvCxnSpPr>
            <a:cxnSpLocks/>
            <a:endCxn id="27" idx="2"/>
          </p:cNvCxnSpPr>
          <p:nvPr/>
        </p:nvCxnSpPr>
        <p:spPr>
          <a:xfrm flipV="1">
            <a:off x="1045028" y="1541018"/>
            <a:ext cx="10556342" cy="1057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A4D95EF-CB9B-B885-CCC1-A081F4D82EA6}"/>
              </a:ext>
            </a:extLst>
          </p:cNvPr>
          <p:cNvSpPr txBox="1"/>
          <p:nvPr/>
        </p:nvSpPr>
        <p:spPr>
          <a:xfrm>
            <a:off x="2645228" y="367431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5757FF-CBD2-7A3A-1052-3CE982FAC246}"/>
              </a:ext>
            </a:extLst>
          </p:cNvPr>
          <p:cNvSpPr txBox="1"/>
          <p:nvPr/>
        </p:nvSpPr>
        <p:spPr>
          <a:xfrm>
            <a:off x="3559628" y="334773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4CEA7806-C651-5C40-BC33-1D0114DCD209}"/>
              </a:ext>
            </a:extLst>
          </p:cNvPr>
          <p:cNvSpPr txBox="1">
            <a:spLocks/>
          </p:cNvSpPr>
          <p:nvPr/>
        </p:nvSpPr>
        <p:spPr>
          <a:xfrm>
            <a:off x="159324" y="1708336"/>
            <a:ext cx="2306290" cy="51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User asks:</a:t>
            </a:r>
            <a:r>
              <a:rPr lang="en-US" sz="1400" dirty="0">
                <a:solidFill>
                  <a:srgbClr val="FFC000"/>
                </a:solidFill>
              </a:rPr>
              <a:t> “describe last 2 </a:t>
            </a:r>
            <a:r>
              <a:rPr lang="en-US" sz="1400" dirty="0" err="1">
                <a:solidFill>
                  <a:srgbClr val="FFC000"/>
                </a:solidFill>
              </a:rPr>
              <a:t>cloudtrail</a:t>
            </a:r>
            <a:r>
              <a:rPr lang="en-US" sz="1400" dirty="0">
                <a:solidFill>
                  <a:srgbClr val="FFC000"/>
                </a:solidFill>
              </a:rPr>
              <a:t> events”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99A4FFE-ACD4-827B-BE6D-12D46DBFF2DE}"/>
              </a:ext>
            </a:extLst>
          </p:cNvPr>
          <p:cNvSpPr>
            <a:spLocks noChangeAspect="1"/>
          </p:cNvSpPr>
          <p:nvPr/>
        </p:nvSpPr>
        <p:spPr>
          <a:xfrm>
            <a:off x="953588" y="1460156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596E4501-E286-1B18-F286-A648213CF0E6}"/>
              </a:ext>
            </a:extLst>
          </p:cNvPr>
          <p:cNvSpPr txBox="1">
            <a:spLocks/>
          </p:cNvSpPr>
          <p:nvPr/>
        </p:nvSpPr>
        <p:spPr>
          <a:xfrm>
            <a:off x="1555784" y="845476"/>
            <a:ext cx="2020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alexandra</a:t>
            </a:r>
            <a:r>
              <a:rPr lang="en-US" sz="1400" dirty="0"/>
              <a:t> pass the question to supervisor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E2E713F-4F8B-45A9-8E5D-E5BC2DB6F453}"/>
              </a:ext>
            </a:extLst>
          </p:cNvPr>
          <p:cNvSpPr>
            <a:spLocks noChangeAspect="1"/>
          </p:cNvSpPr>
          <p:nvPr/>
        </p:nvSpPr>
        <p:spPr>
          <a:xfrm>
            <a:off x="2474700" y="1467557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61CE113-77E3-D278-16F3-7F998F1CB87A}"/>
              </a:ext>
            </a:extLst>
          </p:cNvPr>
          <p:cNvSpPr>
            <a:spLocks noChangeAspect="1"/>
          </p:cNvSpPr>
          <p:nvPr/>
        </p:nvSpPr>
        <p:spPr>
          <a:xfrm>
            <a:off x="3995812" y="146826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52D7E95D-5D73-1D8A-2D4C-0C2D2EC145C9}"/>
              </a:ext>
            </a:extLst>
          </p:cNvPr>
          <p:cNvSpPr txBox="1">
            <a:spLocks/>
          </p:cNvSpPr>
          <p:nvPr/>
        </p:nvSpPr>
        <p:spPr>
          <a:xfrm>
            <a:off x="290911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ArchitectureGuardHook</a:t>
            </a:r>
            <a:r>
              <a:rPr lang="en-US" sz="1400" dirty="0"/>
              <a:t> looks for security patterns </a:t>
            </a: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FD71EF9D-5AD3-D95B-A626-9E3DC7A4B705}"/>
              </a:ext>
            </a:extLst>
          </p:cNvPr>
          <p:cNvSpPr txBox="1">
            <a:spLocks/>
          </p:cNvSpPr>
          <p:nvPr/>
        </p:nvSpPr>
        <p:spPr>
          <a:xfrm>
            <a:off x="4224666" y="845476"/>
            <a:ext cx="2767396" cy="5110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LTTMMemoryHook</a:t>
            </a:r>
            <a:r>
              <a:rPr lang="en-US" sz="1400" dirty="0"/>
              <a:t> writes into memory and retrieves data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0A62F28-08B2-FCC5-86FB-E853F069BE78}"/>
              </a:ext>
            </a:extLst>
          </p:cNvPr>
          <p:cNvSpPr>
            <a:spLocks noChangeAspect="1"/>
          </p:cNvSpPr>
          <p:nvPr/>
        </p:nvSpPr>
        <p:spPr>
          <a:xfrm>
            <a:off x="5516924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DA12074-2B33-9857-0B21-2A7444A526EF}"/>
              </a:ext>
            </a:extLst>
          </p:cNvPr>
          <p:cNvSpPr>
            <a:spLocks noChangeAspect="1"/>
          </p:cNvSpPr>
          <p:nvPr/>
        </p:nvSpPr>
        <p:spPr>
          <a:xfrm>
            <a:off x="7038036" y="1467557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CBF9C38F-D3C6-86CA-0003-88A5AFF08FAC}"/>
              </a:ext>
            </a:extLst>
          </p:cNvPr>
          <p:cNvSpPr txBox="1">
            <a:spLocks/>
          </p:cNvSpPr>
          <p:nvPr/>
        </p:nvSpPr>
        <p:spPr>
          <a:xfrm>
            <a:off x="585212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>
                <a:solidFill>
                  <a:srgbClr val="FFC000"/>
                </a:solidFill>
              </a:rPr>
              <a:t>Bedrock managed guardrails </a:t>
            </a:r>
            <a:r>
              <a:rPr lang="en-US" sz="1400" dirty="0"/>
              <a:t>kicks in to evaluate the input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5595606-E1D9-E620-2196-9E038C6CB77C}"/>
              </a:ext>
            </a:extLst>
          </p:cNvPr>
          <p:cNvSpPr>
            <a:spLocks noChangeAspect="1"/>
          </p:cNvSpPr>
          <p:nvPr/>
        </p:nvSpPr>
        <p:spPr>
          <a:xfrm>
            <a:off x="8559148" y="1450289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CD407903-E3AC-4B9A-3D8A-4D88F6FB20C6}"/>
              </a:ext>
            </a:extLst>
          </p:cNvPr>
          <p:cNvSpPr txBox="1">
            <a:spLocks/>
          </p:cNvSpPr>
          <p:nvPr/>
        </p:nvSpPr>
        <p:spPr>
          <a:xfrm>
            <a:off x="7373232" y="994822"/>
            <a:ext cx="2554711" cy="51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sub-agent is selected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F86EF5E-718A-220F-E0DA-A7D2A00CD83D}"/>
              </a:ext>
            </a:extLst>
          </p:cNvPr>
          <p:cNvSpPr>
            <a:spLocks noChangeAspect="1"/>
          </p:cNvSpPr>
          <p:nvPr/>
        </p:nvSpPr>
        <p:spPr>
          <a:xfrm>
            <a:off x="10080259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35E79E8-D24B-ACF5-F72E-B11FBA16A313}"/>
              </a:ext>
            </a:extLst>
          </p:cNvPr>
          <p:cNvSpPr>
            <a:spLocks noChangeAspect="1"/>
          </p:cNvSpPr>
          <p:nvPr/>
        </p:nvSpPr>
        <p:spPr>
          <a:xfrm>
            <a:off x="11601370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816D3DFA-B3D8-2485-45EA-0756AA1F5DFC}"/>
              </a:ext>
            </a:extLst>
          </p:cNvPr>
          <p:cNvSpPr txBox="1">
            <a:spLocks/>
          </p:cNvSpPr>
          <p:nvPr/>
        </p:nvSpPr>
        <p:spPr>
          <a:xfrm>
            <a:off x="8894343" y="1709047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SupervisorSteeringHandler</a:t>
            </a:r>
            <a:r>
              <a:rPr lang="en-US" sz="1400" dirty="0"/>
              <a:t> plugin creates LLM as judge</a:t>
            </a:r>
          </a:p>
        </p:txBody>
      </p:sp>
      <p:sp>
        <p:nvSpPr>
          <p:cNvPr id="29" name="Title 2">
            <a:extLst>
              <a:ext uri="{FF2B5EF4-FFF2-40B4-BE49-F238E27FC236}">
                <a16:creationId xmlns:a16="http://schemas.microsoft.com/office/drawing/2014/main" id="{266A82EC-0225-D97F-0008-D03F9C8DBD23}"/>
              </a:ext>
            </a:extLst>
          </p:cNvPr>
          <p:cNvSpPr txBox="1">
            <a:spLocks/>
          </p:cNvSpPr>
          <p:nvPr/>
        </p:nvSpPr>
        <p:spPr>
          <a:xfrm>
            <a:off x="10655605" y="845476"/>
            <a:ext cx="1536394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Subagent is called by a </a:t>
            </a:r>
            <a:r>
              <a:rPr lang="en-US" sz="1400" dirty="0">
                <a:solidFill>
                  <a:srgbClr val="FFC000"/>
                </a:solidFill>
              </a:rPr>
              <a:t>tool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33C121B-1917-3684-759A-3D4B007D152A}"/>
              </a:ext>
            </a:extLst>
          </p:cNvPr>
          <p:cNvCxnSpPr>
            <a:cxnSpLocks/>
            <a:stCxn id="27" idx="4"/>
            <a:endCxn id="41" idx="0"/>
          </p:cNvCxnSpPr>
          <p:nvPr/>
        </p:nvCxnSpPr>
        <p:spPr>
          <a:xfrm>
            <a:off x="11692810" y="1632458"/>
            <a:ext cx="0" cy="182261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ADBA3D8C-1198-1C6F-1D40-BB43F1702807}"/>
              </a:ext>
            </a:extLst>
          </p:cNvPr>
          <p:cNvSpPr>
            <a:spLocks noChangeAspect="1"/>
          </p:cNvSpPr>
          <p:nvPr/>
        </p:nvSpPr>
        <p:spPr>
          <a:xfrm>
            <a:off x="11601370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863B3230-ED5F-EE1A-DBB6-E7AA4391FC65}"/>
              </a:ext>
            </a:extLst>
          </p:cNvPr>
          <p:cNvSpPr txBox="1">
            <a:spLocks/>
          </p:cNvSpPr>
          <p:nvPr/>
        </p:nvSpPr>
        <p:spPr>
          <a:xfrm>
            <a:off x="11141114" y="3804649"/>
            <a:ext cx="1050886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SQL query created</a:t>
            </a:r>
            <a:endParaRPr lang="en-US" sz="1400" dirty="0">
              <a:solidFill>
                <a:srgbClr val="FFC000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1E2EC66-5D79-06B5-28F3-8868457706E9}"/>
              </a:ext>
            </a:extLst>
          </p:cNvPr>
          <p:cNvCxnSpPr>
            <a:cxnSpLocks/>
            <a:stCxn id="55" idx="6"/>
            <a:endCxn id="41" idx="2"/>
          </p:cNvCxnSpPr>
          <p:nvPr/>
        </p:nvCxnSpPr>
        <p:spPr>
          <a:xfrm>
            <a:off x="1232468" y="3540164"/>
            <a:ext cx="10368902" cy="634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itle 2">
            <a:extLst>
              <a:ext uri="{FF2B5EF4-FFF2-40B4-BE49-F238E27FC236}">
                <a16:creationId xmlns:a16="http://schemas.microsoft.com/office/drawing/2014/main" id="{6A77D284-8A48-3F68-6DA4-8364BE06D66B}"/>
              </a:ext>
            </a:extLst>
          </p:cNvPr>
          <p:cNvSpPr txBox="1">
            <a:spLocks/>
          </p:cNvSpPr>
          <p:nvPr/>
        </p:nvSpPr>
        <p:spPr>
          <a:xfrm>
            <a:off x="8869091" y="2860952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SQLValidatorHook</a:t>
            </a:r>
            <a:r>
              <a:rPr lang="en-US" sz="1400" dirty="0"/>
              <a:t> checks SQL query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EFE2F54-AC1F-D71C-7529-B6FBABCDAC8F}"/>
              </a:ext>
            </a:extLst>
          </p:cNvPr>
          <p:cNvSpPr>
            <a:spLocks noChangeAspect="1"/>
          </p:cNvSpPr>
          <p:nvPr/>
        </p:nvSpPr>
        <p:spPr>
          <a:xfrm>
            <a:off x="10171698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FF973A4C-7470-E342-B0E5-F0E719CC6DC9}"/>
              </a:ext>
            </a:extLst>
          </p:cNvPr>
          <p:cNvSpPr>
            <a:spLocks noChangeAspect="1"/>
          </p:cNvSpPr>
          <p:nvPr/>
        </p:nvSpPr>
        <p:spPr>
          <a:xfrm>
            <a:off x="8559147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001113A-B1B1-4F23-7D92-F8C88A6948C7}"/>
              </a:ext>
            </a:extLst>
          </p:cNvPr>
          <p:cNvSpPr>
            <a:spLocks noChangeAspect="1"/>
          </p:cNvSpPr>
          <p:nvPr/>
        </p:nvSpPr>
        <p:spPr>
          <a:xfrm>
            <a:off x="7033475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B96D51C-F9E1-CA37-AF46-47102D3D3542}"/>
              </a:ext>
            </a:extLst>
          </p:cNvPr>
          <p:cNvSpPr>
            <a:spLocks noChangeAspect="1"/>
          </p:cNvSpPr>
          <p:nvPr/>
        </p:nvSpPr>
        <p:spPr>
          <a:xfrm>
            <a:off x="5520503" y="3459847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595BF04C-B1A4-2AE9-58DD-A30CD0C492A3}"/>
              </a:ext>
            </a:extLst>
          </p:cNvPr>
          <p:cNvSpPr>
            <a:spLocks noChangeAspect="1"/>
          </p:cNvSpPr>
          <p:nvPr/>
        </p:nvSpPr>
        <p:spPr>
          <a:xfrm>
            <a:off x="3989744" y="3449545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24BB0F30-FEDC-3BF4-DF04-1C221C3EDDA4}"/>
              </a:ext>
            </a:extLst>
          </p:cNvPr>
          <p:cNvSpPr>
            <a:spLocks noChangeAspect="1"/>
          </p:cNvSpPr>
          <p:nvPr/>
        </p:nvSpPr>
        <p:spPr>
          <a:xfrm>
            <a:off x="2474699" y="3448724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1C74A342-2341-103E-C8AC-9DE9CE975FA1}"/>
              </a:ext>
            </a:extLst>
          </p:cNvPr>
          <p:cNvSpPr>
            <a:spLocks noChangeAspect="1"/>
          </p:cNvSpPr>
          <p:nvPr/>
        </p:nvSpPr>
        <p:spPr>
          <a:xfrm>
            <a:off x="1049588" y="3448724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itle 2">
            <a:extLst>
              <a:ext uri="{FF2B5EF4-FFF2-40B4-BE49-F238E27FC236}">
                <a16:creationId xmlns:a16="http://schemas.microsoft.com/office/drawing/2014/main" id="{7CA4A399-850F-0399-ED77-B058B4B4BF77}"/>
              </a:ext>
            </a:extLst>
          </p:cNvPr>
          <p:cNvSpPr txBox="1">
            <a:spLocks/>
          </p:cNvSpPr>
          <p:nvPr/>
        </p:nvSpPr>
        <p:spPr>
          <a:xfrm>
            <a:off x="7373232" y="3860439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SQLRewriteHook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limits the max lines to 20</a:t>
            </a:r>
          </a:p>
        </p:txBody>
      </p:sp>
      <p:sp>
        <p:nvSpPr>
          <p:cNvPr id="57" name="Title 2">
            <a:extLst>
              <a:ext uri="{FF2B5EF4-FFF2-40B4-BE49-F238E27FC236}">
                <a16:creationId xmlns:a16="http://schemas.microsoft.com/office/drawing/2014/main" id="{D5F29A99-EBF0-A943-276E-AE513AC0C224}"/>
              </a:ext>
            </a:extLst>
          </p:cNvPr>
          <p:cNvSpPr txBox="1">
            <a:spLocks/>
          </p:cNvSpPr>
          <p:nvPr/>
        </p:nvSpPr>
        <p:spPr>
          <a:xfrm>
            <a:off x="5937886" y="2874680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tool </a:t>
            </a:r>
            <a:r>
              <a:rPr lang="en-US" sz="1400" dirty="0" err="1">
                <a:solidFill>
                  <a:srgbClr val="FFC000"/>
                </a:solidFill>
              </a:rPr>
              <a:t>query_athena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issue SQL query to Athena</a:t>
            </a:r>
          </a:p>
        </p:txBody>
      </p:sp>
      <p:sp>
        <p:nvSpPr>
          <p:cNvPr id="59" name="Title 2">
            <a:extLst>
              <a:ext uri="{FF2B5EF4-FFF2-40B4-BE49-F238E27FC236}">
                <a16:creationId xmlns:a16="http://schemas.microsoft.com/office/drawing/2014/main" id="{D463570C-BA39-AC18-4EBD-42934107309E}"/>
              </a:ext>
            </a:extLst>
          </p:cNvPr>
          <p:cNvSpPr txBox="1">
            <a:spLocks/>
          </p:cNvSpPr>
          <p:nvPr/>
        </p:nvSpPr>
        <p:spPr>
          <a:xfrm>
            <a:off x="4412214" y="3802541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SQLRewriteHook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checks # of returned lines</a:t>
            </a:r>
          </a:p>
        </p:txBody>
      </p:sp>
      <p:sp>
        <p:nvSpPr>
          <p:cNvPr id="60" name="Title 2">
            <a:extLst>
              <a:ext uri="{FF2B5EF4-FFF2-40B4-BE49-F238E27FC236}">
                <a16:creationId xmlns:a16="http://schemas.microsoft.com/office/drawing/2014/main" id="{3ADB0F61-0605-0E6C-5AF1-F66CD61B7AE9}"/>
              </a:ext>
            </a:extLst>
          </p:cNvPr>
          <p:cNvSpPr txBox="1">
            <a:spLocks/>
          </p:cNvSpPr>
          <p:nvPr/>
        </p:nvSpPr>
        <p:spPr>
          <a:xfrm>
            <a:off x="2993596" y="2860952"/>
            <a:ext cx="2175175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Raw lines extracted from Athena response</a:t>
            </a:r>
          </a:p>
        </p:txBody>
      </p:sp>
      <p:sp>
        <p:nvSpPr>
          <p:cNvPr id="61" name="Title 2">
            <a:extLst>
              <a:ext uri="{FF2B5EF4-FFF2-40B4-BE49-F238E27FC236}">
                <a16:creationId xmlns:a16="http://schemas.microsoft.com/office/drawing/2014/main" id="{44726D1A-E45C-FA5A-BB5E-270ACDABF94E}"/>
              </a:ext>
            </a:extLst>
          </p:cNvPr>
          <p:cNvSpPr txBox="1">
            <a:spLocks/>
          </p:cNvSpPr>
          <p:nvPr/>
        </p:nvSpPr>
        <p:spPr>
          <a:xfrm>
            <a:off x="1369989" y="3802541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OutputIntegrityHook</a:t>
            </a:r>
            <a:r>
              <a:rPr lang="en-US" sz="1400" dirty="0"/>
              <a:t> checks for empty response</a:t>
            </a:r>
          </a:p>
        </p:txBody>
      </p:sp>
      <p:sp>
        <p:nvSpPr>
          <p:cNvPr id="62" name="Title 2">
            <a:extLst>
              <a:ext uri="{FF2B5EF4-FFF2-40B4-BE49-F238E27FC236}">
                <a16:creationId xmlns:a16="http://schemas.microsoft.com/office/drawing/2014/main" id="{66FBC098-8106-870C-F039-794E851244EB}"/>
              </a:ext>
            </a:extLst>
          </p:cNvPr>
          <p:cNvSpPr txBox="1">
            <a:spLocks/>
          </p:cNvSpPr>
          <p:nvPr/>
        </p:nvSpPr>
        <p:spPr>
          <a:xfrm>
            <a:off x="320475" y="2860952"/>
            <a:ext cx="1676974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supervisor creates a summary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96A7EF51-A3E1-6A07-0C73-96AC2FD7CA01}"/>
              </a:ext>
            </a:extLst>
          </p:cNvPr>
          <p:cNvCxnSpPr>
            <a:cxnSpLocks/>
          </p:cNvCxnSpPr>
          <p:nvPr/>
        </p:nvCxnSpPr>
        <p:spPr>
          <a:xfrm>
            <a:off x="1136468" y="3647861"/>
            <a:ext cx="0" cy="182261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:a16="http://schemas.microsoft.com/office/drawing/2014/main" id="{1BA8CA64-208D-B39C-4FE5-5A74A78AE8B7}"/>
              </a:ext>
            </a:extLst>
          </p:cNvPr>
          <p:cNvSpPr>
            <a:spLocks noChangeAspect="1"/>
          </p:cNvSpPr>
          <p:nvPr/>
        </p:nvSpPr>
        <p:spPr>
          <a:xfrm>
            <a:off x="1045028" y="5481032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9C05A76E-121F-E686-5C0F-323C77538221}"/>
              </a:ext>
            </a:extLst>
          </p:cNvPr>
          <p:cNvCxnSpPr>
            <a:cxnSpLocks/>
          </p:cNvCxnSpPr>
          <p:nvPr/>
        </p:nvCxnSpPr>
        <p:spPr>
          <a:xfrm>
            <a:off x="1232468" y="5571761"/>
            <a:ext cx="42896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itle 2">
            <a:extLst>
              <a:ext uri="{FF2B5EF4-FFF2-40B4-BE49-F238E27FC236}">
                <a16:creationId xmlns:a16="http://schemas.microsoft.com/office/drawing/2014/main" id="{7897E6D9-9B34-E7ED-203F-ED5D28F681CE}"/>
              </a:ext>
            </a:extLst>
          </p:cNvPr>
          <p:cNvSpPr txBox="1">
            <a:spLocks/>
          </p:cNvSpPr>
          <p:nvPr/>
        </p:nvSpPr>
        <p:spPr>
          <a:xfrm>
            <a:off x="-59682" y="5736350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OutputIntegrityHook</a:t>
            </a:r>
            <a:r>
              <a:rPr lang="en-US" sz="1400" dirty="0"/>
              <a:t> checks for empty response generated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7DFB0AAB-0209-B25C-7D0E-4FB85E5CC137}"/>
              </a:ext>
            </a:extLst>
          </p:cNvPr>
          <p:cNvSpPr txBox="1">
            <a:spLocks/>
          </p:cNvSpPr>
          <p:nvPr/>
        </p:nvSpPr>
        <p:spPr>
          <a:xfrm>
            <a:off x="9885710" y="5854700"/>
            <a:ext cx="2306290" cy="11403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 err="1">
                <a:solidFill>
                  <a:srgbClr val="FFC000"/>
                </a:solidFill>
              </a:rPr>
              <a:t>alexandra.sh</a:t>
            </a:r>
            <a:endParaRPr lang="en-US" sz="2000" dirty="0">
              <a:solidFill>
                <a:srgbClr val="FFC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supervisor</a:t>
            </a:r>
          </a:p>
          <a:p>
            <a:r>
              <a:rPr lang="en-US" sz="2000" dirty="0">
                <a:solidFill>
                  <a:srgbClr val="42B4FF"/>
                </a:solidFill>
              </a:rPr>
              <a:t>sub-agent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7B5F4A-6907-D556-E5D0-21872A257D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05994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D9E20A-4F2F-0416-D49E-62955AE6C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8914414-14F6-8A27-DA6B-5CB8061FEA21}"/>
              </a:ext>
            </a:extLst>
          </p:cNvPr>
          <p:cNvCxnSpPr>
            <a:cxnSpLocks/>
            <a:endCxn id="27" idx="2"/>
          </p:cNvCxnSpPr>
          <p:nvPr/>
        </p:nvCxnSpPr>
        <p:spPr>
          <a:xfrm flipV="1">
            <a:off x="1045028" y="1541018"/>
            <a:ext cx="10556342" cy="1057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B7256ED-EC36-82EA-5023-015C69FE2389}"/>
              </a:ext>
            </a:extLst>
          </p:cNvPr>
          <p:cNvSpPr txBox="1"/>
          <p:nvPr/>
        </p:nvSpPr>
        <p:spPr>
          <a:xfrm>
            <a:off x="2645228" y="367431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ACE66E-C069-ECB1-55EC-0B4C8694AF55}"/>
              </a:ext>
            </a:extLst>
          </p:cNvPr>
          <p:cNvSpPr txBox="1"/>
          <p:nvPr/>
        </p:nvSpPr>
        <p:spPr>
          <a:xfrm>
            <a:off x="3559628" y="334773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7E7F95D0-1C1D-55CC-01B9-70E93D82CB5E}"/>
              </a:ext>
            </a:extLst>
          </p:cNvPr>
          <p:cNvSpPr txBox="1">
            <a:spLocks/>
          </p:cNvSpPr>
          <p:nvPr/>
        </p:nvSpPr>
        <p:spPr>
          <a:xfrm>
            <a:off x="159324" y="1708336"/>
            <a:ext cx="2306290" cy="51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User asks:</a:t>
            </a:r>
            <a:r>
              <a:rPr lang="en-US" sz="1400" dirty="0">
                <a:solidFill>
                  <a:srgbClr val="FFC000"/>
                </a:solidFill>
              </a:rPr>
              <a:t> “describe last 2 </a:t>
            </a:r>
            <a:r>
              <a:rPr lang="en-US" sz="1400" dirty="0" err="1">
                <a:solidFill>
                  <a:srgbClr val="FFC000"/>
                </a:solidFill>
              </a:rPr>
              <a:t>cloudtrail</a:t>
            </a:r>
            <a:r>
              <a:rPr lang="en-US" sz="1400" dirty="0">
                <a:solidFill>
                  <a:srgbClr val="FFC000"/>
                </a:solidFill>
              </a:rPr>
              <a:t> events”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EB106F2-2F92-07DB-7B87-2619133902C3}"/>
              </a:ext>
            </a:extLst>
          </p:cNvPr>
          <p:cNvSpPr>
            <a:spLocks noChangeAspect="1"/>
          </p:cNvSpPr>
          <p:nvPr/>
        </p:nvSpPr>
        <p:spPr>
          <a:xfrm>
            <a:off x="953588" y="1460156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0F7D8F34-DF09-5603-EB74-FA5826AA1F2D}"/>
              </a:ext>
            </a:extLst>
          </p:cNvPr>
          <p:cNvSpPr txBox="1">
            <a:spLocks/>
          </p:cNvSpPr>
          <p:nvPr/>
        </p:nvSpPr>
        <p:spPr>
          <a:xfrm>
            <a:off x="1555784" y="845476"/>
            <a:ext cx="2020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alexandra</a:t>
            </a:r>
            <a:r>
              <a:rPr lang="en-US" sz="1400" dirty="0"/>
              <a:t> pass the question to supervisor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FE3E4F2-8DFB-21F3-001A-A97AF2A7DB72}"/>
              </a:ext>
            </a:extLst>
          </p:cNvPr>
          <p:cNvSpPr>
            <a:spLocks noChangeAspect="1"/>
          </p:cNvSpPr>
          <p:nvPr/>
        </p:nvSpPr>
        <p:spPr>
          <a:xfrm>
            <a:off x="2474700" y="1467557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CC0B202-E0A8-0193-652B-E7689D0BE68E}"/>
              </a:ext>
            </a:extLst>
          </p:cNvPr>
          <p:cNvSpPr>
            <a:spLocks noChangeAspect="1"/>
          </p:cNvSpPr>
          <p:nvPr/>
        </p:nvSpPr>
        <p:spPr>
          <a:xfrm>
            <a:off x="3995812" y="146826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6B040CFE-E708-47C3-94E5-4E5564655ECA}"/>
              </a:ext>
            </a:extLst>
          </p:cNvPr>
          <p:cNvSpPr txBox="1">
            <a:spLocks/>
          </p:cNvSpPr>
          <p:nvPr/>
        </p:nvSpPr>
        <p:spPr>
          <a:xfrm>
            <a:off x="290911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ArchitectureGuardHook</a:t>
            </a:r>
            <a:r>
              <a:rPr lang="en-US" sz="1400" dirty="0"/>
              <a:t> looks for security patterns </a:t>
            </a: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7DE8B8F1-6B7D-40B6-D20E-71D612FB9A7E}"/>
              </a:ext>
            </a:extLst>
          </p:cNvPr>
          <p:cNvSpPr txBox="1">
            <a:spLocks/>
          </p:cNvSpPr>
          <p:nvPr/>
        </p:nvSpPr>
        <p:spPr>
          <a:xfrm>
            <a:off x="4224666" y="845476"/>
            <a:ext cx="2767396" cy="5110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LTTMMemoryHook</a:t>
            </a:r>
            <a:r>
              <a:rPr lang="en-US" sz="1400" dirty="0"/>
              <a:t> writes into memory and retrieves data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953BA34-B814-CB9F-5FF4-B0A788A6C2BE}"/>
              </a:ext>
            </a:extLst>
          </p:cNvPr>
          <p:cNvSpPr>
            <a:spLocks noChangeAspect="1"/>
          </p:cNvSpPr>
          <p:nvPr/>
        </p:nvSpPr>
        <p:spPr>
          <a:xfrm>
            <a:off x="5516924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CFD004B-69B1-FFE0-D896-0D19147ADE63}"/>
              </a:ext>
            </a:extLst>
          </p:cNvPr>
          <p:cNvSpPr>
            <a:spLocks noChangeAspect="1"/>
          </p:cNvSpPr>
          <p:nvPr/>
        </p:nvSpPr>
        <p:spPr>
          <a:xfrm>
            <a:off x="7038036" y="1467557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483DDE10-D21B-90AF-F5B6-DED2C19C0527}"/>
              </a:ext>
            </a:extLst>
          </p:cNvPr>
          <p:cNvSpPr txBox="1">
            <a:spLocks/>
          </p:cNvSpPr>
          <p:nvPr/>
        </p:nvSpPr>
        <p:spPr>
          <a:xfrm>
            <a:off x="585212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>
                <a:solidFill>
                  <a:srgbClr val="FFC000"/>
                </a:solidFill>
              </a:rPr>
              <a:t>Bedrock managed guardrails </a:t>
            </a:r>
            <a:r>
              <a:rPr lang="en-US" sz="1400" dirty="0"/>
              <a:t>kicks in to evaluate the input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86C32A0-8DFB-3B83-F87B-CE0BC5CE1EB2}"/>
              </a:ext>
            </a:extLst>
          </p:cNvPr>
          <p:cNvSpPr>
            <a:spLocks noChangeAspect="1"/>
          </p:cNvSpPr>
          <p:nvPr/>
        </p:nvSpPr>
        <p:spPr>
          <a:xfrm>
            <a:off x="8559148" y="1450289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3CEB1984-E4B5-5009-314A-EBDAD8BD40C7}"/>
              </a:ext>
            </a:extLst>
          </p:cNvPr>
          <p:cNvSpPr txBox="1">
            <a:spLocks/>
          </p:cNvSpPr>
          <p:nvPr/>
        </p:nvSpPr>
        <p:spPr>
          <a:xfrm>
            <a:off x="7373232" y="994822"/>
            <a:ext cx="2554711" cy="51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sub-agent is selected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F4B0E10-5453-AC55-1CB7-491124F2D324}"/>
              </a:ext>
            </a:extLst>
          </p:cNvPr>
          <p:cNvSpPr>
            <a:spLocks noChangeAspect="1"/>
          </p:cNvSpPr>
          <p:nvPr/>
        </p:nvSpPr>
        <p:spPr>
          <a:xfrm>
            <a:off x="10080259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8769B79B-9DDA-B3CA-1DC7-1A12363809FF}"/>
              </a:ext>
            </a:extLst>
          </p:cNvPr>
          <p:cNvSpPr>
            <a:spLocks noChangeAspect="1"/>
          </p:cNvSpPr>
          <p:nvPr/>
        </p:nvSpPr>
        <p:spPr>
          <a:xfrm>
            <a:off x="11601370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5F263EA2-0EEE-C9F0-AE23-5EAC2DDB5E5A}"/>
              </a:ext>
            </a:extLst>
          </p:cNvPr>
          <p:cNvSpPr txBox="1">
            <a:spLocks/>
          </p:cNvSpPr>
          <p:nvPr/>
        </p:nvSpPr>
        <p:spPr>
          <a:xfrm>
            <a:off x="8894343" y="1709047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SupervisorSteeringHandler</a:t>
            </a:r>
            <a:r>
              <a:rPr lang="en-US" sz="1400" dirty="0"/>
              <a:t> plugin creates LLM as judge</a:t>
            </a:r>
          </a:p>
        </p:txBody>
      </p:sp>
      <p:sp>
        <p:nvSpPr>
          <p:cNvPr id="29" name="Title 2">
            <a:extLst>
              <a:ext uri="{FF2B5EF4-FFF2-40B4-BE49-F238E27FC236}">
                <a16:creationId xmlns:a16="http://schemas.microsoft.com/office/drawing/2014/main" id="{1B9544BB-4C5A-1EF8-023B-0945912DF19A}"/>
              </a:ext>
            </a:extLst>
          </p:cNvPr>
          <p:cNvSpPr txBox="1">
            <a:spLocks/>
          </p:cNvSpPr>
          <p:nvPr/>
        </p:nvSpPr>
        <p:spPr>
          <a:xfrm>
            <a:off x="10655605" y="845476"/>
            <a:ext cx="1536394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Subagent is called by a </a:t>
            </a:r>
            <a:r>
              <a:rPr lang="en-US" sz="1400" dirty="0">
                <a:solidFill>
                  <a:srgbClr val="FFC000"/>
                </a:solidFill>
              </a:rPr>
              <a:t>tool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12C3E4F-8A88-12EC-25AF-293006276F1F}"/>
              </a:ext>
            </a:extLst>
          </p:cNvPr>
          <p:cNvCxnSpPr>
            <a:cxnSpLocks/>
            <a:stCxn id="27" idx="4"/>
            <a:endCxn id="41" idx="0"/>
          </p:cNvCxnSpPr>
          <p:nvPr/>
        </p:nvCxnSpPr>
        <p:spPr>
          <a:xfrm>
            <a:off x="11692810" y="1632458"/>
            <a:ext cx="0" cy="182261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E776490A-BA1F-717E-34C3-2F05B55BBBC3}"/>
              </a:ext>
            </a:extLst>
          </p:cNvPr>
          <p:cNvSpPr>
            <a:spLocks noChangeAspect="1"/>
          </p:cNvSpPr>
          <p:nvPr/>
        </p:nvSpPr>
        <p:spPr>
          <a:xfrm>
            <a:off x="11601370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B422C840-D536-AC5B-BCC8-2325AA2FDFEC}"/>
              </a:ext>
            </a:extLst>
          </p:cNvPr>
          <p:cNvSpPr txBox="1">
            <a:spLocks/>
          </p:cNvSpPr>
          <p:nvPr/>
        </p:nvSpPr>
        <p:spPr>
          <a:xfrm>
            <a:off x="11141114" y="3804649"/>
            <a:ext cx="1050886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SQL query created</a:t>
            </a:r>
            <a:endParaRPr lang="en-US" sz="1400" dirty="0">
              <a:solidFill>
                <a:srgbClr val="FFC000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476A7D8E-3F13-4480-34E5-27C1B6DDA1AE}"/>
              </a:ext>
            </a:extLst>
          </p:cNvPr>
          <p:cNvCxnSpPr>
            <a:cxnSpLocks/>
            <a:stCxn id="55" idx="6"/>
            <a:endCxn id="41" idx="2"/>
          </p:cNvCxnSpPr>
          <p:nvPr/>
        </p:nvCxnSpPr>
        <p:spPr>
          <a:xfrm>
            <a:off x="1232468" y="3540164"/>
            <a:ext cx="10368902" cy="634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itle 2">
            <a:extLst>
              <a:ext uri="{FF2B5EF4-FFF2-40B4-BE49-F238E27FC236}">
                <a16:creationId xmlns:a16="http://schemas.microsoft.com/office/drawing/2014/main" id="{C239BB24-FCD4-69B2-56A4-B9A0B2D56F03}"/>
              </a:ext>
            </a:extLst>
          </p:cNvPr>
          <p:cNvSpPr txBox="1">
            <a:spLocks/>
          </p:cNvSpPr>
          <p:nvPr/>
        </p:nvSpPr>
        <p:spPr>
          <a:xfrm>
            <a:off x="8869091" y="2860952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SQLValidatorHook</a:t>
            </a:r>
            <a:r>
              <a:rPr lang="en-US" sz="1400" dirty="0"/>
              <a:t> checks SQL query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897C0D7-4BA0-C15E-D54C-9C20BC8F5465}"/>
              </a:ext>
            </a:extLst>
          </p:cNvPr>
          <p:cNvSpPr>
            <a:spLocks noChangeAspect="1"/>
          </p:cNvSpPr>
          <p:nvPr/>
        </p:nvSpPr>
        <p:spPr>
          <a:xfrm>
            <a:off x="10171698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A13C306-FC9A-C84A-758D-5725B84CE2AE}"/>
              </a:ext>
            </a:extLst>
          </p:cNvPr>
          <p:cNvSpPr>
            <a:spLocks noChangeAspect="1"/>
          </p:cNvSpPr>
          <p:nvPr/>
        </p:nvSpPr>
        <p:spPr>
          <a:xfrm>
            <a:off x="8559147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F6271D7-F17A-E112-60E2-453ACA0EEE30}"/>
              </a:ext>
            </a:extLst>
          </p:cNvPr>
          <p:cNvSpPr>
            <a:spLocks noChangeAspect="1"/>
          </p:cNvSpPr>
          <p:nvPr/>
        </p:nvSpPr>
        <p:spPr>
          <a:xfrm>
            <a:off x="7033475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9C6D26A-49B1-2457-C202-F5E892CD7282}"/>
              </a:ext>
            </a:extLst>
          </p:cNvPr>
          <p:cNvSpPr>
            <a:spLocks noChangeAspect="1"/>
          </p:cNvSpPr>
          <p:nvPr/>
        </p:nvSpPr>
        <p:spPr>
          <a:xfrm>
            <a:off x="5520503" y="3459847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EBEFBC16-B373-6427-64EF-00C8BC6C59C0}"/>
              </a:ext>
            </a:extLst>
          </p:cNvPr>
          <p:cNvSpPr>
            <a:spLocks noChangeAspect="1"/>
          </p:cNvSpPr>
          <p:nvPr/>
        </p:nvSpPr>
        <p:spPr>
          <a:xfrm>
            <a:off x="3989744" y="3449545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1E6672ED-ADBE-D651-3535-3E433EF11C88}"/>
              </a:ext>
            </a:extLst>
          </p:cNvPr>
          <p:cNvSpPr>
            <a:spLocks noChangeAspect="1"/>
          </p:cNvSpPr>
          <p:nvPr/>
        </p:nvSpPr>
        <p:spPr>
          <a:xfrm>
            <a:off x="2474699" y="3448724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65C3318B-36D6-1832-A513-6CB221E755E3}"/>
              </a:ext>
            </a:extLst>
          </p:cNvPr>
          <p:cNvSpPr>
            <a:spLocks noChangeAspect="1"/>
          </p:cNvSpPr>
          <p:nvPr/>
        </p:nvSpPr>
        <p:spPr>
          <a:xfrm>
            <a:off x="1049588" y="3448724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itle 2">
            <a:extLst>
              <a:ext uri="{FF2B5EF4-FFF2-40B4-BE49-F238E27FC236}">
                <a16:creationId xmlns:a16="http://schemas.microsoft.com/office/drawing/2014/main" id="{09780C6C-1E3B-B1D9-4994-ED1CC4B72FFA}"/>
              </a:ext>
            </a:extLst>
          </p:cNvPr>
          <p:cNvSpPr txBox="1">
            <a:spLocks/>
          </p:cNvSpPr>
          <p:nvPr/>
        </p:nvSpPr>
        <p:spPr>
          <a:xfrm>
            <a:off x="7373232" y="3860439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SQLRewriteHook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limits the max lines to 20</a:t>
            </a:r>
          </a:p>
        </p:txBody>
      </p:sp>
      <p:sp>
        <p:nvSpPr>
          <p:cNvPr id="57" name="Title 2">
            <a:extLst>
              <a:ext uri="{FF2B5EF4-FFF2-40B4-BE49-F238E27FC236}">
                <a16:creationId xmlns:a16="http://schemas.microsoft.com/office/drawing/2014/main" id="{64134A51-1685-C407-6501-8C95A7E06394}"/>
              </a:ext>
            </a:extLst>
          </p:cNvPr>
          <p:cNvSpPr txBox="1">
            <a:spLocks/>
          </p:cNvSpPr>
          <p:nvPr/>
        </p:nvSpPr>
        <p:spPr>
          <a:xfrm>
            <a:off x="5937886" y="2874680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tool </a:t>
            </a:r>
            <a:r>
              <a:rPr lang="en-US" sz="1400" dirty="0" err="1">
                <a:solidFill>
                  <a:srgbClr val="FFC000"/>
                </a:solidFill>
              </a:rPr>
              <a:t>query_athena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issue SQL query to Athena</a:t>
            </a:r>
          </a:p>
        </p:txBody>
      </p:sp>
      <p:sp>
        <p:nvSpPr>
          <p:cNvPr id="59" name="Title 2">
            <a:extLst>
              <a:ext uri="{FF2B5EF4-FFF2-40B4-BE49-F238E27FC236}">
                <a16:creationId xmlns:a16="http://schemas.microsoft.com/office/drawing/2014/main" id="{0534D81F-21C9-9A39-DDD1-FDBFE6379C06}"/>
              </a:ext>
            </a:extLst>
          </p:cNvPr>
          <p:cNvSpPr txBox="1">
            <a:spLocks/>
          </p:cNvSpPr>
          <p:nvPr/>
        </p:nvSpPr>
        <p:spPr>
          <a:xfrm>
            <a:off x="4412214" y="3802541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SQLRewriteHook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checks # of returned lines</a:t>
            </a:r>
          </a:p>
        </p:txBody>
      </p:sp>
      <p:sp>
        <p:nvSpPr>
          <p:cNvPr id="60" name="Title 2">
            <a:extLst>
              <a:ext uri="{FF2B5EF4-FFF2-40B4-BE49-F238E27FC236}">
                <a16:creationId xmlns:a16="http://schemas.microsoft.com/office/drawing/2014/main" id="{0777B784-462C-BE1E-E0C3-B094B53570B3}"/>
              </a:ext>
            </a:extLst>
          </p:cNvPr>
          <p:cNvSpPr txBox="1">
            <a:spLocks/>
          </p:cNvSpPr>
          <p:nvPr/>
        </p:nvSpPr>
        <p:spPr>
          <a:xfrm>
            <a:off x="2993596" y="2860952"/>
            <a:ext cx="2175175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Raw lines extracted from Athena response</a:t>
            </a:r>
          </a:p>
        </p:txBody>
      </p:sp>
      <p:sp>
        <p:nvSpPr>
          <p:cNvPr id="61" name="Title 2">
            <a:extLst>
              <a:ext uri="{FF2B5EF4-FFF2-40B4-BE49-F238E27FC236}">
                <a16:creationId xmlns:a16="http://schemas.microsoft.com/office/drawing/2014/main" id="{447922CD-A03C-76BE-2C67-C4E100837907}"/>
              </a:ext>
            </a:extLst>
          </p:cNvPr>
          <p:cNvSpPr txBox="1">
            <a:spLocks/>
          </p:cNvSpPr>
          <p:nvPr/>
        </p:nvSpPr>
        <p:spPr>
          <a:xfrm>
            <a:off x="1369989" y="3802541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OutputIntegrityHook</a:t>
            </a:r>
            <a:r>
              <a:rPr lang="en-US" sz="1400" dirty="0"/>
              <a:t> checks for empty response</a:t>
            </a:r>
          </a:p>
        </p:txBody>
      </p:sp>
      <p:sp>
        <p:nvSpPr>
          <p:cNvPr id="62" name="Title 2">
            <a:extLst>
              <a:ext uri="{FF2B5EF4-FFF2-40B4-BE49-F238E27FC236}">
                <a16:creationId xmlns:a16="http://schemas.microsoft.com/office/drawing/2014/main" id="{EC4FF47F-E17E-EF9F-67F7-D5E9946ABFA2}"/>
              </a:ext>
            </a:extLst>
          </p:cNvPr>
          <p:cNvSpPr txBox="1">
            <a:spLocks/>
          </p:cNvSpPr>
          <p:nvPr/>
        </p:nvSpPr>
        <p:spPr>
          <a:xfrm>
            <a:off x="320475" y="2860952"/>
            <a:ext cx="1676974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supervisor creates a summary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73B85096-C89A-681D-3DA9-3255EE0AC224}"/>
              </a:ext>
            </a:extLst>
          </p:cNvPr>
          <p:cNvCxnSpPr>
            <a:cxnSpLocks/>
          </p:cNvCxnSpPr>
          <p:nvPr/>
        </p:nvCxnSpPr>
        <p:spPr>
          <a:xfrm>
            <a:off x="1136468" y="3647861"/>
            <a:ext cx="0" cy="182261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:a16="http://schemas.microsoft.com/office/drawing/2014/main" id="{7E2A1075-AA5D-4F93-DB5C-374F037A459A}"/>
              </a:ext>
            </a:extLst>
          </p:cNvPr>
          <p:cNvSpPr>
            <a:spLocks noChangeAspect="1"/>
          </p:cNvSpPr>
          <p:nvPr/>
        </p:nvSpPr>
        <p:spPr>
          <a:xfrm>
            <a:off x="1045028" y="5481032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BA54274-00D7-06F3-418C-453B1314AE14}"/>
              </a:ext>
            </a:extLst>
          </p:cNvPr>
          <p:cNvCxnSpPr>
            <a:cxnSpLocks/>
          </p:cNvCxnSpPr>
          <p:nvPr/>
        </p:nvCxnSpPr>
        <p:spPr>
          <a:xfrm>
            <a:off x="1232468" y="5571761"/>
            <a:ext cx="42896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itle 2">
            <a:extLst>
              <a:ext uri="{FF2B5EF4-FFF2-40B4-BE49-F238E27FC236}">
                <a16:creationId xmlns:a16="http://schemas.microsoft.com/office/drawing/2014/main" id="{5D631637-7F44-C3C5-1C3B-F461A32A87A7}"/>
              </a:ext>
            </a:extLst>
          </p:cNvPr>
          <p:cNvSpPr txBox="1">
            <a:spLocks/>
          </p:cNvSpPr>
          <p:nvPr/>
        </p:nvSpPr>
        <p:spPr>
          <a:xfrm>
            <a:off x="-59682" y="5736350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OutputIntegrityHook</a:t>
            </a:r>
            <a:r>
              <a:rPr lang="en-US" sz="1400" dirty="0"/>
              <a:t> checks for empty response generated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149F12A0-DAC8-8671-77EF-0DA271ED9AE7}"/>
              </a:ext>
            </a:extLst>
          </p:cNvPr>
          <p:cNvSpPr>
            <a:spLocks noChangeAspect="1"/>
          </p:cNvSpPr>
          <p:nvPr/>
        </p:nvSpPr>
        <p:spPr>
          <a:xfrm>
            <a:off x="2383259" y="5470475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itle 2">
            <a:extLst>
              <a:ext uri="{FF2B5EF4-FFF2-40B4-BE49-F238E27FC236}">
                <a16:creationId xmlns:a16="http://schemas.microsoft.com/office/drawing/2014/main" id="{48523CC9-9E41-9B3D-AD9E-2EA8AF831D4C}"/>
              </a:ext>
            </a:extLst>
          </p:cNvPr>
          <p:cNvSpPr txBox="1">
            <a:spLocks/>
          </p:cNvSpPr>
          <p:nvPr/>
        </p:nvSpPr>
        <p:spPr>
          <a:xfrm>
            <a:off x="1278550" y="4810075"/>
            <a:ext cx="2566336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ArchitectureGuardHook</a:t>
            </a:r>
            <a:r>
              <a:rPr lang="en-US" sz="1400" dirty="0"/>
              <a:t> checks architecture leaks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07FC4BB0-6463-95DC-94D6-E23D17A0AC77}"/>
              </a:ext>
            </a:extLst>
          </p:cNvPr>
          <p:cNvSpPr txBox="1">
            <a:spLocks/>
          </p:cNvSpPr>
          <p:nvPr/>
        </p:nvSpPr>
        <p:spPr>
          <a:xfrm>
            <a:off x="9885710" y="5854700"/>
            <a:ext cx="2306290" cy="11403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 err="1">
                <a:solidFill>
                  <a:srgbClr val="FFC000"/>
                </a:solidFill>
              </a:rPr>
              <a:t>alexandra.sh</a:t>
            </a:r>
            <a:endParaRPr lang="en-US" sz="2000" dirty="0">
              <a:solidFill>
                <a:srgbClr val="FFC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supervisor</a:t>
            </a:r>
          </a:p>
          <a:p>
            <a:r>
              <a:rPr lang="en-US" sz="2000" dirty="0">
                <a:solidFill>
                  <a:srgbClr val="42B4FF"/>
                </a:solidFill>
              </a:rPr>
              <a:t>sub-agent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D0ACE9-BE01-BBCD-8185-9C01A3668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32267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D5382-AD1E-0188-8610-457A90F99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FA59B2E-BC0D-D112-33CB-EAA19837B020}"/>
              </a:ext>
            </a:extLst>
          </p:cNvPr>
          <p:cNvCxnSpPr>
            <a:cxnSpLocks/>
            <a:endCxn id="27" idx="2"/>
          </p:cNvCxnSpPr>
          <p:nvPr/>
        </p:nvCxnSpPr>
        <p:spPr>
          <a:xfrm flipV="1">
            <a:off x="1045028" y="1541018"/>
            <a:ext cx="10556342" cy="1057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F7046FB-55A3-2DB1-3658-CC4E607711E8}"/>
              </a:ext>
            </a:extLst>
          </p:cNvPr>
          <p:cNvSpPr txBox="1"/>
          <p:nvPr/>
        </p:nvSpPr>
        <p:spPr>
          <a:xfrm>
            <a:off x="2645228" y="367431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597A37-46EF-3AFD-4B13-72D5E5617A0A}"/>
              </a:ext>
            </a:extLst>
          </p:cNvPr>
          <p:cNvSpPr txBox="1"/>
          <p:nvPr/>
        </p:nvSpPr>
        <p:spPr>
          <a:xfrm>
            <a:off x="3559628" y="334773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B21D2100-5665-D60C-BFD8-4B651B2C42C0}"/>
              </a:ext>
            </a:extLst>
          </p:cNvPr>
          <p:cNvSpPr txBox="1">
            <a:spLocks/>
          </p:cNvSpPr>
          <p:nvPr/>
        </p:nvSpPr>
        <p:spPr>
          <a:xfrm>
            <a:off x="159324" y="1708336"/>
            <a:ext cx="2306290" cy="51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User asks:</a:t>
            </a:r>
            <a:r>
              <a:rPr lang="en-US" sz="1400" dirty="0">
                <a:solidFill>
                  <a:srgbClr val="FFC000"/>
                </a:solidFill>
              </a:rPr>
              <a:t> “describe last 2 </a:t>
            </a:r>
            <a:r>
              <a:rPr lang="en-US" sz="1400" dirty="0" err="1">
                <a:solidFill>
                  <a:srgbClr val="FFC000"/>
                </a:solidFill>
              </a:rPr>
              <a:t>cloudtrail</a:t>
            </a:r>
            <a:r>
              <a:rPr lang="en-US" sz="1400" dirty="0">
                <a:solidFill>
                  <a:srgbClr val="FFC000"/>
                </a:solidFill>
              </a:rPr>
              <a:t> events”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3A31B49-8DA9-8D1A-F97B-CA07C82A3924}"/>
              </a:ext>
            </a:extLst>
          </p:cNvPr>
          <p:cNvSpPr>
            <a:spLocks noChangeAspect="1"/>
          </p:cNvSpPr>
          <p:nvPr/>
        </p:nvSpPr>
        <p:spPr>
          <a:xfrm>
            <a:off x="953588" y="1460156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228CA307-154E-F559-5161-8C7218BC1C91}"/>
              </a:ext>
            </a:extLst>
          </p:cNvPr>
          <p:cNvSpPr txBox="1">
            <a:spLocks/>
          </p:cNvSpPr>
          <p:nvPr/>
        </p:nvSpPr>
        <p:spPr>
          <a:xfrm>
            <a:off x="1555784" y="845476"/>
            <a:ext cx="2020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alexandra</a:t>
            </a:r>
            <a:r>
              <a:rPr lang="en-US" sz="1400" dirty="0"/>
              <a:t> pass the question to supervisor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802CC76-F94E-05BF-6934-8B25E3BBB755}"/>
              </a:ext>
            </a:extLst>
          </p:cNvPr>
          <p:cNvSpPr>
            <a:spLocks noChangeAspect="1"/>
          </p:cNvSpPr>
          <p:nvPr/>
        </p:nvSpPr>
        <p:spPr>
          <a:xfrm>
            <a:off x="2474700" y="1467557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EEE9C16-0745-AB36-4C3D-53A27864A600}"/>
              </a:ext>
            </a:extLst>
          </p:cNvPr>
          <p:cNvSpPr>
            <a:spLocks noChangeAspect="1"/>
          </p:cNvSpPr>
          <p:nvPr/>
        </p:nvSpPr>
        <p:spPr>
          <a:xfrm>
            <a:off x="3995812" y="146826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14E9C44C-566A-D2F5-C7B4-564AF04D7A99}"/>
              </a:ext>
            </a:extLst>
          </p:cNvPr>
          <p:cNvSpPr txBox="1">
            <a:spLocks/>
          </p:cNvSpPr>
          <p:nvPr/>
        </p:nvSpPr>
        <p:spPr>
          <a:xfrm>
            <a:off x="290911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ArchitectureGuardHook</a:t>
            </a:r>
            <a:r>
              <a:rPr lang="en-US" sz="1400" dirty="0"/>
              <a:t> looks for security patterns </a:t>
            </a: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6969D229-9863-29BD-BD95-2AF9D30A2A27}"/>
              </a:ext>
            </a:extLst>
          </p:cNvPr>
          <p:cNvSpPr txBox="1">
            <a:spLocks/>
          </p:cNvSpPr>
          <p:nvPr/>
        </p:nvSpPr>
        <p:spPr>
          <a:xfrm>
            <a:off x="4224666" y="845476"/>
            <a:ext cx="2767396" cy="5110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LTTMMemoryHook</a:t>
            </a:r>
            <a:r>
              <a:rPr lang="en-US" sz="1400" dirty="0"/>
              <a:t> writes into memory and retrieves data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F839BEB-C1BD-5921-872C-3A21189ED148}"/>
              </a:ext>
            </a:extLst>
          </p:cNvPr>
          <p:cNvSpPr>
            <a:spLocks noChangeAspect="1"/>
          </p:cNvSpPr>
          <p:nvPr/>
        </p:nvSpPr>
        <p:spPr>
          <a:xfrm>
            <a:off x="5516924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BF4015C-5449-7DFB-ACC5-7A077E8F1CA5}"/>
              </a:ext>
            </a:extLst>
          </p:cNvPr>
          <p:cNvSpPr>
            <a:spLocks noChangeAspect="1"/>
          </p:cNvSpPr>
          <p:nvPr/>
        </p:nvSpPr>
        <p:spPr>
          <a:xfrm>
            <a:off x="7038036" y="1467557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453BAF22-5E40-0E46-3891-882B431A6144}"/>
              </a:ext>
            </a:extLst>
          </p:cNvPr>
          <p:cNvSpPr txBox="1">
            <a:spLocks/>
          </p:cNvSpPr>
          <p:nvPr/>
        </p:nvSpPr>
        <p:spPr>
          <a:xfrm>
            <a:off x="585212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>
                <a:solidFill>
                  <a:srgbClr val="FFC000"/>
                </a:solidFill>
              </a:rPr>
              <a:t>Bedrock managed guardrails </a:t>
            </a:r>
            <a:r>
              <a:rPr lang="en-US" sz="1400" dirty="0"/>
              <a:t>kicks in to evaluate the input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46F8DBE-715F-7CA9-504B-6AA1B5AF5737}"/>
              </a:ext>
            </a:extLst>
          </p:cNvPr>
          <p:cNvSpPr>
            <a:spLocks noChangeAspect="1"/>
          </p:cNvSpPr>
          <p:nvPr/>
        </p:nvSpPr>
        <p:spPr>
          <a:xfrm>
            <a:off x="8559148" y="1450289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AABFE7B8-7FF9-1F34-0BFB-177F1405108C}"/>
              </a:ext>
            </a:extLst>
          </p:cNvPr>
          <p:cNvSpPr txBox="1">
            <a:spLocks/>
          </p:cNvSpPr>
          <p:nvPr/>
        </p:nvSpPr>
        <p:spPr>
          <a:xfrm>
            <a:off x="7373232" y="994822"/>
            <a:ext cx="2554711" cy="51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sub-agent is selected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20E0744-6754-A2B0-FC2D-294C54E084CC}"/>
              </a:ext>
            </a:extLst>
          </p:cNvPr>
          <p:cNvSpPr>
            <a:spLocks noChangeAspect="1"/>
          </p:cNvSpPr>
          <p:nvPr/>
        </p:nvSpPr>
        <p:spPr>
          <a:xfrm>
            <a:off x="10080259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E0F0DD56-FFA7-B8F6-C1A3-4FE31CB47264}"/>
              </a:ext>
            </a:extLst>
          </p:cNvPr>
          <p:cNvSpPr>
            <a:spLocks noChangeAspect="1"/>
          </p:cNvSpPr>
          <p:nvPr/>
        </p:nvSpPr>
        <p:spPr>
          <a:xfrm>
            <a:off x="11601370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FFF58D29-A34F-7D56-7A22-6D3829257DD8}"/>
              </a:ext>
            </a:extLst>
          </p:cNvPr>
          <p:cNvSpPr txBox="1">
            <a:spLocks/>
          </p:cNvSpPr>
          <p:nvPr/>
        </p:nvSpPr>
        <p:spPr>
          <a:xfrm>
            <a:off x="8894343" y="1709047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SupervisorSteeringHandler</a:t>
            </a:r>
            <a:r>
              <a:rPr lang="en-US" sz="1400" dirty="0"/>
              <a:t> plugin creates LLM as judge</a:t>
            </a:r>
          </a:p>
        </p:txBody>
      </p:sp>
      <p:sp>
        <p:nvSpPr>
          <p:cNvPr id="29" name="Title 2">
            <a:extLst>
              <a:ext uri="{FF2B5EF4-FFF2-40B4-BE49-F238E27FC236}">
                <a16:creationId xmlns:a16="http://schemas.microsoft.com/office/drawing/2014/main" id="{7A47A119-74A5-D8FD-292B-4310BE091828}"/>
              </a:ext>
            </a:extLst>
          </p:cNvPr>
          <p:cNvSpPr txBox="1">
            <a:spLocks/>
          </p:cNvSpPr>
          <p:nvPr/>
        </p:nvSpPr>
        <p:spPr>
          <a:xfrm>
            <a:off x="10655605" y="845476"/>
            <a:ext cx="1536394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Subagent is called by a </a:t>
            </a:r>
            <a:r>
              <a:rPr lang="en-US" sz="1400" dirty="0">
                <a:solidFill>
                  <a:srgbClr val="FFC000"/>
                </a:solidFill>
              </a:rPr>
              <a:t>tool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8CA19704-CD18-9D37-B2F9-57567C9A83B2}"/>
              </a:ext>
            </a:extLst>
          </p:cNvPr>
          <p:cNvCxnSpPr>
            <a:cxnSpLocks/>
            <a:stCxn id="27" idx="4"/>
            <a:endCxn id="41" idx="0"/>
          </p:cNvCxnSpPr>
          <p:nvPr/>
        </p:nvCxnSpPr>
        <p:spPr>
          <a:xfrm>
            <a:off x="11692810" y="1632458"/>
            <a:ext cx="0" cy="182261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68A0CC17-09B6-0354-E75B-4B7F39351382}"/>
              </a:ext>
            </a:extLst>
          </p:cNvPr>
          <p:cNvSpPr>
            <a:spLocks noChangeAspect="1"/>
          </p:cNvSpPr>
          <p:nvPr/>
        </p:nvSpPr>
        <p:spPr>
          <a:xfrm>
            <a:off x="11601370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171815BC-7E0D-8FFC-5B53-9B6B4A161B4D}"/>
              </a:ext>
            </a:extLst>
          </p:cNvPr>
          <p:cNvSpPr txBox="1">
            <a:spLocks/>
          </p:cNvSpPr>
          <p:nvPr/>
        </p:nvSpPr>
        <p:spPr>
          <a:xfrm>
            <a:off x="11141114" y="3804649"/>
            <a:ext cx="1050886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SQL query created</a:t>
            </a:r>
            <a:endParaRPr lang="en-US" sz="1400" dirty="0">
              <a:solidFill>
                <a:srgbClr val="FFC000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5C34634-A879-A037-2883-0B1FC5241FDF}"/>
              </a:ext>
            </a:extLst>
          </p:cNvPr>
          <p:cNvCxnSpPr>
            <a:cxnSpLocks/>
            <a:stCxn id="55" idx="6"/>
            <a:endCxn id="41" idx="2"/>
          </p:cNvCxnSpPr>
          <p:nvPr/>
        </p:nvCxnSpPr>
        <p:spPr>
          <a:xfrm>
            <a:off x="1232468" y="3540164"/>
            <a:ext cx="10368902" cy="634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itle 2">
            <a:extLst>
              <a:ext uri="{FF2B5EF4-FFF2-40B4-BE49-F238E27FC236}">
                <a16:creationId xmlns:a16="http://schemas.microsoft.com/office/drawing/2014/main" id="{785F9A8D-D035-9228-9DAA-6B8048FA87AE}"/>
              </a:ext>
            </a:extLst>
          </p:cNvPr>
          <p:cNvSpPr txBox="1">
            <a:spLocks/>
          </p:cNvSpPr>
          <p:nvPr/>
        </p:nvSpPr>
        <p:spPr>
          <a:xfrm>
            <a:off x="8869091" y="2860952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SQLValidatorHook</a:t>
            </a:r>
            <a:r>
              <a:rPr lang="en-US" sz="1400" dirty="0"/>
              <a:t> checks SQL query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931BB302-0696-8E4B-F724-F4DFBC5F2AD9}"/>
              </a:ext>
            </a:extLst>
          </p:cNvPr>
          <p:cNvSpPr>
            <a:spLocks noChangeAspect="1"/>
          </p:cNvSpPr>
          <p:nvPr/>
        </p:nvSpPr>
        <p:spPr>
          <a:xfrm>
            <a:off x="10171698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678CDDDB-F3BA-12C5-17C5-5D69745CBA2D}"/>
              </a:ext>
            </a:extLst>
          </p:cNvPr>
          <p:cNvSpPr>
            <a:spLocks noChangeAspect="1"/>
          </p:cNvSpPr>
          <p:nvPr/>
        </p:nvSpPr>
        <p:spPr>
          <a:xfrm>
            <a:off x="8559147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74579AF0-5A18-CE53-ABDC-16B5BFDF0540}"/>
              </a:ext>
            </a:extLst>
          </p:cNvPr>
          <p:cNvSpPr>
            <a:spLocks noChangeAspect="1"/>
          </p:cNvSpPr>
          <p:nvPr/>
        </p:nvSpPr>
        <p:spPr>
          <a:xfrm>
            <a:off x="7033475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9D6126E1-71D3-ADA8-AE76-450F22F8CAEC}"/>
              </a:ext>
            </a:extLst>
          </p:cNvPr>
          <p:cNvSpPr>
            <a:spLocks noChangeAspect="1"/>
          </p:cNvSpPr>
          <p:nvPr/>
        </p:nvSpPr>
        <p:spPr>
          <a:xfrm>
            <a:off x="5520503" y="3459847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5D61F48-632F-B3F6-D737-0ABECA308A1D}"/>
              </a:ext>
            </a:extLst>
          </p:cNvPr>
          <p:cNvSpPr>
            <a:spLocks noChangeAspect="1"/>
          </p:cNvSpPr>
          <p:nvPr/>
        </p:nvSpPr>
        <p:spPr>
          <a:xfrm>
            <a:off x="3989744" y="3449545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C4224F5-34CC-A229-DD66-1BF986E17A0C}"/>
              </a:ext>
            </a:extLst>
          </p:cNvPr>
          <p:cNvSpPr>
            <a:spLocks noChangeAspect="1"/>
          </p:cNvSpPr>
          <p:nvPr/>
        </p:nvSpPr>
        <p:spPr>
          <a:xfrm>
            <a:off x="2474699" y="3448724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B900A2C0-33CE-E828-B43C-6919CA4F4364}"/>
              </a:ext>
            </a:extLst>
          </p:cNvPr>
          <p:cNvSpPr>
            <a:spLocks noChangeAspect="1"/>
          </p:cNvSpPr>
          <p:nvPr/>
        </p:nvSpPr>
        <p:spPr>
          <a:xfrm>
            <a:off x="1049588" y="3448724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itle 2">
            <a:extLst>
              <a:ext uri="{FF2B5EF4-FFF2-40B4-BE49-F238E27FC236}">
                <a16:creationId xmlns:a16="http://schemas.microsoft.com/office/drawing/2014/main" id="{F34568AF-1BBF-DD8D-6F5F-BC6513556B5E}"/>
              </a:ext>
            </a:extLst>
          </p:cNvPr>
          <p:cNvSpPr txBox="1">
            <a:spLocks/>
          </p:cNvSpPr>
          <p:nvPr/>
        </p:nvSpPr>
        <p:spPr>
          <a:xfrm>
            <a:off x="7373232" y="3860439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SQLRewriteHook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limits the max lines to 20</a:t>
            </a:r>
          </a:p>
        </p:txBody>
      </p:sp>
      <p:sp>
        <p:nvSpPr>
          <p:cNvPr id="57" name="Title 2">
            <a:extLst>
              <a:ext uri="{FF2B5EF4-FFF2-40B4-BE49-F238E27FC236}">
                <a16:creationId xmlns:a16="http://schemas.microsoft.com/office/drawing/2014/main" id="{17719F2C-1B20-7C82-7D9D-67615EFDB682}"/>
              </a:ext>
            </a:extLst>
          </p:cNvPr>
          <p:cNvSpPr txBox="1">
            <a:spLocks/>
          </p:cNvSpPr>
          <p:nvPr/>
        </p:nvSpPr>
        <p:spPr>
          <a:xfrm>
            <a:off x="5937886" y="2874680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tool </a:t>
            </a:r>
            <a:r>
              <a:rPr lang="en-US" sz="1400" dirty="0" err="1">
                <a:solidFill>
                  <a:srgbClr val="FFC000"/>
                </a:solidFill>
              </a:rPr>
              <a:t>query_athena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issue SQL query to Athena</a:t>
            </a:r>
          </a:p>
        </p:txBody>
      </p:sp>
      <p:sp>
        <p:nvSpPr>
          <p:cNvPr id="59" name="Title 2">
            <a:extLst>
              <a:ext uri="{FF2B5EF4-FFF2-40B4-BE49-F238E27FC236}">
                <a16:creationId xmlns:a16="http://schemas.microsoft.com/office/drawing/2014/main" id="{FC7AB3E5-172D-B96A-266A-5292C8ED18BC}"/>
              </a:ext>
            </a:extLst>
          </p:cNvPr>
          <p:cNvSpPr txBox="1">
            <a:spLocks/>
          </p:cNvSpPr>
          <p:nvPr/>
        </p:nvSpPr>
        <p:spPr>
          <a:xfrm>
            <a:off x="4412214" y="3802541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SQLRewriteHook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checks # of returned lines</a:t>
            </a:r>
          </a:p>
        </p:txBody>
      </p:sp>
      <p:sp>
        <p:nvSpPr>
          <p:cNvPr id="60" name="Title 2">
            <a:extLst>
              <a:ext uri="{FF2B5EF4-FFF2-40B4-BE49-F238E27FC236}">
                <a16:creationId xmlns:a16="http://schemas.microsoft.com/office/drawing/2014/main" id="{EA866A3A-B74D-87B2-9085-07AA303DDED7}"/>
              </a:ext>
            </a:extLst>
          </p:cNvPr>
          <p:cNvSpPr txBox="1">
            <a:spLocks/>
          </p:cNvSpPr>
          <p:nvPr/>
        </p:nvSpPr>
        <p:spPr>
          <a:xfrm>
            <a:off x="2993596" y="2860952"/>
            <a:ext cx="2175175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Raw lines extracted from Athena response</a:t>
            </a:r>
          </a:p>
        </p:txBody>
      </p:sp>
      <p:sp>
        <p:nvSpPr>
          <p:cNvPr id="61" name="Title 2">
            <a:extLst>
              <a:ext uri="{FF2B5EF4-FFF2-40B4-BE49-F238E27FC236}">
                <a16:creationId xmlns:a16="http://schemas.microsoft.com/office/drawing/2014/main" id="{65BD3050-085B-5551-BB63-CD6673BB3F47}"/>
              </a:ext>
            </a:extLst>
          </p:cNvPr>
          <p:cNvSpPr txBox="1">
            <a:spLocks/>
          </p:cNvSpPr>
          <p:nvPr/>
        </p:nvSpPr>
        <p:spPr>
          <a:xfrm>
            <a:off x="1369989" y="3802541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OutputIntegrityHook</a:t>
            </a:r>
            <a:r>
              <a:rPr lang="en-US" sz="1400" dirty="0"/>
              <a:t> checks for empty response</a:t>
            </a:r>
          </a:p>
        </p:txBody>
      </p:sp>
      <p:sp>
        <p:nvSpPr>
          <p:cNvPr id="62" name="Title 2">
            <a:extLst>
              <a:ext uri="{FF2B5EF4-FFF2-40B4-BE49-F238E27FC236}">
                <a16:creationId xmlns:a16="http://schemas.microsoft.com/office/drawing/2014/main" id="{6F1CAF74-0AE6-783A-1D84-02B6D3156CF3}"/>
              </a:ext>
            </a:extLst>
          </p:cNvPr>
          <p:cNvSpPr txBox="1">
            <a:spLocks/>
          </p:cNvSpPr>
          <p:nvPr/>
        </p:nvSpPr>
        <p:spPr>
          <a:xfrm>
            <a:off x="320475" y="2860952"/>
            <a:ext cx="1676974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supervisor creates a summary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CD8B66E6-AD67-269E-16C2-F871156AC8EE}"/>
              </a:ext>
            </a:extLst>
          </p:cNvPr>
          <p:cNvCxnSpPr>
            <a:cxnSpLocks/>
          </p:cNvCxnSpPr>
          <p:nvPr/>
        </p:nvCxnSpPr>
        <p:spPr>
          <a:xfrm>
            <a:off x="1136468" y="3647861"/>
            <a:ext cx="0" cy="182261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:a16="http://schemas.microsoft.com/office/drawing/2014/main" id="{4F1AAE2C-EC4F-E054-48B0-BC6F72665D8B}"/>
              </a:ext>
            </a:extLst>
          </p:cNvPr>
          <p:cNvSpPr>
            <a:spLocks noChangeAspect="1"/>
          </p:cNvSpPr>
          <p:nvPr/>
        </p:nvSpPr>
        <p:spPr>
          <a:xfrm>
            <a:off x="1045028" y="5481032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7DBC81BA-674F-40C5-9FAC-5611CFFFD7C5}"/>
              </a:ext>
            </a:extLst>
          </p:cNvPr>
          <p:cNvCxnSpPr>
            <a:cxnSpLocks/>
          </p:cNvCxnSpPr>
          <p:nvPr/>
        </p:nvCxnSpPr>
        <p:spPr>
          <a:xfrm>
            <a:off x="1232468" y="5571761"/>
            <a:ext cx="42896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itle 2">
            <a:extLst>
              <a:ext uri="{FF2B5EF4-FFF2-40B4-BE49-F238E27FC236}">
                <a16:creationId xmlns:a16="http://schemas.microsoft.com/office/drawing/2014/main" id="{0905D747-0ABF-16E0-30C2-028995122A3A}"/>
              </a:ext>
            </a:extLst>
          </p:cNvPr>
          <p:cNvSpPr txBox="1">
            <a:spLocks/>
          </p:cNvSpPr>
          <p:nvPr/>
        </p:nvSpPr>
        <p:spPr>
          <a:xfrm>
            <a:off x="-59682" y="5736350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OutputIntegrityHook</a:t>
            </a:r>
            <a:r>
              <a:rPr lang="en-US" sz="1400" dirty="0"/>
              <a:t> checks for empty response generated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735A5924-DA20-4588-47B6-FFF52CBA7B70}"/>
              </a:ext>
            </a:extLst>
          </p:cNvPr>
          <p:cNvSpPr>
            <a:spLocks noChangeAspect="1"/>
          </p:cNvSpPr>
          <p:nvPr/>
        </p:nvSpPr>
        <p:spPr>
          <a:xfrm>
            <a:off x="2383259" y="5470475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752EB88A-F670-5B7A-7D9C-4352830F778A}"/>
              </a:ext>
            </a:extLst>
          </p:cNvPr>
          <p:cNvSpPr>
            <a:spLocks noChangeAspect="1"/>
          </p:cNvSpPr>
          <p:nvPr/>
        </p:nvSpPr>
        <p:spPr>
          <a:xfrm>
            <a:off x="3989743" y="5480321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itle 2">
            <a:extLst>
              <a:ext uri="{FF2B5EF4-FFF2-40B4-BE49-F238E27FC236}">
                <a16:creationId xmlns:a16="http://schemas.microsoft.com/office/drawing/2014/main" id="{006C8E54-D90C-F49B-62BD-B5113D57B922}"/>
              </a:ext>
            </a:extLst>
          </p:cNvPr>
          <p:cNvSpPr txBox="1">
            <a:spLocks/>
          </p:cNvSpPr>
          <p:nvPr/>
        </p:nvSpPr>
        <p:spPr>
          <a:xfrm>
            <a:off x="1278550" y="4810075"/>
            <a:ext cx="2566336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ArchitectureGuardHook</a:t>
            </a:r>
            <a:r>
              <a:rPr lang="en-US" sz="1400" dirty="0"/>
              <a:t> checks architecture leaks</a:t>
            </a:r>
          </a:p>
        </p:txBody>
      </p:sp>
      <p:sp>
        <p:nvSpPr>
          <p:cNvPr id="73" name="Title 2">
            <a:extLst>
              <a:ext uri="{FF2B5EF4-FFF2-40B4-BE49-F238E27FC236}">
                <a16:creationId xmlns:a16="http://schemas.microsoft.com/office/drawing/2014/main" id="{AA03889F-FF29-403A-8C26-447A35D299E6}"/>
              </a:ext>
            </a:extLst>
          </p:cNvPr>
          <p:cNvSpPr txBox="1">
            <a:spLocks/>
          </p:cNvSpPr>
          <p:nvPr/>
        </p:nvSpPr>
        <p:spPr>
          <a:xfrm>
            <a:off x="2798015" y="5764487"/>
            <a:ext cx="2566336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SupervisorSteeringHandler</a:t>
            </a:r>
            <a:r>
              <a:rPr lang="en-US" sz="1400" dirty="0"/>
              <a:t> plugin calls LLM as judge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612458A2-440B-4B0D-870A-0B3B92964F8E}"/>
              </a:ext>
            </a:extLst>
          </p:cNvPr>
          <p:cNvSpPr txBox="1">
            <a:spLocks/>
          </p:cNvSpPr>
          <p:nvPr/>
        </p:nvSpPr>
        <p:spPr>
          <a:xfrm>
            <a:off x="9885710" y="5854700"/>
            <a:ext cx="2306290" cy="11403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 err="1">
                <a:solidFill>
                  <a:srgbClr val="FFC000"/>
                </a:solidFill>
              </a:rPr>
              <a:t>alexandra.sh</a:t>
            </a:r>
            <a:endParaRPr lang="en-US" sz="2000" dirty="0">
              <a:solidFill>
                <a:srgbClr val="FFC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supervisor</a:t>
            </a:r>
          </a:p>
          <a:p>
            <a:r>
              <a:rPr lang="en-US" sz="2000" dirty="0">
                <a:solidFill>
                  <a:srgbClr val="42B4FF"/>
                </a:solidFill>
              </a:rPr>
              <a:t>sub-agent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B51E12-66D6-A2DF-CB7A-5CF0ACDBD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47805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5F646-01AB-034A-8AB4-1F85D0B56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5F850F3-3C27-EC4D-A0F2-239D57E90D87}"/>
              </a:ext>
            </a:extLst>
          </p:cNvPr>
          <p:cNvCxnSpPr>
            <a:cxnSpLocks/>
            <a:endCxn id="27" idx="2"/>
          </p:cNvCxnSpPr>
          <p:nvPr/>
        </p:nvCxnSpPr>
        <p:spPr>
          <a:xfrm flipV="1">
            <a:off x="1045028" y="1541018"/>
            <a:ext cx="10556342" cy="1057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9202DC4-A172-FD89-D94E-CD84A24B4CD7}"/>
              </a:ext>
            </a:extLst>
          </p:cNvPr>
          <p:cNvSpPr txBox="1"/>
          <p:nvPr/>
        </p:nvSpPr>
        <p:spPr>
          <a:xfrm>
            <a:off x="2645228" y="3674311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user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0D8C0F-FD55-F8E0-7F1C-6DE350A02EC0}"/>
              </a:ext>
            </a:extLst>
          </p:cNvPr>
          <p:cNvSpPr txBox="1"/>
          <p:nvPr/>
        </p:nvSpPr>
        <p:spPr>
          <a:xfrm>
            <a:off x="3559628" y="3347739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 fontScale="250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rPr>
              <a:t>u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E5AEA49B-C6CD-8C7E-4E7E-0F6A64ED4132}"/>
              </a:ext>
            </a:extLst>
          </p:cNvPr>
          <p:cNvSpPr txBox="1">
            <a:spLocks/>
          </p:cNvSpPr>
          <p:nvPr/>
        </p:nvSpPr>
        <p:spPr>
          <a:xfrm>
            <a:off x="159324" y="1708336"/>
            <a:ext cx="2306290" cy="5110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User asks:</a:t>
            </a:r>
            <a:r>
              <a:rPr lang="en-US" sz="1400" dirty="0">
                <a:solidFill>
                  <a:srgbClr val="FFC000"/>
                </a:solidFill>
              </a:rPr>
              <a:t> “describe last 2 </a:t>
            </a:r>
            <a:r>
              <a:rPr lang="en-US" sz="1400" dirty="0" err="1">
                <a:solidFill>
                  <a:srgbClr val="FFC000"/>
                </a:solidFill>
              </a:rPr>
              <a:t>cloudtrail</a:t>
            </a:r>
            <a:r>
              <a:rPr lang="en-US" sz="1400" dirty="0">
                <a:solidFill>
                  <a:srgbClr val="FFC000"/>
                </a:solidFill>
              </a:rPr>
              <a:t> events”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CD105B8-F965-F8C5-BDC2-D59C274F59A4}"/>
              </a:ext>
            </a:extLst>
          </p:cNvPr>
          <p:cNvSpPr>
            <a:spLocks noChangeAspect="1"/>
          </p:cNvSpPr>
          <p:nvPr/>
        </p:nvSpPr>
        <p:spPr>
          <a:xfrm>
            <a:off x="953588" y="1460156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B26C16BC-7EF2-07D4-B3A8-1A1B2491BE43}"/>
              </a:ext>
            </a:extLst>
          </p:cNvPr>
          <p:cNvSpPr txBox="1">
            <a:spLocks/>
          </p:cNvSpPr>
          <p:nvPr/>
        </p:nvSpPr>
        <p:spPr>
          <a:xfrm>
            <a:off x="1555784" y="845476"/>
            <a:ext cx="2020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alexandra</a:t>
            </a:r>
            <a:r>
              <a:rPr lang="en-US" sz="1400" dirty="0"/>
              <a:t> pass the question to supervisor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8ABC841-597A-48B6-E04A-F1F35A1E8AC1}"/>
              </a:ext>
            </a:extLst>
          </p:cNvPr>
          <p:cNvSpPr>
            <a:spLocks noChangeAspect="1"/>
          </p:cNvSpPr>
          <p:nvPr/>
        </p:nvSpPr>
        <p:spPr>
          <a:xfrm>
            <a:off x="2474700" y="1467557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15252B7-7E5E-2724-984E-840D50A40D2B}"/>
              </a:ext>
            </a:extLst>
          </p:cNvPr>
          <p:cNvSpPr>
            <a:spLocks noChangeAspect="1"/>
          </p:cNvSpPr>
          <p:nvPr/>
        </p:nvSpPr>
        <p:spPr>
          <a:xfrm>
            <a:off x="3995812" y="146826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E9A7635A-1C15-5D3B-B375-149FC3F39364}"/>
              </a:ext>
            </a:extLst>
          </p:cNvPr>
          <p:cNvSpPr txBox="1">
            <a:spLocks/>
          </p:cNvSpPr>
          <p:nvPr/>
        </p:nvSpPr>
        <p:spPr>
          <a:xfrm>
            <a:off x="290911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ArchitectureGuardHook</a:t>
            </a:r>
            <a:r>
              <a:rPr lang="en-US" sz="1400" dirty="0"/>
              <a:t> looks for security patterns </a:t>
            </a:r>
          </a:p>
        </p:txBody>
      </p:sp>
      <p:sp>
        <p:nvSpPr>
          <p:cNvPr id="18" name="Title 2">
            <a:extLst>
              <a:ext uri="{FF2B5EF4-FFF2-40B4-BE49-F238E27FC236}">
                <a16:creationId xmlns:a16="http://schemas.microsoft.com/office/drawing/2014/main" id="{9CC050E8-338C-56B3-96D8-6E2BC4E3F337}"/>
              </a:ext>
            </a:extLst>
          </p:cNvPr>
          <p:cNvSpPr txBox="1">
            <a:spLocks/>
          </p:cNvSpPr>
          <p:nvPr/>
        </p:nvSpPr>
        <p:spPr>
          <a:xfrm>
            <a:off x="4224666" y="845476"/>
            <a:ext cx="2767396" cy="51105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LTTMMemoryHook</a:t>
            </a:r>
            <a:r>
              <a:rPr lang="en-US" sz="1400" dirty="0"/>
              <a:t> writes into memory and retrieves data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D7A4539-24C4-A50A-1BF8-686E0F03AF5E}"/>
              </a:ext>
            </a:extLst>
          </p:cNvPr>
          <p:cNvSpPr>
            <a:spLocks noChangeAspect="1"/>
          </p:cNvSpPr>
          <p:nvPr/>
        </p:nvSpPr>
        <p:spPr>
          <a:xfrm>
            <a:off x="5516924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99C1F95-0C64-F566-632A-0F2149F7BBC6}"/>
              </a:ext>
            </a:extLst>
          </p:cNvPr>
          <p:cNvSpPr>
            <a:spLocks noChangeAspect="1"/>
          </p:cNvSpPr>
          <p:nvPr/>
        </p:nvSpPr>
        <p:spPr>
          <a:xfrm>
            <a:off x="7038036" y="1467557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2">
            <a:extLst>
              <a:ext uri="{FF2B5EF4-FFF2-40B4-BE49-F238E27FC236}">
                <a16:creationId xmlns:a16="http://schemas.microsoft.com/office/drawing/2014/main" id="{23675EE5-17DE-8023-9E7B-13D1143430EB}"/>
              </a:ext>
            </a:extLst>
          </p:cNvPr>
          <p:cNvSpPr txBox="1">
            <a:spLocks/>
          </p:cNvSpPr>
          <p:nvPr/>
        </p:nvSpPr>
        <p:spPr>
          <a:xfrm>
            <a:off x="5852120" y="1708336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>
                <a:solidFill>
                  <a:srgbClr val="FFC000"/>
                </a:solidFill>
              </a:rPr>
              <a:t>Bedrock managed guardrails </a:t>
            </a:r>
            <a:r>
              <a:rPr lang="en-US" sz="1400" dirty="0"/>
              <a:t>kicks in to evaluate the input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AD0E260-DE25-57A6-02EA-A1438FE498A0}"/>
              </a:ext>
            </a:extLst>
          </p:cNvPr>
          <p:cNvSpPr>
            <a:spLocks noChangeAspect="1"/>
          </p:cNvSpPr>
          <p:nvPr/>
        </p:nvSpPr>
        <p:spPr>
          <a:xfrm>
            <a:off x="8559148" y="1450289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4D70C66A-50D7-68B2-2342-7AF68F0FCFFE}"/>
              </a:ext>
            </a:extLst>
          </p:cNvPr>
          <p:cNvSpPr txBox="1">
            <a:spLocks/>
          </p:cNvSpPr>
          <p:nvPr/>
        </p:nvSpPr>
        <p:spPr>
          <a:xfrm>
            <a:off x="7373232" y="994822"/>
            <a:ext cx="2554711" cy="5110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sub-agent is selected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F72D6A3-614F-B563-ED07-2CA313F31C03}"/>
              </a:ext>
            </a:extLst>
          </p:cNvPr>
          <p:cNvSpPr>
            <a:spLocks noChangeAspect="1"/>
          </p:cNvSpPr>
          <p:nvPr/>
        </p:nvSpPr>
        <p:spPr>
          <a:xfrm>
            <a:off x="10080259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06D44A3-8685-913D-B369-631C415E7FAD}"/>
              </a:ext>
            </a:extLst>
          </p:cNvPr>
          <p:cNvSpPr>
            <a:spLocks noChangeAspect="1"/>
          </p:cNvSpPr>
          <p:nvPr/>
        </p:nvSpPr>
        <p:spPr>
          <a:xfrm>
            <a:off x="11601370" y="1449578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9973716A-EBD1-E6A6-211F-EBAA7935991A}"/>
              </a:ext>
            </a:extLst>
          </p:cNvPr>
          <p:cNvSpPr txBox="1">
            <a:spLocks/>
          </p:cNvSpPr>
          <p:nvPr/>
        </p:nvSpPr>
        <p:spPr>
          <a:xfrm>
            <a:off x="8894343" y="1709047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SupervisorSteeringHandler</a:t>
            </a:r>
            <a:r>
              <a:rPr lang="en-US" sz="1400" dirty="0"/>
              <a:t> plugin creates LLM as judge</a:t>
            </a:r>
          </a:p>
        </p:txBody>
      </p:sp>
      <p:sp>
        <p:nvSpPr>
          <p:cNvPr id="29" name="Title 2">
            <a:extLst>
              <a:ext uri="{FF2B5EF4-FFF2-40B4-BE49-F238E27FC236}">
                <a16:creationId xmlns:a16="http://schemas.microsoft.com/office/drawing/2014/main" id="{90DFEDA8-A2A9-FF6D-6FDE-379E6D2C07BD}"/>
              </a:ext>
            </a:extLst>
          </p:cNvPr>
          <p:cNvSpPr txBox="1">
            <a:spLocks/>
          </p:cNvSpPr>
          <p:nvPr/>
        </p:nvSpPr>
        <p:spPr>
          <a:xfrm>
            <a:off x="10655605" y="845476"/>
            <a:ext cx="1536394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Subagent is called by a </a:t>
            </a:r>
            <a:r>
              <a:rPr lang="en-US" sz="1400" dirty="0">
                <a:solidFill>
                  <a:srgbClr val="FFC000"/>
                </a:solidFill>
              </a:rPr>
              <a:t>tool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9922A9A-152E-5595-4C08-B061EFF55EA5}"/>
              </a:ext>
            </a:extLst>
          </p:cNvPr>
          <p:cNvCxnSpPr>
            <a:cxnSpLocks/>
            <a:stCxn id="27" idx="4"/>
            <a:endCxn id="41" idx="0"/>
          </p:cNvCxnSpPr>
          <p:nvPr/>
        </p:nvCxnSpPr>
        <p:spPr>
          <a:xfrm>
            <a:off x="11692810" y="1632458"/>
            <a:ext cx="0" cy="182261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BE4C5735-5E01-69B3-28D0-38545BE9A5B3}"/>
              </a:ext>
            </a:extLst>
          </p:cNvPr>
          <p:cNvSpPr>
            <a:spLocks noChangeAspect="1"/>
          </p:cNvSpPr>
          <p:nvPr/>
        </p:nvSpPr>
        <p:spPr>
          <a:xfrm>
            <a:off x="11601370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itle 2">
            <a:extLst>
              <a:ext uri="{FF2B5EF4-FFF2-40B4-BE49-F238E27FC236}">
                <a16:creationId xmlns:a16="http://schemas.microsoft.com/office/drawing/2014/main" id="{2B14A7CE-F1B9-EDB8-E14E-A75530949341}"/>
              </a:ext>
            </a:extLst>
          </p:cNvPr>
          <p:cNvSpPr txBox="1">
            <a:spLocks/>
          </p:cNvSpPr>
          <p:nvPr/>
        </p:nvSpPr>
        <p:spPr>
          <a:xfrm>
            <a:off x="11141114" y="3804649"/>
            <a:ext cx="1050886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SQL query created</a:t>
            </a:r>
            <a:endParaRPr lang="en-US" sz="1400" dirty="0">
              <a:solidFill>
                <a:srgbClr val="FFC000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C3D72E5-FDDE-E852-3B98-5AEF941C88E3}"/>
              </a:ext>
            </a:extLst>
          </p:cNvPr>
          <p:cNvCxnSpPr>
            <a:cxnSpLocks/>
            <a:stCxn id="55" idx="6"/>
            <a:endCxn id="41" idx="2"/>
          </p:cNvCxnSpPr>
          <p:nvPr/>
        </p:nvCxnSpPr>
        <p:spPr>
          <a:xfrm>
            <a:off x="1232468" y="3540164"/>
            <a:ext cx="10368902" cy="6348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itle 2">
            <a:extLst>
              <a:ext uri="{FF2B5EF4-FFF2-40B4-BE49-F238E27FC236}">
                <a16:creationId xmlns:a16="http://schemas.microsoft.com/office/drawing/2014/main" id="{F3F91A35-C328-DBAB-DF47-1A70E9BB6673}"/>
              </a:ext>
            </a:extLst>
          </p:cNvPr>
          <p:cNvSpPr txBox="1">
            <a:spLocks/>
          </p:cNvSpPr>
          <p:nvPr/>
        </p:nvSpPr>
        <p:spPr>
          <a:xfrm>
            <a:off x="8869091" y="2860952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SQLValidatorHook</a:t>
            </a:r>
            <a:r>
              <a:rPr lang="en-US" sz="1400" dirty="0"/>
              <a:t> checks SQL query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56FD2A3-673F-D0C9-1E30-E85A6AEA3FCE}"/>
              </a:ext>
            </a:extLst>
          </p:cNvPr>
          <p:cNvSpPr>
            <a:spLocks noChangeAspect="1"/>
          </p:cNvSpPr>
          <p:nvPr/>
        </p:nvSpPr>
        <p:spPr>
          <a:xfrm>
            <a:off x="10171698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2FBF3DF-3697-0ADA-90A0-CF9DE68F0256}"/>
              </a:ext>
            </a:extLst>
          </p:cNvPr>
          <p:cNvSpPr>
            <a:spLocks noChangeAspect="1"/>
          </p:cNvSpPr>
          <p:nvPr/>
        </p:nvSpPr>
        <p:spPr>
          <a:xfrm>
            <a:off x="8559147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D340194D-556E-45A9-44CC-80AB7BD013FC}"/>
              </a:ext>
            </a:extLst>
          </p:cNvPr>
          <p:cNvSpPr>
            <a:spLocks noChangeAspect="1"/>
          </p:cNvSpPr>
          <p:nvPr/>
        </p:nvSpPr>
        <p:spPr>
          <a:xfrm>
            <a:off x="7033475" y="3455072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18C93D9-45DE-9B05-A5AB-DB7D31419D81}"/>
              </a:ext>
            </a:extLst>
          </p:cNvPr>
          <p:cNvSpPr>
            <a:spLocks noChangeAspect="1"/>
          </p:cNvSpPr>
          <p:nvPr/>
        </p:nvSpPr>
        <p:spPr>
          <a:xfrm>
            <a:off x="5520503" y="3459847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4AAE8493-7F43-AE53-23F5-250E01B35847}"/>
              </a:ext>
            </a:extLst>
          </p:cNvPr>
          <p:cNvSpPr>
            <a:spLocks noChangeAspect="1"/>
          </p:cNvSpPr>
          <p:nvPr/>
        </p:nvSpPr>
        <p:spPr>
          <a:xfrm>
            <a:off x="3989744" y="3449545"/>
            <a:ext cx="182880" cy="182880"/>
          </a:xfrm>
          <a:prstGeom prst="ellipse">
            <a:avLst/>
          </a:prstGeom>
          <a:solidFill>
            <a:srgbClr val="42B4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008F4839-5E8B-3D76-0E13-62495A2E1F32}"/>
              </a:ext>
            </a:extLst>
          </p:cNvPr>
          <p:cNvSpPr>
            <a:spLocks noChangeAspect="1"/>
          </p:cNvSpPr>
          <p:nvPr/>
        </p:nvSpPr>
        <p:spPr>
          <a:xfrm>
            <a:off x="2474699" y="3448724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2992A3A-2B42-18BB-C053-F6A84C860D75}"/>
              </a:ext>
            </a:extLst>
          </p:cNvPr>
          <p:cNvSpPr>
            <a:spLocks noChangeAspect="1"/>
          </p:cNvSpPr>
          <p:nvPr/>
        </p:nvSpPr>
        <p:spPr>
          <a:xfrm>
            <a:off x="1049588" y="3448724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itle 2">
            <a:extLst>
              <a:ext uri="{FF2B5EF4-FFF2-40B4-BE49-F238E27FC236}">
                <a16:creationId xmlns:a16="http://schemas.microsoft.com/office/drawing/2014/main" id="{EA136EC7-01CB-BCBE-CC98-4FB008C24495}"/>
              </a:ext>
            </a:extLst>
          </p:cNvPr>
          <p:cNvSpPr txBox="1">
            <a:spLocks/>
          </p:cNvSpPr>
          <p:nvPr/>
        </p:nvSpPr>
        <p:spPr>
          <a:xfrm>
            <a:off x="7373232" y="3860439"/>
            <a:ext cx="2554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SQLRewriteHook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limits the max lines to 20</a:t>
            </a:r>
          </a:p>
        </p:txBody>
      </p:sp>
      <p:sp>
        <p:nvSpPr>
          <p:cNvPr id="57" name="Title 2">
            <a:extLst>
              <a:ext uri="{FF2B5EF4-FFF2-40B4-BE49-F238E27FC236}">
                <a16:creationId xmlns:a16="http://schemas.microsoft.com/office/drawing/2014/main" id="{C5B44023-E855-CE41-2CEF-B7B87BE35C10}"/>
              </a:ext>
            </a:extLst>
          </p:cNvPr>
          <p:cNvSpPr txBox="1">
            <a:spLocks/>
          </p:cNvSpPr>
          <p:nvPr/>
        </p:nvSpPr>
        <p:spPr>
          <a:xfrm>
            <a:off x="5937886" y="2874680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tool </a:t>
            </a:r>
            <a:r>
              <a:rPr lang="en-US" sz="1400" dirty="0" err="1">
                <a:solidFill>
                  <a:srgbClr val="FFC000"/>
                </a:solidFill>
              </a:rPr>
              <a:t>query_athena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issue SQL query to Athena</a:t>
            </a:r>
          </a:p>
        </p:txBody>
      </p:sp>
      <p:sp>
        <p:nvSpPr>
          <p:cNvPr id="59" name="Title 2">
            <a:extLst>
              <a:ext uri="{FF2B5EF4-FFF2-40B4-BE49-F238E27FC236}">
                <a16:creationId xmlns:a16="http://schemas.microsoft.com/office/drawing/2014/main" id="{881C1255-0041-EE54-CDAC-21EBD1F22EA2}"/>
              </a:ext>
            </a:extLst>
          </p:cNvPr>
          <p:cNvSpPr txBox="1">
            <a:spLocks/>
          </p:cNvSpPr>
          <p:nvPr/>
        </p:nvSpPr>
        <p:spPr>
          <a:xfrm>
            <a:off x="4412214" y="3802541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SQLRewriteHook</a:t>
            </a:r>
            <a:r>
              <a:rPr lang="en-US" sz="1400" dirty="0">
                <a:solidFill>
                  <a:srgbClr val="FFC000"/>
                </a:solidFill>
              </a:rPr>
              <a:t> </a:t>
            </a:r>
            <a:r>
              <a:rPr lang="en-US" sz="1400" dirty="0"/>
              <a:t>checks # of returned lines</a:t>
            </a:r>
          </a:p>
        </p:txBody>
      </p:sp>
      <p:sp>
        <p:nvSpPr>
          <p:cNvPr id="60" name="Title 2">
            <a:extLst>
              <a:ext uri="{FF2B5EF4-FFF2-40B4-BE49-F238E27FC236}">
                <a16:creationId xmlns:a16="http://schemas.microsoft.com/office/drawing/2014/main" id="{C0B973C1-FE7D-A548-6062-112AF2F3D3DC}"/>
              </a:ext>
            </a:extLst>
          </p:cNvPr>
          <p:cNvSpPr txBox="1">
            <a:spLocks/>
          </p:cNvSpPr>
          <p:nvPr/>
        </p:nvSpPr>
        <p:spPr>
          <a:xfrm>
            <a:off x="2993596" y="2860952"/>
            <a:ext cx="2175175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Raw lines extracted from Athena response</a:t>
            </a:r>
          </a:p>
        </p:txBody>
      </p:sp>
      <p:sp>
        <p:nvSpPr>
          <p:cNvPr id="61" name="Title 2">
            <a:extLst>
              <a:ext uri="{FF2B5EF4-FFF2-40B4-BE49-F238E27FC236}">
                <a16:creationId xmlns:a16="http://schemas.microsoft.com/office/drawing/2014/main" id="{5F53C0D3-5733-88B4-4951-65A63A75259D}"/>
              </a:ext>
            </a:extLst>
          </p:cNvPr>
          <p:cNvSpPr txBox="1">
            <a:spLocks/>
          </p:cNvSpPr>
          <p:nvPr/>
        </p:nvSpPr>
        <p:spPr>
          <a:xfrm>
            <a:off x="1369989" y="3802541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OutputIntegrityHook</a:t>
            </a:r>
            <a:r>
              <a:rPr lang="en-US" sz="1400" dirty="0"/>
              <a:t> checks for empty response</a:t>
            </a:r>
          </a:p>
        </p:txBody>
      </p:sp>
      <p:sp>
        <p:nvSpPr>
          <p:cNvPr id="62" name="Title 2">
            <a:extLst>
              <a:ext uri="{FF2B5EF4-FFF2-40B4-BE49-F238E27FC236}">
                <a16:creationId xmlns:a16="http://schemas.microsoft.com/office/drawing/2014/main" id="{87047DFE-9C83-F790-D3B5-2681EB1BC8C7}"/>
              </a:ext>
            </a:extLst>
          </p:cNvPr>
          <p:cNvSpPr txBox="1">
            <a:spLocks/>
          </p:cNvSpPr>
          <p:nvPr/>
        </p:nvSpPr>
        <p:spPr>
          <a:xfrm>
            <a:off x="320475" y="2860952"/>
            <a:ext cx="1676974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supervisor creates a summary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B84E6687-4048-F841-1186-E63BF6E25B47}"/>
              </a:ext>
            </a:extLst>
          </p:cNvPr>
          <p:cNvCxnSpPr>
            <a:cxnSpLocks/>
          </p:cNvCxnSpPr>
          <p:nvPr/>
        </p:nvCxnSpPr>
        <p:spPr>
          <a:xfrm>
            <a:off x="1136468" y="3647861"/>
            <a:ext cx="0" cy="182261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:a16="http://schemas.microsoft.com/office/drawing/2014/main" id="{FAA24608-3C7A-D526-08DF-5406AEAAAA97}"/>
              </a:ext>
            </a:extLst>
          </p:cNvPr>
          <p:cNvSpPr>
            <a:spLocks noChangeAspect="1"/>
          </p:cNvSpPr>
          <p:nvPr/>
        </p:nvSpPr>
        <p:spPr>
          <a:xfrm>
            <a:off x="1045028" y="5481032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CDFD7CA-A45E-D662-8310-5E1E0D46D836}"/>
              </a:ext>
            </a:extLst>
          </p:cNvPr>
          <p:cNvCxnSpPr>
            <a:cxnSpLocks/>
            <a:endCxn id="70" idx="2"/>
          </p:cNvCxnSpPr>
          <p:nvPr/>
        </p:nvCxnSpPr>
        <p:spPr>
          <a:xfrm>
            <a:off x="1232468" y="5571761"/>
            <a:ext cx="42896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itle 2">
            <a:extLst>
              <a:ext uri="{FF2B5EF4-FFF2-40B4-BE49-F238E27FC236}">
                <a16:creationId xmlns:a16="http://schemas.microsoft.com/office/drawing/2014/main" id="{876C2237-7C9C-55E3-F94C-85A8EE648CC1}"/>
              </a:ext>
            </a:extLst>
          </p:cNvPr>
          <p:cNvSpPr txBox="1">
            <a:spLocks/>
          </p:cNvSpPr>
          <p:nvPr/>
        </p:nvSpPr>
        <p:spPr>
          <a:xfrm>
            <a:off x="-59682" y="5736350"/>
            <a:ext cx="2392299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OutputIntegrityHook</a:t>
            </a:r>
            <a:r>
              <a:rPr lang="en-US" sz="1400" dirty="0"/>
              <a:t> checks for empty response generated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3D00449-27E0-B69D-7D1E-405F698E1CD9}"/>
              </a:ext>
            </a:extLst>
          </p:cNvPr>
          <p:cNvSpPr>
            <a:spLocks noChangeAspect="1"/>
          </p:cNvSpPr>
          <p:nvPr/>
        </p:nvSpPr>
        <p:spPr>
          <a:xfrm>
            <a:off x="2383259" y="5470475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C0EEA78E-B7B5-4B2A-62E9-A06032BFA032}"/>
              </a:ext>
            </a:extLst>
          </p:cNvPr>
          <p:cNvSpPr>
            <a:spLocks noChangeAspect="1"/>
          </p:cNvSpPr>
          <p:nvPr/>
        </p:nvSpPr>
        <p:spPr>
          <a:xfrm>
            <a:off x="3989743" y="5480321"/>
            <a:ext cx="182880" cy="182880"/>
          </a:xfrm>
          <a:prstGeom prst="ellipse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45F98CFE-D8B4-D8B5-EA45-ABB090D2E3F9}"/>
              </a:ext>
            </a:extLst>
          </p:cNvPr>
          <p:cNvSpPr>
            <a:spLocks noChangeAspect="1"/>
          </p:cNvSpPr>
          <p:nvPr/>
        </p:nvSpPr>
        <p:spPr>
          <a:xfrm>
            <a:off x="5522131" y="5480321"/>
            <a:ext cx="182880" cy="182880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itle 2">
            <a:extLst>
              <a:ext uri="{FF2B5EF4-FFF2-40B4-BE49-F238E27FC236}">
                <a16:creationId xmlns:a16="http://schemas.microsoft.com/office/drawing/2014/main" id="{F0D57A9E-B399-766E-4983-46EFA0DB4C24}"/>
              </a:ext>
            </a:extLst>
          </p:cNvPr>
          <p:cNvSpPr txBox="1">
            <a:spLocks/>
          </p:cNvSpPr>
          <p:nvPr/>
        </p:nvSpPr>
        <p:spPr>
          <a:xfrm>
            <a:off x="1278550" y="4810075"/>
            <a:ext cx="2566336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/>
              <a:t>hook </a:t>
            </a:r>
            <a:r>
              <a:rPr lang="en-US" sz="1400" dirty="0" err="1">
                <a:solidFill>
                  <a:srgbClr val="FFC000"/>
                </a:solidFill>
              </a:rPr>
              <a:t>ArchitectureGuardHook</a:t>
            </a:r>
            <a:r>
              <a:rPr lang="en-US" sz="1400" dirty="0"/>
              <a:t> checks architecture leaks</a:t>
            </a:r>
          </a:p>
        </p:txBody>
      </p:sp>
      <p:sp>
        <p:nvSpPr>
          <p:cNvPr id="73" name="Title 2">
            <a:extLst>
              <a:ext uri="{FF2B5EF4-FFF2-40B4-BE49-F238E27FC236}">
                <a16:creationId xmlns:a16="http://schemas.microsoft.com/office/drawing/2014/main" id="{DA348EEC-7FF6-1F5B-45CC-C6F5913DF229}"/>
              </a:ext>
            </a:extLst>
          </p:cNvPr>
          <p:cNvSpPr txBox="1">
            <a:spLocks/>
          </p:cNvSpPr>
          <p:nvPr/>
        </p:nvSpPr>
        <p:spPr>
          <a:xfrm>
            <a:off x="2798015" y="5764487"/>
            <a:ext cx="2566336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SupervisorSteeringHandler</a:t>
            </a:r>
            <a:r>
              <a:rPr lang="en-US" sz="1400" dirty="0"/>
              <a:t> plugin calls LLM as judge</a:t>
            </a:r>
          </a:p>
        </p:txBody>
      </p:sp>
      <p:sp>
        <p:nvSpPr>
          <p:cNvPr id="74" name="Title 2">
            <a:extLst>
              <a:ext uri="{FF2B5EF4-FFF2-40B4-BE49-F238E27FC236}">
                <a16:creationId xmlns:a16="http://schemas.microsoft.com/office/drawing/2014/main" id="{44065BD6-85F7-F750-8B6F-E170DF0184E0}"/>
              </a:ext>
            </a:extLst>
          </p:cNvPr>
          <p:cNvSpPr txBox="1">
            <a:spLocks/>
          </p:cNvSpPr>
          <p:nvPr/>
        </p:nvSpPr>
        <p:spPr>
          <a:xfrm>
            <a:off x="4598007" y="4819921"/>
            <a:ext cx="2020711" cy="66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algn="ctr"/>
            <a:r>
              <a:rPr lang="en-US" sz="1400" dirty="0" err="1">
                <a:solidFill>
                  <a:srgbClr val="FFC000"/>
                </a:solidFill>
              </a:rPr>
              <a:t>alexandra</a:t>
            </a:r>
            <a:r>
              <a:rPr lang="en-US" sz="1400" dirty="0"/>
              <a:t> displays the response to the user</a:t>
            </a:r>
          </a:p>
        </p:txBody>
      </p:sp>
      <p:sp>
        <p:nvSpPr>
          <p:cNvPr id="15" name="Title 2">
            <a:extLst>
              <a:ext uri="{FF2B5EF4-FFF2-40B4-BE49-F238E27FC236}">
                <a16:creationId xmlns:a16="http://schemas.microsoft.com/office/drawing/2014/main" id="{319DB5AB-D565-F314-AA5D-31168025A0B2}"/>
              </a:ext>
            </a:extLst>
          </p:cNvPr>
          <p:cNvSpPr txBox="1">
            <a:spLocks/>
          </p:cNvSpPr>
          <p:nvPr/>
        </p:nvSpPr>
        <p:spPr>
          <a:xfrm>
            <a:off x="9885710" y="5854700"/>
            <a:ext cx="2306290" cy="114037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sz="2000" dirty="0" err="1">
                <a:solidFill>
                  <a:srgbClr val="FFC000"/>
                </a:solidFill>
              </a:rPr>
              <a:t>alexandra.sh</a:t>
            </a:r>
            <a:endParaRPr lang="en-US" sz="2000" dirty="0">
              <a:solidFill>
                <a:srgbClr val="FFC000"/>
              </a:solidFill>
            </a:endParaRPr>
          </a:p>
          <a:p>
            <a:r>
              <a:rPr lang="en-US" sz="2000" dirty="0">
                <a:solidFill>
                  <a:srgbClr val="FF0000"/>
                </a:solidFill>
              </a:rPr>
              <a:t>supervisor</a:t>
            </a:r>
          </a:p>
          <a:p>
            <a:r>
              <a:rPr lang="en-US" sz="2000" dirty="0">
                <a:solidFill>
                  <a:srgbClr val="42B4FF"/>
                </a:solidFill>
              </a:rPr>
              <a:t>sub-agent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E8A952-5A46-A0A2-60CF-20ECDAE64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44882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25B2D-B83A-7F5A-C721-496DDA9C3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E08E27-1F40-166A-6185-D0E0EC44A3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3" y="6382588"/>
            <a:ext cx="4409292" cy="33398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8665382-C946-4F2D-BF46-EA57C76E3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539" y="2597342"/>
            <a:ext cx="10515600" cy="1325563"/>
          </a:xfrm>
        </p:spPr>
        <p:txBody>
          <a:bodyPr/>
          <a:lstStyle/>
          <a:p>
            <a:r>
              <a:rPr lang="en-US" dirty="0"/>
              <a:t>Demo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7EBE18-F8CC-6502-22AB-DA35CC473F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822" y="0"/>
            <a:ext cx="4505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92617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B16EC-994B-A27D-5359-73E988ADD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0C2D8D-D6AB-A062-3891-7965FACFA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259" y="6382588"/>
            <a:ext cx="4409292" cy="333984"/>
          </a:xfrm>
          <a:prstGeom prst="rect">
            <a:avLst/>
          </a:prstGeom>
        </p:spPr>
      </p:pic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C3D2096C-A724-70D7-27AE-F7D406C7B8B7}"/>
              </a:ext>
            </a:extLst>
          </p:cNvPr>
          <p:cNvSpPr txBox="1">
            <a:spLocks/>
          </p:cNvSpPr>
          <p:nvPr/>
        </p:nvSpPr>
        <p:spPr>
          <a:xfrm>
            <a:off x="3275399" y="2940195"/>
            <a:ext cx="5484691" cy="13931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8000" b="1" dirty="0">
                <a:solidFill>
                  <a:srgbClr val="E7AD03"/>
                </a:solidFill>
              </a:rPr>
              <a:t>Thank you!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0ECE11-E570-79A4-3DD8-D9B403E5C7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2400" y="4389580"/>
            <a:ext cx="2168120" cy="2160000"/>
          </a:xfrm>
          <a:prstGeom prst="rect">
            <a:avLst/>
          </a:prstGeom>
          <a:ln w="38100">
            <a:solidFill>
              <a:srgbClr val="42B4FF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2693084-8780-B22F-8A49-277E44A1AA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6460" y="904831"/>
            <a:ext cx="2160000" cy="2160000"/>
          </a:xfrm>
          <a:prstGeom prst="rect">
            <a:avLst/>
          </a:prstGeom>
          <a:ln w="57150">
            <a:solidFill>
              <a:srgbClr val="E7AD03"/>
            </a:solidFill>
          </a:ln>
        </p:spPr>
      </p:pic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9E00049-3D63-5604-2340-EDC3BAA6FB8A}"/>
              </a:ext>
            </a:extLst>
          </p:cNvPr>
          <p:cNvSpPr txBox="1">
            <a:spLocks/>
          </p:cNvSpPr>
          <p:nvPr/>
        </p:nvSpPr>
        <p:spPr>
          <a:xfrm>
            <a:off x="807336" y="4348770"/>
            <a:ext cx="3336188" cy="41116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>
                <a:latin typeface="Amazon Ember Display Heavy" panose="020F0603020204020204" pitchFamily="34" charset="0"/>
                <a:ea typeface="Amazon Ember Display Heavy" panose="020F0603020204020204" pitchFamily="34" charset="0"/>
                <a:cs typeface="Amazon Ember Display Heavy" panose="020F0603020204020204" pitchFamily="34" charset="0"/>
              </a:rPr>
              <a:t>Michal Salanci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61BC7F67-FECB-BE82-2A77-F1139E0E58B1}"/>
              </a:ext>
            </a:extLst>
          </p:cNvPr>
          <p:cNvSpPr txBox="1">
            <a:spLocks/>
          </p:cNvSpPr>
          <p:nvPr/>
        </p:nvSpPr>
        <p:spPr>
          <a:xfrm>
            <a:off x="807336" y="4645204"/>
            <a:ext cx="3336188" cy="116344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50" dirty="0">
                <a:latin typeface="Amazon Ember Display" panose="020F0603020204020204" pitchFamily="34" charset="0"/>
              </a:rPr>
              <a:t>Senior System Engineer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D00F487-8C5C-0BBE-9290-210EA4C688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36" y="4858501"/>
            <a:ext cx="1807569" cy="358397"/>
          </a:xfrm>
          <a:prstGeom prst="rect">
            <a:avLst/>
          </a:prstGeom>
        </p:spPr>
      </p:pic>
      <p:pic>
        <p:nvPicPr>
          <p:cNvPr id="12" name="Picture 11" descr="A person with a beard and glasses&#10;&#10;Description automatically generated">
            <a:extLst>
              <a:ext uri="{FF2B5EF4-FFF2-40B4-BE49-F238E27FC236}">
                <a16:creationId xmlns:a16="http://schemas.microsoft.com/office/drawing/2014/main" id="{93206086-850B-CEC4-103E-65EFFB4B414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-249" t="11632" b="15244"/>
          <a:stretch/>
        </p:blipFill>
        <p:spPr>
          <a:xfrm>
            <a:off x="621273" y="1984831"/>
            <a:ext cx="2197756" cy="2171354"/>
          </a:xfrm>
          <a:prstGeom prst="rect">
            <a:avLst/>
          </a:prstGeom>
          <a:ln>
            <a:noFill/>
          </a:ln>
          <a:effectLst/>
        </p:spPr>
      </p:pic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F41551A5-D649-75CA-9DF1-FFEEF0F00C91}"/>
              </a:ext>
            </a:extLst>
          </p:cNvPr>
          <p:cNvSpPr txBox="1">
            <a:spLocks/>
          </p:cNvSpPr>
          <p:nvPr/>
        </p:nvSpPr>
        <p:spPr>
          <a:xfrm>
            <a:off x="9212400" y="370469"/>
            <a:ext cx="2160000" cy="5343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>
                <a:solidFill>
                  <a:srgbClr val="E7AD03"/>
                </a:solidFill>
              </a:rPr>
              <a:t>Let’s connect</a:t>
            </a:r>
          </a:p>
        </p:txBody>
      </p:sp>
      <p:sp>
        <p:nvSpPr>
          <p:cNvPr id="14" name="Text Placeholder 1">
            <a:extLst>
              <a:ext uri="{FF2B5EF4-FFF2-40B4-BE49-F238E27FC236}">
                <a16:creationId xmlns:a16="http://schemas.microsoft.com/office/drawing/2014/main" id="{6AA6E071-9B2D-37F0-C07D-1EE0CC9935E7}"/>
              </a:ext>
            </a:extLst>
          </p:cNvPr>
          <p:cNvSpPr txBox="1">
            <a:spLocks/>
          </p:cNvSpPr>
          <p:nvPr/>
        </p:nvSpPr>
        <p:spPr>
          <a:xfrm>
            <a:off x="9212400" y="3958047"/>
            <a:ext cx="2160000" cy="5343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>
                <a:solidFill>
                  <a:srgbClr val="00B0F0"/>
                </a:solidFill>
              </a:rPr>
              <a:t>Rate this talk</a:t>
            </a:r>
          </a:p>
        </p:txBody>
      </p:sp>
    </p:spTree>
    <p:extLst>
      <p:ext uri="{BB962C8B-B14F-4D97-AF65-F5344CB8AC3E}">
        <p14:creationId xmlns:p14="http://schemas.microsoft.com/office/powerpoint/2010/main" val="837381100"/>
      </p:ext>
    </p:extLst>
  </p:cSld>
  <p:clrMapOvr>
    <a:masterClrMapping/>
  </p:clrMapOvr>
</p:sld>
</file>

<file path=ppt/theme/theme1.xml><?xml version="1.0" encoding="utf-8"?>
<a:theme xmlns:a="http://schemas.openxmlformats.org/drawingml/2006/main" name="AWS Brand Event Template 2025 - Dark">
  <a:themeElements>
    <a:clrScheme name="Custom 1">
      <a:dk1>
        <a:srgbClr val="232F3E"/>
      </a:dk1>
      <a:lt1>
        <a:srgbClr val="FFFFFF"/>
      </a:lt1>
      <a:dk2>
        <a:srgbClr val="232F3E"/>
      </a:dk2>
      <a:lt2>
        <a:srgbClr val="E8E8E8"/>
      </a:lt2>
      <a:accent1>
        <a:srgbClr val="00D6C7"/>
      </a:accent1>
      <a:accent2>
        <a:srgbClr val="007DFF"/>
      </a:accent2>
      <a:accent3>
        <a:srgbClr val="E433FF"/>
      </a:accent3>
      <a:accent4>
        <a:srgbClr val="952EFF"/>
      </a:accent4>
      <a:accent5>
        <a:srgbClr val="AB0071"/>
      </a:accent5>
      <a:accent6>
        <a:srgbClr val="43004C"/>
      </a:accent6>
      <a:hlink>
        <a:srgbClr val="FFFFFF"/>
      </a:hlink>
      <a:folHlink>
        <a:srgbClr val="FFFFFF"/>
      </a:folHlink>
    </a:clrScheme>
    <a:fontScheme name="Office">
      <a:majorFont>
        <a:latin typeface="AmazonEmberDisplay_Bd.ttf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mazonEmberDisplay_Rg.ttf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ctr">
        <a:normAutofit/>
      </a:bodyPr>
      <a:lstStyle>
        <a:defPPr marL="0" marR="0" indent="0" algn="l" defTabSz="914400" rtl="0" eaLnBrk="1" fontAlgn="auto" latinLnBrk="0" hangingPunct="1">
          <a:lnSpc>
            <a:spcPct val="9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kern="1200" cap="none" spc="0" normalizeH="0" baseline="0" noProof="0" dirty="0" err="1" smtClean="0">
            <a:ln>
              <a:noFill/>
            </a:ln>
            <a:effectLst/>
            <a:uLnTx/>
            <a:uFillTx/>
            <a:latin typeface="Amazon Ember Display" panose="020F0603020204020204" pitchFamily="34" charset="0"/>
            <a:ea typeface="Amazon Ember Display" panose="020F0603020204020204" pitchFamily="34" charset="0"/>
            <a:cs typeface="Amazon Ember Display" panose="020F06030202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4b9f903-d109-463b-9f14-852bcb78e036">
      <Terms xmlns="http://schemas.microsoft.com/office/infopath/2007/PartnerControls"/>
    </lcf76f155ced4ddcb4097134ff3c332f>
    <TaxCatchAll xmlns="b2f79e4b-9214-4d93-862e-18bff65b90c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70D63A624B5446B1ADF1F0A7DB6C86" ma:contentTypeVersion="13" ma:contentTypeDescription="Create a new document." ma:contentTypeScope="" ma:versionID="06be6085b455028f79f68677cfff70cc">
  <xsd:schema xmlns:xsd="http://www.w3.org/2001/XMLSchema" xmlns:xs="http://www.w3.org/2001/XMLSchema" xmlns:p="http://schemas.microsoft.com/office/2006/metadata/properties" xmlns:ns2="44b9f903-d109-463b-9f14-852bcb78e036" xmlns:ns3="b2f79e4b-9214-4d93-862e-18bff65b90c4" targetNamespace="http://schemas.microsoft.com/office/2006/metadata/properties" ma:root="true" ma:fieldsID="2e9501fceff7b708ea007038112f8cd4" ns2:_="" ns3:_="">
    <xsd:import namespace="44b9f903-d109-463b-9f14-852bcb78e036"/>
    <xsd:import namespace="b2f79e4b-9214-4d93-862e-18bff65b90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b9f903-d109-463b-9f14-852bcb78e0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37839dc8-c537-42b6-a5a9-a537040d25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f79e4b-9214-4d93-862e-18bff65b90c4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8a57cc77-2e63-4f5d-a41b-65a4a03e6365}" ma:internalName="TaxCatchAll" ma:showField="CatchAllData" ma:web="b2f79e4b-9214-4d93-862e-18bff65b90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7F2428-6C02-4D32-B14D-EBC3389A58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8EE619-C8F3-4123-BB4D-06897928292C}">
  <ds:schemaRefs>
    <ds:schemaRef ds:uri="5858525f-8556-4a49-8c5b-46c9ac02e9a8"/>
    <ds:schemaRef ds:uri="c15da466-223d-4a9a-9a5d-eb2bee72a60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44b9f903-d109-463b-9f14-852bcb78e036"/>
    <ds:schemaRef ds:uri="b2f79e4b-9214-4d93-862e-18bff65b90c4"/>
  </ds:schemaRefs>
</ds:datastoreItem>
</file>

<file path=customXml/itemProps3.xml><?xml version="1.0" encoding="utf-8"?>
<ds:datastoreItem xmlns:ds="http://schemas.openxmlformats.org/officeDocument/2006/customXml" ds:itemID="{648C03E4-E8D8-49BB-BCF9-47A1C6C4B0C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b9f903-d109-463b-9f14-852bcb78e036"/>
    <ds:schemaRef ds:uri="b2f79e4b-9214-4d93-862e-18bff65b90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33125</TotalTime>
  <Words>5502</Words>
  <Application>Microsoft Macintosh PowerPoint</Application>
  <PresentationFormat>Widescreen</PresentationFormat>
  <Paragraphs>1798</Paragraphs>
  <Slides>99</Slides>
  <Notes>99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10" baseType="lpstr">
      <vt:lpstr>Amazon Ember</vt:lpstr>
      <vt:lpstr>Amazon Ember Display</vt:lpstr>
      <vt:lpstr>Amazon Ember Display Heavy</vt:lpstr>
      <vt:lpstr>Amazon Ember Mono</vt:lpstr>
      <vt:lpstr>AmazonEmberDisplay_Rg.ttf</vt:lpstr>
      <vt:lpstr>Arial</vt:lpstr>
      <vt:lpstr>Calibri</vt:lpstr>
      <vt:lpstr>Courier New</vt:lpstr>
      <vt:lpstr>Lucida Console</vt:lpstr>
      <vt:lpstr>Menlo</vt:lpstr>
      <vt:lpstr>AWS Brand Event Template 2025 - Dark</vt:lpstr>
      <vt:lpstr>Cloud Intelligence Agency: Special agents interrogating your AWS cloud</vt:lpstr>
      <vt:lpstr>PowerPoint Presentation</vt:lpstr>
      <vt:lpstr>PowerPoint Presentation</vt:lpstr>
      <vt:lpstr>PowerPoint Presentation</vt:lpstr>
      <vt:lpstr>The Agency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Certain actions are invoked by flags</vt:lpstr>
      <vt:lpstr>The suspects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Glue table schema and partition definitions</vt:lpstr>
      <vt:lpstr>Glue table schema and partition definitions</vt:lpstr>
      <vt:lpstr>Glue table schema and partition definitions</vt:lpstr>
      <vt:lpstr>The Agents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Memory Everything you say, will be used against you</vt:lpstr>
      <vt:lpstr>PowerPoint Presentation</vt:lpstr>
      <vt:lpstr>PowerPoint Presentation</vt:lpstr>
      <vt:lpstr>PowerPoint Presentation</vt:lpstr>
      <vt:lpstr>PowerPoint Presentation</vt:lpstr>
      <vt:lpstr>(Anti)Hallucination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Security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Demo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AWS Brand Event PPT Template_v1</dc:title>
  <dc:creator>Thad Allen</dc:creator>
  <cp:lastModifiedBy>michal salanci</cp:lastModifiedBy>
  <cp:revision>157</cp:revision>
  <dcterms:created xsi:type="dcterms:W3CDTF">2023-07-18T17:07:11Z</dcterms:created>
  <dcterms:modified xsi:type="dcterms:W3CDTF">2026-10-16T08:06:32Z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0x010100BA70D63A624B5446B1ADF1F0A7DB6C86</vt:lpwstr>
  </property>
  <property fmtid="{D5CDD505-2E9C-101B-9397-08002B2CF9AE}" pid="3" name="MediaServiceImageTags">
    <vt:lpwstr/>
  </property>
  <property fmtid="{D5CDD505-2E9C-101B-9397-08002B2CF9AE}" pid="4" name="MSIP_Label_929eed6f-34eb-4453-9f97-09510b9b219f_Enabled">
    <vt:lpwstr>true</vt:lpwstr>
  </property>
  <property fmtid="{D5CDD505-2E9C-101B-9397-08002B2CF9AE}" pid="5" name="MSIP_Label_929eed6f-34eb-4453-9f97-09510b9b219f_SetDate">
    <vt:lpwstr>2025-07-07T18:51:03Z</vt:lpwstr>
  </property>
  <property fmtid="{D5CDD505-2E9C-101B-9397-08002B2CF9AE}" pid="6" name="MSIP_Label_929eed6f-34eb-4453-9f97-09510b9b219f_Method">
    <vt:lpwstr>Standard</vt:lpwstr>
  </property>
  <property fmtid="{D5CDD505-2E9C-101B-9397-08002B2CF9AE}" pid="7" name="MSIP_Label_929eed6f-34eb-4453-9f97-09510b9b219f_Name">
    <vt:lpwstr>Amazon Pending_Classification</vt:lpwstr>
  </property>
  <property fmtid="{D5CDD505-2E9C-101B-9397-08002B2CF9AE}" pid="8" name="MSIP_Label_929eed6f-34eb-4453-9f97-09510b9b219f_SiteId">
    <vt:lpwstr>5280104a-472d-4538-9ccf-1e1d0efe8b1b</vt:lpwstr>
  </property>
  <property fmtid="{D5CDD505-2E9C-101B-9397-08002B2CF9AE}" pid="9" name="MSIP_Label_929eed6f-34eb-4453-9f97-09510b9b219f_ActionId">
    <vt:lpwstr>9d61fb07-e320-4112-b61f-af76a6dbd919</vt:lpwstr>
  </property>
  <property fmtid="{D5CDD505-2E9C-101B-9397-08002B2CF9AE}" pid="10" name="MSIP_Label_929eed6f-34eb-4453-9f97-09510b9b219f_ContentBits">
    <vt:lpwstr>0</vt:lpwstr>
  </property>
  <property fmtid="{D5CDD505-2E9C-101B-9397-08002B2CF9AE}" pid="11" name="MSIP_Label_929eed6f-34eb-4453-9f97-09510b9b219f_Tag">
    <vt:lpwstr>50, 3, 0, 1</vt:lpwstr>
  </property>
</Properties>
</file>